
<file path=[Content_Types].xml><?xml version="1.0" encoding="utf-8"?>
<Types xmlns="http://schemas.openxmlformats.org/package/2006/content-types">
  <Default Extension="png" ContentType="image/png"/>
  <Default Extension="svg" ContentType="image/svg+xml"/>
  <Default Extension="jpeg" ContentType="image/jpeg"/>
  <Default Extension="wmf" ContentType="image/x-wmf"/>
  <Default Extension="rels" ContentType="application/vnd.openxmlformats-package.relationships+xml"/>
  <Default Extension="xml" ContentType="application/xml"/>
  <Default Extension="fntdata" ContentType="application/x-fontdata"/>
  <Default Extension="wav" ContentType="audio/x-wav"/>
  <Default Extension="wdp" ContentType="image/vnd.ms-photo"/>
  <Default Extension="gif" ContentType="image/gi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748" r:id="rId1"/>
    <p:sldMasterId id="2147483837" r:id="rId2"/>
    <p:sldMasterId id="2147483930" r:id="rId3"/>
  </p:sldMasterIdLst>
  <p:notesMasterIdLst>
    <p:notesMasterId r:id="rId60"/>
  </p:notesMasterIdLst>
  <p:sldIdLst>
    <p:sldId id="6303" r:id="rId4"/>
    <p:sldId id="6310" r:id="rId5"/>
    <p:sldId id="260" r:id="rId6"/>
    <p:sldId id="6311" r:id="rId7"/>
    <p:sldId id="785" r:id="rId8"/>
    <p:sldId id="258" r:id="rId9"/>
    <p:sldId id="6385" r:id="rId10"/>
    <p:sldId id="665" r:id="rId11"/>
    <p:sldId id="6388" r:id="rId12"/>
    <p:sldId id="360" r:id="rId13"/>
    <p:sldId id="6277" r:id="rId14"/>
    <p:sldId id="6386" r:id="rId15"/>
    <p:sldId id="6329" r:id="rId16"/>
    <p:sldId id="6389" r:id="rId17"/>
    <p:sldId id="6363" r:id="rId18"/>
    <p:sldId id="11088879" r:id="rId19"/>
    <p:sldId id="355" r:id="rId20"/>
    <p:sldId id="356" r:id="rId21"/>
    <p:sldId id="6360" r:id="rId22"/>
    <p:sldId id="6371" r:id="rId23"/>
    <p:sldId id="324" r:id="rId24"/>
    <p:sldId id="6279" r:id="rId25"/>
    <p:sldId id="6291" r:id="rId26"/>
    <p:sldId id="6278" r:id="rId27"/>
    <p:sldId id="299" r:id="rId28"/>
    <p:sldId id="11088880" r:id="rId29"/>
    <p:sldId id="11088881" r:id="rId30"/>
    <p:sldId id="312" r:id="rId31"/>
    <p:sldId id="723" r:id="rId32"/>
    <p:sldId id="745" r:id="rId33"/>
    <p:sldId id="6281" r:id="rId34"/>
    <p:sldId id="6341" r:id="rId35"/>
    <p:sldId id="11088883" r:id="rId36"/>
    <p:sldId id="11088884" r:id="rId37"/>
    <p:sldId id="11088882" r:id="rId38"/>
    <p:sldId id="6387" r:id="rId39"/>
    <p:sldId id="11088885" r:id="rId40"/>
    <p:sldId id="8672" r:id="rId41"/>
    <p:sldId id="6345" r:id="rId42"/>
    <p:sldId id="6283" r:id="rId43"/>
    <p:sldId id="336" r:id="rId44"/>
    <p:sldId id="11088851" r:id="rId45"/>
    <p:sldId id="337" r:id="rId46"/>
    <p:sldId id="11088886" r:id="rId47"/>
    <p:sldId id="6271" r:id="rId48"/>
    <p:sldId id="6367" r:id="rId49"/>
    <p:sldId id="6369" r:id="rId50"/>
    <p:sldId id="6368" r:id="rId51"/>
    <p:sldId id="11088860" r:id="rId52"/>
    <p:sldId id="6372" r:id="rId53"/>
    <p:sldId id="6370" r:id="rId54"/>
    <p:sldId id="11088861" r:id="rId55"/>
    <p:sldId id="6286" r:id="rId56"/>
    <p:sldId id="6287" r:id="rId57"/>
    <p:sldId id="302" r:id="rId58"/>
    <p:sldId id="6290" r:id="rId59"/>
  </p:sldIdLst>
  <p:sldSz cx="12192000" cy="6858000"/>
  <p:notesSz cx="6858000" cy="9144000"/>
  <p:embeddedFontLst>
    <p:embeddedFont>
      <p:font typeface="#9Slide02 Noi dung rat dai" panose="020B0604020202020204" charset="0"/>
      <p:regular r:id="rId61"/>
    </p:embeddedFont>
    <p:embeddedFont>
      <p:font typeface="#9Slide01 Tieu de ngan" panose="020B0604020202020204" charset="0"/>
      <p:regular r:id="rId62"/>
      <p:bold r:id="rId63"/>
    </p:embeddedFont>
    <p:embeddedFont>
      <p:font typeface="#9Slide01 Noi dung ngan" panose="020B0604020202020204" charset="0"/>
      <p:regular r:id="rId64"/>
    </p:embeddedFont>
    <p:embeddedFont>
      <p:font typeface="#9Slide03 Cabin Condensed Bold" panose="020B0604020202020204" charset="0"/>
      <p:regular r:id="rId65"/>
      <p:bold r:id="rId66"/>
      <p:italic r:id="rId67"/>
      <p:boldItalic r:id="rId68"/>
    </p:embeddedFont>
    <p:embeddedFont>
      <p:font typeface="#9Slide03 SFU DIN Mittelschriftư" panose="020B0604020202020204" charset="0"/>
      <p:regular r:id="rId69"/>
      <p:bold r:id="rId70"/>
      <p:italic r:id="rId71"/>
      <p:boldItalic r:id="rId72"/>
    </p:embeddedFont>
    <p:embeddedFont>
      <p:font typeface="#9Slide07 IcielLa Chic Pro Shad" panose="020B0604020202020204" charset="0"/>
      <p:regular r:id="rId73"/>
    </p:embeddedFont>
    <p:embeddedFont>
      <p:font typeface="Bebas Neue" panose="020B0604020202020204" charset="0"/>
      <p:regular r:id="rId74"/>
    </p:embeddedFont>
    <p:embeddedFont>
      <p:font typeface="#9Slide07 IcielBaliho Script" panose="020B0604020202020204" charset="0"/>
      <p:regular r:id="rId75"/>
      <p:bold r:id="rId76"/>
      <p:italic r:id="rId77"/>
      <p:boldItalic r:id="rId78"/>
    </p:embeddedFont>
    <p:embeddedFont>
      <p:font typeface="#9Slide03 IcielPanton Black" panose="020B0604020202020204" charset="0"/>
      <p:regular r:id="rId79"/>
      <p:bold r:id="rId80"/>
      <p:italic r:id="rId81"/>
      <p:boldItalic r:id="rId82"/>
    </p:embeddedFont>
    <p:embeddedFont>
      <p:font typeface="Roboto" panose="020B0604020202020204" charset="0"/>
      <p:regular r:id="rId83"/>
      <p:bold r:id="rId84"/>
      <p:italic r:id="rId85"/>
      <p:boldItalic r:id="rId86"/>
    </p:embeddedFont>
    <p:embeddedFont>
      <p:font typeface="#9Slide07 IcielKoni" panose="020B0604020202020204" charset="0"/>
      <p:bold r:id="rId87"/>
    </p:embeddedFont>
    <p:embeddedFont>
      <p:font typeface="#9Slide07 Crocante" panose="020B0604020202020204" charset="0"/>
      <p:regular r:id="rId88"/>
    </p:embeddedFont>
    <p:embeddedFont>
      <p:font typeface="#9Slide05 SVNUT Triumph" panose="00000500000000000000" charset="0"/>
      <p:italic r:id="rId89"/>
    </p:embeddedFont>
    <p:embeddedFont>
      <p:font typeface="#9Slide07 IcielCadena" panose="020B0604020202020204" charset="0"/>
      <p:bold r:id="rId90"/>
    </p:embeddedFont>
    <p:embeddedFont>
      <p:font typeface="#9Slide03 Roboto Condensed" panose="020B0604020202020204" charset="0"/>
      <p:regular r:id="rId91"/>
      <p:bold r:id="rId92"/>
    </p:embeddedFont>
    <p:embeddedFont>
      <p:font typeface="#9Slide07 SVNA Love Of Thunder" panose="020B0604020202020204" charset="0"/>
      <p:regular r:id="rId93"/>
      <p:bold r:id="rId94"/>
      <p:italic r:id="rId95"/>
      <p:boldItalic r:id="rId96"/>
    </p:embeddedFont>
    <p:embeddedFont>
      <p:font typeface="#9Slide03 SVNNew Athletic M54" panose="02000500000000000000" charset="0"/>
      <p:regular r:id="rId97"/>
    </p:embeddedFont>
    <p:embeddedFont>
      <p:font typeface="#9Slide03 SFU Futura_12" panose="020B0604020202020204" charset="0"/>
      <p:regular r:id="rId98"/>
      <p:bold r:id="rId99"/>
      <p:italic r:id="rId100"/>
      <p:boldItalic r:id="rId101"/>
    </p:embeddedFont>
    <p:embeddedFont>
      <p:font typeface="#9Slide05 Israquella" panose="020B0604020202020204" charset="0"/>
      <p:regular r:id="rId102"/>
      <p:bold r:id="rId103"/>
      <p:italic r:id="rId104"/>
      <p:boldItalic r:id="rId105"/>
    </p:embeddedFont>
    <p:embeddedFont>
      <p:font typeface="Tahoma" panose="020B0604030504040204" pitchFamily="34" charset="0"/>
      <p:regular r:id="rId106"/>
      <p:bold r:id="rId107"/>
    </p:embeddedFont>
    <p:embeddedFont>
      <p:font typeface="#9Slide03 SFU DIN Mittelschrift" panose="020B0604020202020204" charset="0"/>
      <p:regular r:id="rId108"/>
      <p:bold r:id="rId109"/>
      <p:italic r:id="rId110"/>
      <p:boldItalic r:id="rId111"/>
    </p:embeddedFont>
    <p:embeddedFont>
      <p:font typeface="#9Slide03 Roboto Medium" panose="020B0604020202020204" charset="0"/>
      <p:regular r:id="rId112"/>
      <p:bold r:id="rId113"/>
      <p:italic r:id="rId114"/>
      <p:boldItalic r:id="rId115"/>
    </p:embeddedFont>
    <p:embeddedFont>
      <p:font typeface="宋体" panose="02010600030101010101" pitchFamily="2" charset="-122"/>
      <p:regular r:id="rId116"/>
    </p:embeddedFont>
    <p:embeddedFont>
      <p:font typeface="#9Slide05 Atlantika" panose="020B0604020202020204" charset="0"/>
      <p:regular r:id="rId117"/>
      <p:bold r:id="rId118"/>
      <p:italic r:id="rId119"/>
      <p:boldItalic r:id="rId120"/>
    </p:embeddedFont>
    <p:embeddedFont>
      <p:font typeface="Roboto Condensed" panose="020B0604020202020204" charset="0"/>
      <p:regular r:id="rId121"/>
      <p:bold r:id="rId122"/>
      <p:italic r:id="rId123"/>
      <p:boldItalic r:id="rId124"/>
    </p:embeddedFont>
    <p:embeddedFont>
      <p:font typeface="Calibri" panose="020F0502020204030204" pitchFamily="34" charset="0"/>
      <p:regular r:id="rId125"/>
      <p:bold r:id="rId126"/>
      <p:italic r:id="rId127"/>
      <p:boldItalic r:id="rId128"/>
    </p:embeddedFont>
    <p:embeddedFont>
      <p:font typeface="Patrick Hand" panose="020B0604020202020204" charset="0"/>
      <p:regular r:id="rId129"/>
    </p:embeddedFont>
    <p:embeddedFont>
      <p:font typeface=".VnBlack" panose="020B7200000000000000"/>
      <p:regular r:id="rId130"/>
    </p:embeddedFont>
    <p:embeddedFont>
      <p:font typeface="Calibri Light" panose="020F0302020204030204" pitchFamily="34" charset="0"/>
      <p:regular r:id="rId131"/>
      <p:italic r:id="rId1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E756F"/>
    <a:srgbClr val="FDB059"/>
    <a:srgbClr val="02BABC"/>
    <a:srgbClr val="FFFFFB"/>
    <a:srgbClr val="CA5544"/>
    <a:srgbClr val="00CC00"/>
    <a:srgbClr val="FD776C"/>
    <a:srgbClr val="E15C8A"/>
    <a:srgbClr val="FE74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045" autoAdjust="0"/>
    <p:restoredTop sz="93245" autoAdjust="0"/>
  </p:normalViewPr>
  <p:slideViewPr>
    <p:cSldViewPr>
      <p:cViewPr varScale="1">
        <p:scale>
          <a:sx n="113" d="100"/>
          <a:sy n="113" d="100"/>
        </p:scale>
        <p:origin x="240" y="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90" d="100"/>
        <a:sy n="19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117" Type="http://schemas.openxmlformats.org/officeDocument/2006/relationships/font" Target="fonts/font57.fntdata"/><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font" Target="fonts/font3.fntdata"/><Relationship Id="rId68" Type="http://schemas.openxmlformats.org/officeDocument/2006/relationships/font" Target="fonts/font8.fntdata"/><Relationship Id="rId84" Type="http://schemas.openxmlformats.org/officeDocument/2006/relationships/font" Target="fonts/font24.fntdata"/><Relationship Id="rId89" Type="http://schemas.openxmlformats.org/officeDocument/2006/relationships/font" Target="fonts/font29.fntdata"/><Relationship Id="rId112" Type="http://schemas.openxmlformats.org/officeDocument/2006/relationships/font" Target="fonts/font52.fntdata"/><Relationship Id="rId133" Type="http://schemas.openxmlformats.org/officeDocument/2006/relationships/presProps" Target="presProps.xml"/><Relationship Id="rId16" Type="http://schemas.openxmlformats.org/officeDocument/2006/relationships/slide" Target="slides/slide13.xml"/><Relationship Id="rId107" Type="http://schemas.openxmlformats.org/officeDocument/2006/relationships/font" Target="fonts/font47.fntdata"/><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font" Target="fonts/font14.fntdata"/><Relationship Id="rId79" Type="http://schemas.openxmlformats.org/officeDocument/2006/relationships/font" Target="fonts/font19.fntdata"/><Relationship Id="rId102" Type="http://schemas.openxmlformats.org/officeDocument/2006/relationships/font" Target="fonts/font42.fntdata"/><Relationship Id="rId123" Type="http://schemas.openxmlformats.org/officeDocument/2006/relationships/font" Target="fonts/font63.fntdata"/><Relationship Id="rId128" Type="http://schemas.openxmlformats.org/officeDocument/2006/relationships/font" Target="fonts/font68.fntdata"/><Relationship Id="rId5" Type="http://schemas.openxmlformats.org/officeDocument/2006/relationships/slide" Target="slides/slide2.xml"/><Relationship Id="rId90" Type="http://schemas.openxmlformats.org/officeDocument/2006/relationships/font" Target="fonts/font30.fntdata"/><Relationship Id="rId95" Type="http://schemas.openxmlformats.org/officeDocument/2006/relationships/font" Target="fonts/font35.fntdata"/><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font" Target="fonts/font4.fntdata"/><Relationship Id="rId69" Type="http://schemas.openxmlformats.org/officeDocument/2006/relationships/font" Target="fonts/font9.fntdata"/><Relationship Id="rId77" Type="http://schemas.openxmlformats.org/officeDocument/2006/relationships/font" Target="fonts/font17.fntdata"/><Relationship Id="rId100" Type="http://schemas.openxmlformats.org/officeDocument/2006/relationships/font" Target="fonts/font40.fntdata"/><Relationship Id="rId105" Type="http://schemas.openxmlformats.org/officeDocument/2006/relationships/font" Target="fonts/font45.fntdata"/><Relationship Id="rId113" Type="http://schemas.openxmlformats.org/officeDocument/2006/relationships/font" Target="fonts/font53.fntdata"/><Relationship Id="rId118" Type="http://schemas.openxmlformats.org/officeDocument/2006/relationships/font" Target="fonts/font58.fntdata"/><Relationship Id="rId126" Type="http://schemas.openxmlformats.org/officeDocument/2006/relationships/font" Target="fonts/font66.fntdata"/><Relationship Id="rId134"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font" Target="fonts/font12.fntdata"/><Relationship Id="rId80" Type="http://schemas.openxmlformats.org/officeDocument/2006/relationships/font" Target="fonts/font20.fntdata"/><Relationship Id="rId85" Type="http://schemas.openxmlformats.org/officeDocument/2006/relationships/font" Target="fonts/font25.fntdata"/><Relationship Id="rId93" Type="http://schemas.openxmlformats.org/officeDocument/2006/relationships/font" Target="fonts/font33.fntdata"/><Relationship Id="rId98" Type="http://schemas.openxmlformats.org/officeDocument/2006/relationships/font" Target="fonts/font38.fntdata"/><Relationship Id="rId121" Type="http://schemas.openxmlformats.org/officeDocument/2006/relationships/font" Target="fonts/font61.fntdata"/><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font" Target="fonts/font7.fntdata"/><Relationship Id="rId103" Type="http://schemas.openxmlformats.org/officeDocument/2006/relationships/font" Target="fonts/font43.fntdata"/><Relationship Id="rId108" Type="http://schemas.openxmlformats.org/officeDocument/2006/relationships/font" Target="fonts/font48.fntdata"/><Relationship Id="rId116" Type="http://schemas.openxmlformats.org/officeDocument/2006/relationships/font" Target="fonts/font56.fntdata"/><Relationship Id="rId124" Type="http://schemas.openxmlformats.org/officeDocument/2006/relationships/font" Target="fonts/font64.fntdata"/><Relationship Id="rId129" Type="http://schemas.openxmlformats.org/officeDocument/2006/relationships/font" Target="fonts/font69.fntdata"/><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font" Target="fonts/font2.fntdata"/><Relationship Id="rId70" Type="http://schemas.openxmlformats.org/officeDocument/2006/relationships/font" Target="fonts/font10.fntdata"/><Relationship Id="rId75" Type="http://schemas.openxmlformats.org/officeDocument/2006/relationships/font" Target="fonts/font15.fntdata"/><Relationship Id="rId83" Type="http://schemas.openxmlformats.org/officeDocument/2006/relationships/font" Target="fonts/font23.fntdata"/><Relationship Id="rId88" Type="http://schemas.openxmlformats.org/officeDocument/2006/relationships/font" Target="fonts/font28.fntdata"/><Relationship Id="rId91" Type="http://schemas.openxmlformats.org/officeDocument/2006/relationships/font" Target="fonts/font31.fntdata"/><Relationship Id="rId96" Type="http://schemas.openxmlformats.org/officeDocument/2006/relationships/font" Target="fonts/font36.fntdata"/><Relationship Id="rId111" Type="http://schemas.openxmlformats.org/officeDocument/2006/relationships/font" Target="fonts/font51.fntdata"/><Relationship Id="rId132" Type="http://schemas.openxmlformats.org/officeDocument/2006/relationships/font" Target="fonts/font72.fntdata"/><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6" Type="http://schemas.openxmlformats.org/officeDocument/2006/relationships/font" Target="fonts/font46.fntdata"/><Relationship Id="rId114" Type="http://schemas.openxmlformats.org/officeDocument/2006/relationships/font" Target="fonts/font54.fntdata"/><Relationship Id="rId119" Type="http://schemas.openxmlformats.org/officeDocument/2006/relationships/font" Target="fonts/font59.fntdata"/><Relationship Id="rId127" Type="http://schemas.openxmlformats.org/officeDocument/2006/relationships/font" Target="fonts/font67.fntdata"/><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notesMaster" Target="notesMasters/notesMaster1.xml"/><Relationship Id="rId65" Type="http://schemas.openxmlformats.org/officeDocument/2006/relationships/font" Target="fonts/font5.fntdata"/><Relationship Id="rId73" Type="http://schemas.openxmlformats.org/officeDocument/2006/relationships/font" Target="fonts/font13.fntdata"/><Relationship Id="rId78" Type="http://schemas.openxmlformats.org/officeDocument/2006/relationships/font" Target="fonts/font18.fntdata"/><Relationship Id="rId81" Type="http://schemas.openxmlformats.org/officeDocument/2006/relationships/font" Target="fonts/font21.fntdata"/><Relationship Id="rId86" Type="http://schemas.openxmlformats.org/officeDocument/2006/relationships/font" Target="fonts/font26.fntdata"/><Relationship Id="rId94" Type="http://schemas.openxmlformats.org/officeDocument/2006/relationships/font" Target="fonts/font34.fntdata"/><Relationship Id="rId99" Type="http://schemas.openxmlformats.org/officeDocument/2006/relationships/font" Target="fonts/font39.fntdata"/><Relationship Id="rId101" Type="http://schemas.openxmlformats.org/officeDocument/2006/relationships/font" Target="fonts/font41.fntdata"/><Relationship Id="rId122" Type="http://schemas.openxmlformats.org/officeDocument/2006/relationships/font" Target="fonts/font62.fntdata"/><Relationship Id="rId130" Type="http://schemas.openxmlformats.org/officeDocument/2006/relationships/font" Target="fonts/font70.fntdata"/><Relationship Id="rId135"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109" Type="http://schemas.openxmlformats.org/officeDocument/2006/relationships/font" Target="fonts/font49.fntdata"/><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font" Target="fonts/font16.fntdata"/><Relationship Id="rId97" Type="http://schemas.openxmlformats.org/officeDocument/2006/relationships/font" Target="fonts/font37.fntdata"/><Relationship Id="rId104" Type="http://schemas.openxmlformats.org/officeDocument/2006/relationships/font" Target="fonts/font44.fntdata"/><Relationship Id="rId120" Type="http://schemas.openxmlformats.org/officeDocument/2006/relationships/font" Target="fonts/font60.fntdata"/><Relationship Id="rId125" Type="http://schemas.openxmlformats.org/officeDocument/2006/relationships/font" Target="fonts/font65.fntdata"/><Relationship Id="rId7" Type="http://schemas.openxmlformats.org/officeDocument/2006/relationships/slide" Target="slides/slide4.xml"/><Relationship Id="rId71" Type="http://schemas.openxmlformats.org/officeDocument/2006/relationships/font" Target="fonts/font11.fntdata"/><Relationship Id="rId92" Type="http://schemas.openxmlformats.org/officeDocument/2006/relationships/font" Target="fonts/font32.fntdata"/><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font" Target="fonts/font6.fntdata"/><Relationship Id="rId87" Type="http://schemas.openxmlformats.org/officeDocument/2006/relationships/font" Target="fonts/font27.fntdata"/><Relationship Id="rId110" Type="http://schemas.openxmlformats.org/officeDocument/2006/relationships/font" Target="fonts/font50.fntdata"/><Relationship Id="rId115" Type="http://schemas.openxmlformats.org/officeDocument/2006/relationships/font" Target="fonts/font55.fntdata"/><Relationship Id="rId131" Type="http://schemas.openxmlformats.org/officeDocument/2006/relationships/font" Target="fonts/font71.fntdata"/><Relationship Id="rId136" Type="http://schemas.openxmlformats.org/officeDocument/2006/relationships/tableStyles" Target="tableStyles.xml"/><Relationship Id="rId61" Type="http://schemas.openxmlformats.org/officeDocument/2006/relationships/font" Target="fonts/font1.fntdata"/><Relationship Id="rId82" Type="http://schemas.openxmlformats.org/officeDocument/2006/relationships/font" Target="fonts/font22.fntdata"/><Relationship Id="rId19" Type="http://schemas.openxmlformats.org/officeDocument/2006/relationships/slide" Target="slides/slide1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D89DC9B-61B8-4E45-8D46-B5A8BA7D445A}" type="datetimeFigureOut">
              <a:rPr lang="en-US" smtClean="0"/>
              <a:pPr/>
              <a:t>3/6/2026</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5AB3C6-3B6D-4FAE-9350-8F1A4FECEB5F}"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slide" Target="../slides/slide41.xml"/><Relationship Id="rId2" Type="http://schemas.openxmlformats.org/officeDocument/2006/relationships/notesMaster" Target="../notesMasters/notesMaster1.xml"/><Relationship Id="rId1" Type="http://schemas.openxmlformats.org/officeDocument/2006/relationships/tags" Target="../tags/tag2.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170C478-BF93-4FF1-849F-EEF45DBA3803}" type="slidenum">
              <a:rPr lang="en-US" smtClean="0"/>
              <a:t>1</a:t>
            </a:fld>
            <a:endParaRPr lang="en-US"/>
          </a:p>
        </p:txBody>
      </p:sp>
    </p:spTree>
    <p:extLst>
      <p:ext uri="{BB962C8B-B14F-4D97-AF65-F5344CB8AC3E}">
        <p14:creationId xmlns:p14="http://schemas.microsoft.com/office/powerpoint/2010/main" val="918101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D03F92-1099-41D2-9E8E-88ADAE2EAE6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6001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A89A12-CFDC-4BA7-B24C-ADE30BA1B34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5638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D03F92-1099-41D2-9E8E-88ADAE2EAE6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65298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D03F92-1099-41D2-9E8E-88ADAE2EAE6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65298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CD03F92-1099-41D2-9E8E-88ADAE2EAE65}" type="slidenum">
              <a:rPr lang="en-US" smtClean="0"/>
              <a:t>29</a:t>
            </a:fld>
            <a:endParaRPr lang="en-US"/>
          </a:p>
        </p:txBody>
      </p:sp>
    </p:spTree>
    <p:extLst>
      <p:ext uri="{BB962C8B-B14F-4D97-AF65-F5344CB8AC3E}">
        <p14:creationId xmlns:p14="http://schemas.microsoft.com/office/powerpoint/2010/main" val="13671383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A89A12-CFDC-4BA7-B24C-ADE30BA1B34C}" type="slidenum">
              <a:rPr lang="en-US" smtClean="0"/>
              <a:t>30</a:t>
            </a:fld>
            <a:endParaRPr lang="en-US"/>
          </a:p>
        </p:txBody>
      </p:sp>
    </p:spTree>
    <p:extLst>
      <p:ext uri="{BB962C8B-B14F-4D97-AF65-F5344CB8AC3E}">
        <p14:creationId xmlns:p14="http://schemas.microsoft.com/office/powerpoint/2010/main" val="6053760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hỗ dành sẵn cho Hình ảnh của Bản chiếu 1"/>
          <p:cNvSpPr>
            <a:spLocks noGrp="1" noRot="1" noChangeAspect="1"/>
          </p:cNvSpPr>
          <p:nvPr>
            <p:ph type="sldImg"/>
          </p:nvPr>
        </p:nvSpPr>
        <p:spPr/>
      </p:sp>
      <p:sp>
        <p:nvSpPr>
          <p:cNvPr id="3" name="Chỗ dành sẵn cho Ghi chú 2"/>
          <p:cNvSpPr>
            <a:spLocks noGrp="1"/>
          </p:cNvSpPr>
          <p:nvPr>
            <p:ph type="body" idx="1"/>
          </p:nvPr>
        </p:nvSpPr>
        <p:spPr/>
        <p:txBody>
          <a:bodyPr/>
          <a:lstStyle/>
          <a:p>
            <a:endParaRPr lang="en-US" dirty="0"/>
          </a:p>
        </p:txBody>
      </p:sp>
      <p:sp>
        <p:nvSpPr>
          <p:cNvPr id="4" name="Chỗ dành sẵn cho Số hiệu Bản chiếu 3"/>
          <p:cNvSpPr>
            <a:spLocks noGrp="1"/>
          </p:cNvSpPr>
          <p:nvPr>
            <p:ph type="sldNum" sz="quarter" idx="5"/>
          </p:nvPr>
        </p:nvSpPr>
        <p:spPr/>
        <p:txBody>
          <a:bodyPr/>
          <a:lstStyle/>
          <a:p>
            <a:fld id="{A138804A-EF4D-48EB-8A10-B8F165CCCFA7}" type="slidenum">
              <a:rPr lang="en-US" smtClean="0"/>
              <a:t>32</a:t>
            </a:fld>
            <a:endParaRPr lang="en-US"/>
          </a:p>
        </p:txBody>
      </p:sp>
    </p:spTree>
    <p:extLst>
      <p:ext uri="{BB962C8B-B14F-4D97-AF65-F5344CB8AC3E}">
        <p14:creationId xmlns:p14="http://schemas.microsoft.com/office/powerpoint/2010/main" val="42286334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hỗ dành sẵn cho Hình ảnh của Bản chiếu 1"/>
          <p:cNvSpPr>
            <a:spLocks noGrp="1" noRot="1" noChangeAspect="1"/>
          </p:cNvSpPr>
          <p:nvPr>
            <p:ph type="sldImg"/>
          </p:nvPr>
        </p:nvSpPr>
        <p:spPr/>
      </p:sp>
      <p:sp>
        <p:nvSpPr>
          <p:cNvPr id="3" name="Chỗ dành sẵn cho Ghi chú 2"/>
          <p:cNvSpPr>
            <a:spLocks noGrp="1"/>
          </p:cNvSpPr>
          <p:nvPr>
            <p:ph type="body" idx="1"/>
          </p:nvPr>
        </p:nvSpPr>
        <p:spPr/>
        <p:txBody>
          <a:bodyPr/>
          <a:lstStyle/>
          <a:p>
            <a:endParaRPr lang="en-US" dirty="0"/>
          </a:p>
        </p:txBody>
      </p:sp>
      <p:sp>
        <p:nvSpPr>
          <p:cNvPr id="4" name="Chỗ dành sẵn cho Số hiệu Bản chiếu 3"/>
          <p:cNvSpPr>
            <a:spLocks noGrp="1"/>
          </p:cNvSpPr>
          <p:nvPr>
            <p:ph type="sldNum" sz="quarter" idx="5"/>
          </p:nvPr>
        </p:nvSpPr>
        <p:spPr/>
        <p:txBody>
          <a:bodyPr/>
          <a:lstStyle/>
          <a:p>
            <a:fld id="{A138804A-EF4D-48EB-8A10-B8F165CCCFA7}" type="slidenum">
              <a:rPr lang="en-US" smtClean="0"/>
              <a:t>39</a:t>
            </a:fld>
            <a:endParaRPr lang="en-US"/>
          </a:p>
        </p:txBody>
      </p:sp>
    </p:spTree>
    <p:extLst>
      <p:ext uri="{BB962C8B-B14F-4D97-AF65-F5344CB8AC3E}">
        <p14:creationId xmlns:p14="http://schemas.microsoft.com/office/powerpoint/2010/main" val="30105093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413D3B-BEB9-47F9-A7E1-55DFDEB3664E}" type="slidenum">
              <a:rPr kumimoji="0" lang="en-US" sz="1800" b="0" i="0" u="none" strike="noStrike" kern="0" cap="none" spc="0" normalizeH="0" baseline="0" noProof="0" smtClean="0">
                <a:ln>
                  <a:noFill/>
                </a:ln>
                <a:solidFill>
                  <a:sysClr val="windowText" lastClr="000000"/>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8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14105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hỗ dành sẵn cho Hình ảnh của Bản chiếu 1"/>
          <p:cNvSpPr>
            <a:spLocks noGrp="1" noRot="1" noChangeAspect="1"/>
          </p:cNvSpPr>
          <p:nvPr>
            <p:ph type="sldImg"/>
          </p:nvPr>
        </p:nvSpPr>
        <p:spPr/>
      </p:sp>
      <p:sp>
        <p:nvSpPr>
          <p:cNvPr id="3" name="Chỗ dành sẵn cho Ghi chú 2"/>
          <p:cNvSpPr>
            <a:spLocks noGrp="1"/>
          </p:cNvSpPr>
          <p:nvPr>
            <p:ph type="body" idx="1"/>
          </p:nvPr>
        </p:nvSpPr>
        <p:spPr/>
        <p:txBody>
          <a:bodyPr/>
          <a:lstStyle/>
          <a:p>
            <a:endParaRPr lang="en-US" dirty="0"/>
          </a:p>
        </p:txBody>
      </p:sp>
      <p:sp>
        <p:nvSpPr>
          <p:cNvPr id="4" name="Chỗ dành sẵn cho Số hiệu Bản chiếu 3"/>
          <p:cNvSpPr>
            <a:spLocks noGrp="1"/>
          </p:cNvSpPr>
          <p:nvPr>
            <p:ph type="sldNum" sz="quarter" idx="5"/>
          </p:nvPr>
        </p:nvSpPr>
        <p:spPr/>
        <p:txBody>
          <a:bodyPr/>
          <a:lstStyle/>
          <a:p>
            <a:fld id="{A138804A-EF4D-48EB-8A10-B8F165CCCFA7}" type="slidenum">
              <a:rPr lang="en-US" smtClean="0"/>
              <a:t>46</a:t>
            </a:fld>
            <a:endParaRPr lang="en-US"/>
          </a:p>
        </p:txBody>
      </p:sp>
    </p:spTree>
    <p:extLst>
      <p:ext uri="{BB962C8B-B14F-4D97-AF65-F5344CB8AC3E}">
        <p14:creationId xmlns:p14="http://schemas.microsoft.com/office/powerpoint/2010/main" val="42866248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60D4C845-2BE2-4423-97B3-49F88020EF3B}"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pPr marL="0" marR="0" lvl="0" indent="0" algn="r" defTabSz="685800" rtl="0" eaLnBrk="1" fontAlgn="auto" latinLnBrk="0" hangingPunct="1">
                <a:lnSpc>
                  <a:spcPct val="100000"/>
                </a:lnSpc>
                <a:spcBef>
                  <a:spcPts val="0"/>
                </a:spcBef>
                <a:spcAft>
                  <a:spcPts val="0"/>
                </a:spcAft>
                <a:buClrTx/>
                <a:buSzTx/>
                <a:buFontTx/>
                <a:buNone/>
                <a:tabLst/>
                <a:defRPr/>
              </a:pPr>
              <a:t>55</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1389834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6ACBE-4805-4393-9C3D-720C34594B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1D6626D-133D-4383-B690-0B96745270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6CA2B7F-FA3A-40CA-9A0F-D7903AD785CB}"/>
              </a:ext>
            </a:extLst>
          </p:cNvPr>
          <p:cNvSpPr>
            <a:spLocks noGrp="1"/>
          </p:cNvSpPr>
          <p:nvPr>
            <p:ph type="dt" sz="half" idx="10"/>
          </p:nvPr>
        </p:nvSpPr>
        <p:spPr/>
        <p:txBody>
          <a:bodyPr/>
          <a:lstStyle/>
          <a:p>
            <a:pPr defTabSz="914377"/>
            <a:fld id="{62E82ED4-375F-4F08-A54B-E5C986F28C77}" type="datetimeFigureOut">
              <a:rPr lang="zh-CN" altLang="en-US" smtClean="0">
                <a:solidFill>
                  <a:prstClr val="black">
                    <a:tint val="75000"/>
                  </a:prstClr>
                </a:solidFill>
              </a:rPr>
              <a:pPr defTabSz="914377"/>
              <a:t>2026/3/6</a:t>
            </a:fld>
            <a:endParaRPr lang="zh-CN" altLang="en-US">
              <a:solidFill>
                <a:prstClr val="black">
                  <a:tint val="75000"/>
                </a:prstClr>
              </a:solidFill>
            </a:endParaRPr>
          </a:p>
        </p:txBody>
      </p:sp>
      <p:sp>
        <p:nvSpPr>
          <p:cNvPr id="5" name="Footer Placeholder 4">
            <a:extLst>
              <a:ext uri="{FF2B5EF4-FFF2-40B4-BE49-F238E27FC236}">
                <a16:creationId xmlns:a16="http://schemas.microsoft.com/office/drawing/2014/main" id="{5CF53E38-84D3-4B82-8FE6-9673F7953273}"/>
              </a:ext>
            </a:extLst>
          </p:cNvPr>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6" name="Slide Number Placeholder 5">
            <a:extLst>
              <a:ext uri="{FF2B5EF4-FFF2-40B4-BE49-F238E27FC236}">
                <a16:creationId xmlns:a16="http://schemas.microsoft.com/office/drawing/2014/main" id="{E30612FD-41C5-4B01-8DE4-0DF10CFC9424}"/>
              </a:ext>
            </a:extLst>
          </p:cNvPr>
          <p:cNvSpPr>
            <a:spLocks noGrp="1"/>
          </p:cNvSpPr>
          <p:nvPr>
            <p:ph type="sldNum" sz="quarter" idx="12"/>
          </p:nvPr>
        </p:nvSpPr>
        <p:spPr/>
        <p:txBody>
          <a:bodyPr/>
          <a:lstStyle/>
          <a:p>
            <a:pPr defTabSz="914377"/>
            <a:fld id="{60BA53EF-2EDB-4BAB-8ED2-F5C230947283}"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26257034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7A5E1-7CE9-4934-8035-76589469E5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B7B1190-1D78-44B0-8760-F9A5E41203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916202-119E-4B6B-B9EF-74880C5BF6E0}"/>
              </a:ext>
            </a:extLst>
          </p:cNvPr>
          <p:cNvSpPr>
            <a:spLocks noGrp="1"/>
          </p:cNvSpPr>
          <p:nvPr>
            <p:ph type="dt" sz="half" idx="10"/>
          </p:nvPr>
        </p:nvSpPr>
        <p:spPr/>
        <p:txBody>
          <a:bodyPr/>
          <a:lstStyle/>
          <a:p>
            <a:pPr defTabSz="914377"/>
            <a:fld id="{62E82ED4-375F-4F08-A54B-E5C986F28C77}" type="datetimeFigureOut">
              <a:rPr lang="zh-CN" altLang="en-US" smtClean="0">
                <a:solidFill>
                  <a:prstClr val="black">
                    <a:tint val="75000"/>
                  </a:prstClr>
                </a:solidFill>
              </a:rPr>
              <a:pPr defTabSz="914377"/>
              <a:t>2026/3/6</a:t>
            </a:fld>
            <a:endParaRPr lang="zh-CN" altLang="en-US">
              <a:solidFill>
                <a:prstClr val="black">
                  <a:tint val="75000"/>
                </a:prstClr>
              </a:solidFill>
            </a:endParaRPr>
          </a:p>
        </p:txBody>
      </p:sp>
      <p:sp>
        <p:nvSpPr>
          <p:cNvPr id="5" name="Footer Placeholder 4">
            <a:extLst>
              <a:ext uri="{FF2B5EF4-FFF2-40B4-BE49-F238E27FC236}">
                <a16:creationId xmlns:a16="http://schemas.microsoft.com/office/drawing/2014/main" id="{3A5B0568-2558-478A-B833-E07D08FF5568}"/>
              </a:ext>
            </a:extLst>
          </p:cNvPr>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6" name="Slide Number Placeholder 5">
            <a:extLst>
              <a:ext uri="{FF2B5EF4-FFF2-40B4-BE49-F238E27FC236}">
                <a16:creationId xmlns:a16="http://schemas.microsoft.com/office/drawing/2014/main" id="{657F1F76-734D-45D7-89CF-BBD593899E8C}"/>
              </a:ext>
            </a:extLst>
          </p:cNvPr>
          <p:cNvSpPr>
            <a:spLocks noGrp="1"/>
          </p:cNvSpPr>
          <p:nvPr>
            <p:ph type="sldNum" sz="quarter" idx="12"/>
          </p:nvPr>
        </p:nvSpPr>
        <p:spPr/>
        <p:txBody>
          <a:bodyPr/>
          <a:lstStyle/>
          <a:p>
            <a:pPr defTabSz="914377"/>
            <a:fld id="{60BA53EF-2EDB-4BAB-8ED2-F5C230947283}"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34196803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2766D-6A42-4EB3-A6D6-D384DD1465F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9408AC9-EBEF-470A-8333-28FFBE2D583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0CB8F8-6F77-415C-A727-FFD082F29079}"/>
              </a:ext>
            </a:extLst>
          </p:cNvPr>
          <p:cNvSpPr>
            <a:spLocks noGrp="1"/>
          </p:cNvSpPr>
          <p:nvPr>
            <p:ph type="dt" sz="half" idx="10"/>
          </p:nvPr>
        </p:nvSpPr>
        <p:spPr/>
        <p:txBody>
          <a:bodyPr/>
          <a:lstStyle/>
          <a:p>
            <a:pPr defTabSz="914377"/>
            <a:fld id="{62E82ED4-375F-4F08-A54B-E5C986F28C77}" type="datetimeFigureOut">
              <a:rPr lang="zh-CN" altLang="en-US" smtClean="0">
                <a:solidFill>
                  <a:prstClr val="black">
                    <a:tint val="75000"/>
                  </a:prstClr>
                </a:solidFill>
              </a:rPr>
              <a:pPr defTabSz="914377"/>
              <a:t>2026/3/6</a:t>
            </a:fld>
            <a:endParaRPr lang="zh-CN" altLang="en-US">
              <a:solidFill>
                <a:prstClr val="black">
                  <a:tint val="75000"/>
                </a:prstClr>
              </a:solidFill>
            </a:endParaRPr>
          </a:p>
        </p:txBody>
      </p:sp>
      <p:sp>
        <p:nvSpPr>
          <p:cNvPr id="5" name="Footer Placeholder 4">
            <a:extLst>
              <a:ext uri="{FF2B5EF4-FFF2-40B4-BE49-F238E27FC236}">
                <a16:creationId xmlns:a16="http://schemas.microsoft.com/office/drawing/2014/main" id="{EB6DAF55-7474-4A55-99B4-6FA82DD586C6}"/>
              </a:ext>
            </a:extLst>
          </p:cNvPr>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6" name="Slide Number Placeholder 5">
            <a:extLst>
              <a:ext uri="{FF2B5EF4-FFF2-40B4-BE49-F238E27FC236}">
                <a16:creationId xmlns:a16="http://schemas.microsoft.com/office/drawing/2014/main" id="{9B5548E2-D87D-4884-90F1-5DD6EBF5BDB4}"/>
              </a:ext>
            </a:extLst>
          </p:cNvPr>
          <p:cNvSpPr>
            <a:spLocks noGrp="1"/>
          </p:cNvSpPr>
          <p:nvPr>
            <p:ph type="sldNum" sz="quarter" idx="12"/>
          </p:nvPr>
        </p:nvSpPr>
        <p:spPr/>
        <p:txBody>
          <a:bodyPr/>
          <a:lstStyle/>
          <a:p>
            <a:pPr defTabSz="914377"/>
            <a:fld id="{60BA53EF-2EDB-4BAB-8ED2-F5C230947283}"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302433591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812AF-FBBE-48D5-AC05-3B2DA503A2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9010F8D-1221-4FDB-991B-E3EFB32B54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19FEF5-6DBA-4BF2-9E02-6BC104DC8E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FF9329D-5621-45BA-BB3F-6C3FB0D2F4E3}"/>
              </a:ext>
            </a:extLst>
          </p:cNvPr>
          <p:cNvSpPr>
            <a:spLocks noGrp="1"/>
          </p:cNvSpPr>
          <p:nvPr>
            <p:ph type="dt" sz="half" idx="10"/>
          </p:nvPr>
        </p:nvSpPr>
        <p:spPr/>
        <p:txBody>
          <a:bodyPr/>
          <a:lstStyle/>
          <a:p>
            <a:pPr defTabSz="914377"/>
            <a:fld id="{62E82ED4-375F-4F08-A54B-E5C986F28C77}" type="datetimeFigureOut">
              <a:rPr lang="zh-CN" altLang="en-US" smtClean="0">
                <a:solidFill>
                  <a:prstClr val="black">
                    <a:tint val="75000"/>
                  </a:prstClr>
                </a:solidFill>
              </a:rPr>
              <a:pPr defTabSz="914377"/>
              <a:t>2026/3/6</a:t>
            </a:fld>
            <a:endParaRPr lang="zh-CN" altLang="en-US">
              <a:solidFill>
                <a:prstClr val="black">
                  <a:tint val="75000"/>
                </a:prstClr>
              </a:solidFill>
            </a:endParaRPr>
          </a:p>
        </p:txBody>
      </p:sp>
      <p:sp>
        <p:nvSpPr>
          <p:cNvPr id="6" name="Footer Placeholder 5">
            <a:extLst>
              <a:ext uri="{FF2B5EF4-FFF2-40B4-BE49-F238E27FC236}">
                <a16:creationId xmlns:a16="http://schemas.microsoft.com/office/drawing/2014/main" id="{5DF028A5-C281-442C-A2D2-E1DFEC9B3E14}"/>
              </a:ext>
            </a:extLst>
          </p:cNvPr>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7" name="Slide Number Placeholder 6">
            <a:extLst>
              <a:ext uri="{FF2B5EF4-FFF2-40B4-BE49-F238E27FC236}">
                <a16:creationId xmlns:a16="http://schemas.microsoft.com/office/drawing/2014/main" id="{8253458A-E503-4FF4-8579-6BE85545D2CB}"/>
              </a:ext>
            </a:extLst>
          </p:cNvPr>
          <p:cNvSpPr>
            <a:spLocks noGrp="1"/>
          </p:cNvSpPr>
          <p:nvPr>
            <p:ph type="sldNum" sz="quarter" idx="12"/>
          </p:nvPr>
        </p:nvSpPr>
        <p:spPr/>
        <p:txBody>
          <a:bodyPr/>
          <a:lstStyle/>
          <a:p>
            <a:pPr defTabSz="914377"/>
            <a:fld id="{60BA53EF-2EDB-4BAB-8ED2-F5C230947283}"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252483678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4420E-4127-4A3F-A7EA-8D058F00714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A03AEFC-EC05-408C-88A5-002E02F67A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63CED4-401D-4966-A8EC-4707C39F53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6974F9-8182-40B8-90A3-1ACF0C3CB9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73E6FA-3FAE-4A6A-9E53-7A4F828253A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3FFE78C-ECB7-4B79-BC3B-778B7ADFA16B}"/>
              </a:ext>
            </a:extLst>
          </p:cNvPr>
          <p:cNvSpPr>
            <a:spLocks noGrp="1"/>
          </p:cNvSpPr>
          <p:nvPr>
            <p:ph type="dt" sz="half" idx="10"/>
          </p:nvPr>
        </p:nvSpPr>
        <p:spPr/>
        <p:txBody>
          <a:bodyPr/>
          <a:lstStyle/>
          <a:p>
            <a:pPr defTabSz="914377"/>
            <a:fld id="{62E82ED4-375F-4F08-A54B-E5C986F28C77}" type="datetimeFigureOut">
              <a:rPr lang="zh-CN" altLang="en-US" smtClean="0">
                <a:solidFill>
                  <a:prstClr val="black">
                    <a:tint val="75000"/>
                  </a:prstClr>
                </a:solidFill>
              </a:rPr>
              <a:pPr defTabSz="914377"/>
              <a:t>2026/3/6</a:t>
            </a:fld>
            <a:endParaRPr lang="zh-CN" altLang="en-US">
              <a:solidFill>
                <a:prstClr val="black">
                  <a:tint val="75000"/>
                </a:prstClr>
              </a:solidFill>
            </a:endParaRPr>
          </a:p>
        </p:txBody>
      </p:sp>
      <p:sp>
        <p:nvSpPr>
          <p:cNvPr id="8" name="Footer Placeholder 7">
            <a:extLst>
              <a:ext uri="{FF2B5EF4-FFF2-40B4-BE49-F238E27FC236}">
                <a16:creationId xmlns:a16="http://schemas.microsoft.com/office/drawing/2014/main" id="{D8E496C3-AC9F-49D1-96D6-0A4008106DA4}"/>
              </a:ext>
            </a:extLst>
          </p:cNvPr>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9" name="Slide Number Placeholder 8">
            <a:extLst>
              <a:ext uri="{FF2B5EF4-FFF2-40B4-BE49-F238E27FC236}">
                <a16:creationId xmlns:a16="http://schemas.microsoft.com/office/drawing/2014/main" id="{91F5D416-D578-4FED-A05B-BB8A1B2A133F}"/>
              </a:ext>
            </a:extLst>
          </p:cNvPr>
          <p:cNvSpPr>
            <a:spLocks noGrp="1"/>
          </p:cNvSpPr>
          <p:nvPr>
            <p:ph type="sldNum" sz="quarter" idx="12"/>
          </p:nvPr>
        </p:nvSpPr>
        <p:spPr/>
        <p:txBody>
          <a:bodyPr/>
          <a:lstStyle/>
          <a:p>
            <a:pPr defTabSz="914377"/>
            <a:fld id="{60BA53EF-2EDB-4BAB-8ED2-F5C230947283}"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384075918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20C18-3696-4F4C-8816-26B9A44CCCC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B88620B-B459-400D-9004-C1C76025A7FC}"/>
              </a:ext>
            </a:extLst>
          </p:cNvPr>
          <p:cNvSpPr>
            <a:spLocks noGrp="1"/>
          </p:cNvSpPr>
          <p:nvPr>
            <p:ph type="dt" sz="half" idx="10"/>
          </p:nvPr>
        </p:nvSpPr>
        <p:spPr/>
        <p:txBody>
          <a:bodyPr/>
          <a:lstStyle/>
          <a:p>
            <a:pPr defTabSz="914377"/>
            <a:fld id="{62E82ED4-375F-4F08-A54B-E5C986F28C77}" type="datetimeFigureOut">
              <a:rPr lang="zh-CN" altLang="en-US" smtClean="0">
                <a:solidFill>
                  <a:prstClr val="black">
                    <a:tint val="75000"/>
                  </a:prstClr>
                </a:solidFill>
              </a:rPr>
              <a:pPr defTabSz="914377"/>
              <a:t>2026/3/6</a:t>
            </a:fld>
            <a:endParaRPr lang="zh-CN" altLang="en-US">
              <a:solidFill>
                <a:prstClr val="black">
                  <a:tint val="75000"/>
                </a:prstClr>
              </a:solidFill>
            </a:endParaRPr>
          </a:p>
        </p:txBody>
      </p:sp>
      <p:sp>
        <p:nvSpPr>
          <p:cNvPr id="4" name="Footer Placeholder 3">
            <a:extLst>
              <a:ext uri="{FF2B5EF4-FFF2-40B4-BE49-F238E27FC236}">
                <a16:creationId xmlns:a16="http://schemas.microsoft.com/office/drawing/2014/main" id="{F87A5CE9-822E-4977-AFCE-CCF6B1204907}"/>
              </a:ext>
            </a:extLst>
          </p:cNvPr>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5" name="Slide Number Placeholder 4">
            <a:extLst>
              <a:ext uri="{FF2B5EF4-FFF2-40B4-BE49-F238E27FC236}">
                <a16:creationId xmlns:a16="http://schemas.microsoft.com/office/drawing/2014/main" id="{FBDA1A47-ED62-4B53-BB65-88AAB211D0E2}"/>
              </a:ext>
            </a:extLst>
          </p:cNvPr>
          <p:cNvSpPr>
            <a:spLocks noGrp="1"/>
          </p:cNvSpPr>
          <p:nvPr>
            <p:ph type="sldNum" sz="quarter" idx="12"/>
          </p:nvPr>
        </p:nvSpPr>
        <p:spPr/>
        <p:txBody>
          <a:bodyPr/>
          <a:lstStyle/>
          <a:p>
            <a:pPr defTabSz="914377"/>
            <a:fld id="{60BA53EF-2EDB-4BAB-8ED2-F5C230947283}"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200791311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400467-0603-45DE-BAC7-AC56384D482B}"/>
              </a:ext>
            </a:extLst>
          </p:cNvPr>
          <p:cNvSpPr>
            <a:spLocks noGrp="1"/>
          </p:cNvSpPr>
          <p:nvPr>
            <p:ph type="dt" sz="half" idx="10"/>
          </p:nvPr>
        </p:nvSpPr>
        <p:spPr/>
        <p:txBody>
          <a:bodyPr/>
          <a:lstStyle/>
          <a:p>
            <a:pPr defTabSz="914377"/>
            <a:fld id="{62E82ED4-375F-4F08-A54B-E5C986F28C77}" type="datetimeFigureOut">
              <a:rPr lang="zh-CN" altLang="en-US" smtClean="0">
                <a:solidFill>
                  <a:prstClr val="black">
                    <a:tint val="75000"/>
                  </a:prstClr>
                </a:solidFill>
              </a:rPr>
              <a:pPr defTabSz="914377"/>
              <a:t>2026/3/6</a:t>
            </a:fld>
            <a:endParaRPr lang="zh-CN" altLang="en-US">
              <a:solidFill>
                <a:prstClr val="black">
                  <a:tint val="75000"/>
                </a:prstClr>
              </a:solidFill>
            </a:endParaRPr>
          </a:p>
        </p:txBody>
      </p:sp>
      <p:sp>
        <p:nvSpPr>
          <p:cNvPr id="3" name="Footer Placeholder 2">
            <a:extLst>
              <a:ext uri="{FF2B5EF4-FFF2-40B4-BE49-F238E27FC236}">
                <a16:creationId xmlns:a16="http://schemas.microsoft.com/office/drawing/2014/main" id="{74F6AAD6-85FE-441F-8D12-6CCCFF5144C3}"/>
              </a:ext>
            </a:extLst>
          </p:cNvPr>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4" name="Slide Number Placeholder 3">
            <a:extLst>
              <a:ext uri="{FF2B5EF4-FFF2-40B4-BE49-F238E27FC236}">
                <a16:creationId xmlns:a16="http://schemas.microsoft.com/office/drawing/2014/main" id="{76E8407B-7097-42E7-8348-CF2EBCF3F74C}"/>
              </a:ext>
            </a:extLst>
          </p:cNvPr>
          <p:cNvSpPr>
            <a:spLocks noGrp="1"/>
          </p:cNvSpPr>
          <p:nvPr>
            <p:ph type="sldNum" sz="quarter" idx="12"/>
          </p:nvPr>
        </p:nvSpPr>
        <p:spPr/>
        <p:txBody>
          <a:bodyPr/>
          <a:lstStyle/>
          <a:p>
            <a:pPr defTabSz="914377"/>
            <a:fld id="{60BA53EF-2EDB-4BAB-8ED2-F5C230947283}"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285363190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BFCA4-E8B2-49CA-AACA-88F899AC84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39497F6-4F4B-4AA3-8F5B-D16B071C91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E89656-BC82-4D07-9E8B-4BF52E127B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FEDEFE-C103-47AB-84AB-EA0C70EB3C3F}"/>
              </a:ext>
            </a:extLst>
          </p:cNvPr>
          <p:cNvSpPr>
            <a:spLocks noGrp="1"/>
          </p:cNvSpPr>
          <p:nvPr>
            <p:ph type="dt" sz="half" idx="10"/>
          </p:nvPr>
        </p:nvSpPr>
        <p:spPr/>
        <p:txBody>
          <a:bodyPr/>
          <a:lstStyle/>
          <a:p>
            <a:pPr defTabSz="914377"/>
            <a:fld id="{62E82ED4-375F-4F08-A54B-E5C986F28C77}" type="datetimeFigureOut">
              <a:rPr lang="zh-CN" altLang="en-US" smtClean="0">
                <a:solidFill>
                  <a:prstClr val="black">
                    <a:tint val="75000"/>
                  </a:prstClr>
                </a:solidFill>
              </a:rPr>
              <a:pPr defTabSz="914377"/>
              <a:t>2026/3/6</a:t>
            </a:fld>
            <a:endParaRPr lang="zh-CN" altLang="en-US">
              <a:solidFill>
                <a:prstClr val="black">
                  <a:tint val="75000"/>
                </a:prstClr>
              </a:solidFill>
            </a:endParaRPr>
          </a:p>
        </p:txBody>
      </p:sp>
      <p:sp>
        <p:nvSpPr>
          <p:cNvPr id="6" name="Footer Placeholder 5">
            <a:extLst>
              <a:ext uri="{FF2B5EF4-FFF2-40B4-BE49-F238E27FC236}">
                <a16:creationId xmlns:a16="http://schemas.microsoft.com/office/drawing/2014/main" id="{E6A2A007-AF94-4910-A095-F52BE16E3C0F}"/>
              </a:ext>
            </a:extLst>
          </p:cNvPr>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7" name="Slide Number Placeholder 6">
            <a:extLst>
              <a:ext uri="{FF2B5EF4-FFF2-40B4-BE49-F238E27FC236}">
                <a16:creationId xmlns:a16="http://schemas.microsoft.com/office/drawing/2014/main" id="{B1A9860A-7797-4BFB-B774-273D3E58EE8F}"/>
              </a:ext>
            </a:extLst>
          </p:cNvPr>
          <p:cNvSpPr>
            <a:spLocks noGrp="1"/>
          </p:cNvSpPr>
          <p:nvPr>
            <p:ph type="sldNum" sz="quarter" idx="12"/>
          </p:nvPr>
        </p:nvSpPr>
        <p:spPr/>
        <p:txBody>
          <a:bodyPr/>
          <a:lstStyle/>
          <a:p>
            <a:pPr defTabSz="914377"/>
            <a:fld id="{60BA53EF-2EDB-4BAB-8ED2-F5C230947283}"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116849620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2D30C-D690-4949-B1E9-FB43899F53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C862296-C63D-4D09-B527-CFEAA4CCCE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264F173-E9BA-45D6-9A71-2FAAE263D5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F902FC-5119-4E1A-8593-0C7838FE6067}"/>
              </a:ext>
            </a:extLst>
          </p:cNvPr>
          <p:cNvSpPr>
            <a:spLocks noGrp="1"/>
          </p:cNvSpPr>
          <p:nvPr>
            <p:ph type="dt" sz="half" idx="10"/>
          </p:nvPr>
        </p:nvSpPr>
        <p:spPr/>
        <p:txBody>
          <a:bodyPr/>
          <a:lstStyle/>
          <a:p>
            <a:pPr defTabSz="914377"/>
            <a:fld id="{62E82ED4-375F-4F08-A54B-E5C986F28C77}" type="datetimeFigureOut">
              <a:rPr lang="zh-CN" altLang="en-US" smtClean="0">
                <a:solidFill>
                  <a:prstClr val="black">
                    <a:tint val="75000"/>
                  </a:prstClr>
                </a:solidFill>
              </a:rPr>
              <a:pPr defTabSz="914377"/>
              <a:t>2026/3/6</a:t>
            </a:fld>
            <a:endParaRPr lang="zh-CN" altLang="en-US">
              <a:solidFill>
                <a:prstClr val="black">
                  <a:tint val="75000"/>
                </a:prstClr>
              </a:solidFill>
            </a:endParaRPr>
          </a:p>
        </p:txBody>
      </p:sp>
      <p:sp>
        <p:nvSpPr>
          <p:cNvPr id="6" name="Footer Placeholder 5">
            <a:extLst>
              <a:ext uri="{FF2B5EF4-FFF2-40B4-BE49-F238E27FC236}">
                <a16:creationId xmlns:a16="http://schemas.microsoft.com/office/drawing/2014/main" id="{5686B209-827B-47B4-97E2-65E0EC77473D}"/>
              </a:ext>
            </a:extLst>
          </p:cNvPr>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7" name="Slide Number Placeholder 6">
            <a:extLst>
              <a:ext uri="{FF2B5EF4-FFF2-40B4-BE49-F238E27FC236}">
                <a16:creationId xmlns:a16="http://schemas.microsoft.com/office/drawing/2014/main" id="{05883439-ACBA-4DE6-BF57-629A15534D3D}"/>
              </a:ext>
            </a:extLst>
          </p:cNvPr>
          <p:cNvSpPr>
            <a:spLocks noGrp="1"/>
          </p:cNvSpPr>
          <p:nvPr>
            <p:ph type="sldNum" sz="quarter" idx="12"/>
          </p:nvPr>
        </p:nvSpPr>
        <p:spPr/>
        <p:txBody>
          <a:bodyPr/>
          <a:lstStyle/>
          <a:p>
            <a:pPr defTabSz="914377"/>
            <a:fld id="{60BA53EF-2EDB-4BAB-8ED2-F5C230947283}"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266116782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124FF-F796-4B63-A7D0-A92DC765449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CE3510F-1D4B-4930-AE25-2BF242A74E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459594-58EE-43AB-AA76-49567578A4AC}"/>
              </a:ext>
            </a:extLst>
          </p:cNvPr>
          <p:cNvSpPr>
            <a:spLocks noGrp="1"/>
          </p:cNvSpPr>
          <p:nvPr>
            <p:ph type="dt" sz="half" idx="10"/>
          </p:nvPr>
        </p:nvSpPr>
        <p:spPr/>
        <p:txBody>
          <a:bodyPr/>
          <a:lstStyle/>
          <a:p>
            <a:pPr defTabSz="914377"/>
            <a:fld id="{62E82ED4-375F-4F08-A54B-E5C986F28C77}" type="datetimeFigureOut">
              <a:rPr lang="zh-CN" altLang="en-US" smtClean="0">
                <a:solidFill>
                  <a:prstClr val="black">
                    <a:tint val="75000"/>
                  </a:prstClr>
                </a:solidFill>
              </a:rPr>
              <a:pPr defTabSz="914377"/>
              <a:t>2026/3/6</a:t>
            </a:fld>
            <a:endParaRPr lang="zh-CN" altLang="en-US">
              <a:solidFill>
                <a:prstClr val="black">
                  <a:tint val="75000"/>
                </a:prstClr>
              </a:solidFill>
            </a:endParaRPr>
          </a:p>
        </p:txBody>
      </p:sp>
      <p:sp>
        <p:nvSpPr>
          <p:cNvPr id="5" name="Footer Placeholder 4">
            <a:extLst>
              <a:ext uri="{FF2B5EF4-FFF2-40B4-BE49-F238E27FC236}">
                <a16:creationId xmlns:a16="http://schemas.microsoft.com/office/drawing/2014/main" id="{DCAC6259-7832-4594-BDFB-49704B492E42}"/>
              </a:ext>
            </a:extLst>
          </p:cNvPr>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6" name="Slide Number Placeholder 5">
            <a:extLst>
              <a:ext uri="{FF2B5EF4-FFF2-40B4-BE49-F238E27FC236}">
                <a16:creationId xmlns:a16="http://schemas.microsoft.com/office/drawing/2014/main" id="{23E5B111-4F40-48BF-B558-4CDCFAFE73F5}"/>
              </a:ext>
            </a:extLst>
          </p:cNvPr>
          <p:cNvSpPr>
            <a:spLocks noGrp="1"/>
          </p:cNvSpPr>
          <p:nvPr>
            <p:ph type="sldNum" sz="quarter" idx="12"/>
          </p:nvPr>
        </p:nvSpPr>
        <p:spPr/>
        <p:txBody>
          <a:bodyPr/>
          <a:lstStyle/>
          <a:p>
            <a:pPr defTabSz="914377"/>
            <a:fld id="{60BA53EF-2EDB-4BAB-8ED2-F5C230947283}"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33061021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0E28E2-6716-4390-947C-8D1C0A412E3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80F87A2-94AE-47A7-8196-FFC7D562A3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3CA56E-0A45-450A-AAB2-AEBFB61219CD}"/>
              </a:ext>
            </a:extLst>
          </p:cNvPr>
          <p:cNvSpPr>
            <a:spLocks noGrp="1"/>
          </p:cNvSpPr>
          <p:nvPr>
            <p:ph type="dt" sz="half" idx="10"/>
          </p:nvPr>
        </p:nvSpPr>
        <p:spPr/>
        <p:txBody>
          <a:bodyPr/>
          <a:lstStyle/>
          <a:p>
            <a:pPr defTabSz="914377"/>
            <a:fld id="{62E82ED4-375F-4F08-A54B-E5C986F28C77}" type="datetimeFigureOut">
              <a:rPr lang="zh-CN" altLang="en-US" smtClean="0">
                <a:solidFill>
                  <a:prstClr val="black">
                    <a:tint val="75000"/>
                  </a:prstClr>
                </a:solidFill>
              </a:rPr>
              <a:pPr defTabSz="914377"/>
              <a:t>2026/3/6</a:t>
            </a:fld>
            <a:endParaRPr lang="zh-CN" altLang="en-US">
              <a:solidFill>
                <a:prstClr val="black">
                  <a:tint val="75000"/>
                </a:prstClr>
              </a:solidFill>
            </a:endParaRPr>
          </a:p>
        </p:txBody>
      </p:sp>
      <p:sp>
        <p:nvSpPr>
          <p:cNvPr id="5" name="Footer Placeholder 4">
            <a:extLst>
              <a:ext uri="{FF2B5EF4-FFF2-40B4-BE49-F238E27FC236}">
                <a16:creationId xmlns:a16="http://schemas.microsoft.com/office/drawing/2014/main" id="{3669972C-45FA-4B4A-B84F-C3DF73511668}"/>
              </a:ext>
            </a:extLst>
          </p:cNvPr>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6" name="Slide Number Placeholder 5">
            <a:extLst>
              <a:ext uri="{FF2B5EF4-FFF2-40B4-BE49-F238E27FC236}">
                <a16:creationId xmlns:a16="http://schemas.microsoft.com/office/drawing/2014/main" id="{F92F1F75-7CDA-4088-B08F-72E4FFF03F6C}"/>
              </a:ext>
            </a:extLst>
          </p:cNvPr>
          <p:cNvSpPr>
            <a:spLocks noGrp="1"/>
          </p:cNvSpPr>
          <p:nvPr>
            <p:ph type="sldNum" sz="quarter" idx="12"/>
          </p:nvPr>
        </p:nvSpPr>
        <p:spPr/>
        <p:txBody>
          <a:bodyPr/>
          <a:lstStyle/>
          <a:p>
            <a:pPr defTabSz="914377"/>
            <a:fld id="{60BA53EF-2EDB-4BAB-8ED2-F5C230947283}"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302714969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222"/>
        <p:cNvGrpSpPr/>
        <p:nvPr/>
      </p:nvGrpSpPr>
      <p:grpSpPr>
        <a:xfrm>
          <a:off x="0" y="0"/>
          <a:ext cx="0" cy="0"/>
          <a:chOff x="0" y="0"/>
          <a:chExt cx="0" cy="0"/>
        </a:xfrm>
      </p:grpSpPr>
      <p:sp>
        <p:nvSpPr>
          <p:cNvPr id="223" name="Google Shape;223;p18"/>
          <p:cNvSpPr txBox="1">
            <a:spLocks noGrp="1"/>
          </p:cNvSpPr>
          <p:nvPr>
            <p:ph type="title"/>
          </p:nvPr>
        </p:nvSpPr>
        <p:spPr>
          <a:xfrm>
            <a:off x="953467" y="713333"/>
            <a:ext cx="10284800" cy="7636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3500"/>
              <a:buFont typeface="Patrick Hand"/>
              <a:buNone/>
              <a:defRPr sz="4667">
                <a:solidFill>
                  <a:schemeClr val="dk1"/>
                </a:solidFill>
              </a:defRPr>
            </a:lvl1pPr>
            <a:lvl2pPr lvl="1" rtl="0">
              <a:spcBef>
                <a:spcPts val="0"/>
              </a:spcBef>
              <a:spcAft>
                <a:spcPts val="0"/>
              </a:spcAft>
              <a:buClr>
                <a:schemeClr val="dk1"/>
              </a:buClr>
              <a:buSzPts val="3500"/>
              <a:buFont typeface="Bebas Neue"/>
              <a:buNone/>
              <a:defRPr sz="4667">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4667">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4667">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4667">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4667">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4667">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4667">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4667">
                <a:solidFill>
                  <a:schemeClr val="dk1"/>
                </a:solidFill>
                <a:latin typeface="Bebas Neue"/>
                <a:ea typeface="Bebas Neue"/>
                <a:cs typeface="Bebas Neue"/>
                <a:sym typeface="Bebas Neue"/>
              </a:defRPr>
            </a:lvl9pPr>
          </a:lstStyle>
          <a:p>
            <a:endParaRPr/>
          </a:p>
        </p:txBody>
      </p:sp>
    </p:spTree>
    <p:extLst>
      <p:ext uri="{BB962C8B-B14F-4D97-AF65-F5344CB8AC3E}">
        <p14:creationId xmlns:p14="http://schemas.microsoft.com/office/powerpoint/2010/main" val="31315887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62"/>
        <p:cNvGrpSpPr/>
        <p:nvPr/>
      </p:nvGrpSpPr>
      <p:grpSpPr>
        <a:xfrm>
          <a:off x="0" y="0"/>
          <a:ext cx="0" cy="0"/>
          <a:chOff x="0" y="0"/>
          <a:chExt cx="0" cy="0"/>
        </a:xfrm>
      </p:grpSpPr>
      <p:pic>
        <p:nvPicPr>
          <p:cNvPr id="63" name="Google Shape;63;p13"/>
          <p:cNvPicPr preferRelativeResize="0"/>
          <p:nvPr/>
        </p:nvPicPr>
        <p:blipFill rotWithShape="1">
          <a:blip r:embed="rId2">
            <a:alphaModFix amt="28000"/>
          </a:blip>
          <a:srcRect t="3044" b="39510"/>
          <a:stretch>
            <a:fillRect/>
          </a:stretch>
        </p:blipFill>
        <p:spPr>
          <a:xfrm>
            <a:off x="-330200" y="-249933"/>
            <a:ext cx="12981939" cy="7360173"/>
          </a:xfrm>
          <a:prstGeom prst="rect">
            <a:avLst/>
          </a:prstGeom>
          <a:noFill/>
          <a:ln>
            <a:noFill/>
          </a:ln>
        </p:spPr>
      </p:pic>
      <p:pic>
        <p:nvPicPr>
          <p:cNvPr id="64" name="Google Shape;64;p13"/>
          <p:cNvPicPr preferRelativeResize="0"/>
          <p:nvPr/>
        </p:nvPicPr>
        <p:blipFill>
          <a:blip r:embed="rId3"/>
          <a:stretch>
            <a:fillRect/>
          </a:stretch>
        </p:blipFill>
        <p:spPr>
          <a:xfrm>
            <a:off x="341033" y="248368"/>
            <a:ext cx="11509931" cy="6361265"/>
          </a:xfrm>
          <a:prstGeom prst="rect">
            <a:avLst/>
          </a:prstGeom>
          <a:noFill/>
          <a:ln>
            <a:noFill/>
          </a:ln>
        </p:spPr>
      </p:pic>
      <p:sp>
        <p:nvSpPr>
          <p:cNvPr id="65" name="Google Shape;65;p13"/>
          <p:cNvSpPr txBox="1">
            <a:spLocks noGrp="1"/>
          </p:cNvSpPr>
          <p:nvPr>
            <p:ph type="title"/>
          </p:nvPr>
        </p:nvSpPr>
        <p:spPr>
          <a:xfrm>
            <a:off x="1209960" y="2273644"/>
            <a:ext cx="3890400" cy="65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800"/>
            </a:lvl1pPr>
            <a:lvl2pPr lvl="1" algn="ctr" rtl="0">
              <a:spcBef>
                <a:spcPts val="0"/>
              </a:spcBef>
              <a:spcAft>
                <a:spcPts val="0"/>
              </a:spcAft>
              <a:buSzPts val="3900"/>
              <a:buNone/>
              <a:defRPr sz="5200"/>
            </a:lvl2pPr>
            <a:lvl3pPr lvl="2" algn="ctr" rtl="0">
              <a:spcBef>
                <a:spcPts val="0"/>
              </a:spcBef>
              <a:spcAft>
                <a:spcPts val="0"/>
              </a:spcAft>
              <a:buSzPts val="3900"/>
              <a:buNone/>
              <a:defRPr sz="5200"/>
            </a:lvl3pPr>
            <a:lvl4pPr lvl="3" algn="ctr" rtl="0">
              <a:spcBef>
                <a:spcPts val="0"/>
              </a:spcBef>
              <a:spcAft>
                <a:spcPts val="0"/>
              </a:spcAft>
              <a:buSzPts val="3900"/>
              <a:buNone/>
              <a:defRPr sz="5200"/>
            </a:lvl4pPr>
            <a:lvl5pPr lvl="4" algn="ctr" rtl="0">
              <a:spcBef>
                <a:spcPts val="0"/>
              </a:spcBef>
              <a:spcAft>
                <a:spcPts val="0"/>
              </a:spcAft>
              <a:buSzPts val="3900"/>
              <a:buNone/>
              <a:defRPr sz="5200"/>
            </a:lvl5pPr>
            <a:lvl6pPr lvl="5" algn="ctr" rtl="0">
              <a:spcBef>
                <a:spcPts val="0"/>
              </a:spcBef>
              <a:spcAft>
                <a:spcPts val="0"/>
              </a:spcAft>
              <a:buSzPts val="3900"/>
              <a:buNone/>
              <a:defRPr sz="5200"/>
            </a:lvl6pPr>
            <a:lvl7pPr lvl="6" algn="ctr" rtl="0">
              <a:spcBef>
                <a:spcPts val="0"/>
              </a:spcBef>
              <a:spcAft>
                <a:spcPts val="0"/>
              </a:spcAft>
              <a:buSzPts val="3900"/>
              <a:buNone/>
              <a:defRPr sz="5200"/>
            </a:lvl7pPr>
            <a:lvl8pPr lvl="7" algn="ctr" rtl="0">
              <a:spcBef>
                <a:spcPts val="0"/>
              </a:spcBef>
              <a:spcAft>
                <a:spcPts val="0"/>
              </a:spcAft>
              <a:buSzPts val="3900"/>
              <a:buNone/>
              <a:defRPr sz="5200"/>
            </a:lvl8pPr>
            <a:lvl9pPr lvl="8" algn="ctr" rtl="0">
              <a:spcBef>
                <a:spcPts val="0"/>
              </a:spcBef>
              <a:spcAft>
                <a:spcPts val="0"/>
              </a:spcAft>
              <a:buSzPts val="3900"/>
              <a:buNone/>
              <a:defRPr sz="5200"/>
            </a:lvl9pPr>
          </a:lstStyle>
          <a:p>
            <a:endParaRPr/>
          </a:p>
        </p:txBody>
      </p:sp>
      <p:sp>
        <p:nvSpPr>
          <p:cNvPr id="66" name="Google Shape;66;p13"/>
          <p:cNvSpPr txBox="1">
            <a:spLocks noGrp="1"/>
          </p:cNvSpPr>
          <p:nvPr>
            <p:ph type="subTitle" idx="1"/>
          </p:nvPr>
        </p:nvSpPr>
        <p:spPr>
          <a:xfrm>
            <a:off x="1239133" y="2881700"/>
            <a:ext cx="3832000" cy="9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2133">
                <a:solidFill>
                  <a:schemeClr val="dk2"/>
                </a:solidFill>
              </a:defRPr>
            </a:lvl1pPr>
            <a:lvl2pPr lvl="1" algn="ctr" rtl="0">
              <a:lnSpc>
                <a:spcPct val="100000"/>
              </a:lnSpc>
              <a:spcBef>
                <a:spcPts val="0"/>
              </a:spcBef>
              <a:spcAft>
                <a:spcPts val="0"/>
              </a:spcAft>
              <a:buClr>
                <a:schemeClr val="dk2"/>
              </a:buClr>
              <a:buSzPts val="1600"/>
              <a:buNone/>
              <a:defRPr sz="2133">
                <a:solidFill>
                  <a:schemeClr val="dk2"/>
                </a:solidFill>
              </a:defRPr>
            </a:lvl2pPr>
            <a:lvl3pPr lvl="2" algn="ctr" rtl="0">
              <a:lnSpc>
                <a:spcPct val="100000"/>
              </a:lnSpc>
              <a:spcBef>
                <a:spcPts val="0"/>
              </a:spcBef>
              <a:spcAft>
                <a:spcPts val="0"/>
              </a:spcAft>
              <a:buClr>
                <a:schemeClr val="dk2"/>
              </a:buClr>
              <a:buSzPts val="1600"/>
              <a:buNone/>
              <a:defRPr sz="2133">
                <a:solidFill>
                  <a:schemeClr val="dk2"/>
                </a:solidFill>
              </a:defRPr>
            </a:lvl3pPr>
            <a:lvl4pPr lvl="3" algn="ctr" rtl="0">
              <a:lnSpc>
                <a:spcPct val="100000"/>
              </a:lnSpc>
              <a:spcBef>
                <a:spcPts val="0"/>
              </a:spcBef>
              <a:spcAft>
                <a:spcPts val="0"/>
              </a:spcAft>
              <a:buClr>
                <a:schemeClr val="dk2"/>
              </a:buClr>
              <a:buSzPts val="1600"/>
              <a:buNone/>
              <a:defRPr sz="2133">
                <a:solidFill>
                  <a:schemeClr val="dk2"/>
                </a:solidFill>
              </a:defRPr>
            </a:lvl4pPr>
            <a:lvl5pPr lvl="4" algn="ctr" rtl="0">
              <a:lnSpc>
                <a:spcPct val="100000"/>
              </a:lnSpc>
              <a:spcBef>
                <a:spcPts val="0"/>
              </a:spcBef>
              <a:spcAft>
                <a:spcPts val="0"/>
              </a:spcAft>
              <a:buClr>
                <a:schemeClr val="dk2"/>
              </a:buClr>
              <a:buSzPts val="1600"/>
              <a:buNone/>
              <a:defRPr sz="2133">
                <a:solidFill>
                  <a:schemeClr val="dk2"/>
                </a:solidFill>
              </a:defRPr>
            </a:lvl5pPr>
            <a:lvl6pPr lvl="5" algn="ctr" rtl="0">
              <a:lnSpc>
                <a:spcPct val="100000"/>
              </a:lnSpc>
              <a:spcBef>
                <a:spcPts val="0"/>
              </a:spcBef>
              <a:spcAft>
                <a:spcPts val="0"/>
              </a:spcAft>
              <a:buClr>
                <a:schemeClr val="dk2"/>
              </a:buClr>
              <a:buSzPts val="1600"/>
              <a:buNone/>
              <a:defRPr sz="2133">
                <a:solidFill>
                  <a:schemeClr val="dk2"/>
                </a:solidFill>
              </a:defRPr>
            </a:lvl6pPr>
            <a:lvl7pPr lvl="6" algn="ctr" rtl="0">
              <a:lnSpc>
                <a:spcPct val="100000"/>
              </a:lnSpc>
              <a:spcBef>
                <a:spcPts val="0"/>
              </a:spcBef>
              <a:spcAft>
                <a:spcPts val="0"/>
              </a:spcAft>
              <a:buClr>
                <a:schemeClr val="dk2"/>
              </a:buClr>
              <a:buSzPts val="1600"/>
              <a:buNone/>
              <a:defRPr sz="2133">
                <a:solidFill>
                  <a:schemeClr val="dk2"/>
                </a:solidFill>
              </a:defRPr>
            </a:lvl7pPr>
            <a:lvl8pPr lvl="7" algn="ctr" rtl="0">
              <a:lnSpc>
                <a:spcPct val="100000"/>
              </a:lnSpc>
              <a:spcBef>
                <a:spcPts val="0"/>
              </a:spcBef>
              <a:spcAft>
                <a:spcPts val="0"/>
              </a:spcAft>
              <a:buClr>
                <a:schemeClr val="dk2"/>
              </a:buClr>
              <a:buSzPts val="1600"/>
              <a:buNone/>
              <a:defRPr sz="2133">
                <a:solidFill>
                  <a:schemeClr val="dk2"/>
                </a:solidFill>
              </a:defRPr>
            </a:lvl8pPr>
            <a:lvl9pPr lvl="8" algn="ctr" rtl="0">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67" name="Google Shape;67;p13"/>
          <p:cNvSpPr txBox="1">
            <a:spLocks noGrp="1"/>
          </p:cNvSpPr>
          <p:nvPr>
            <p:ph type="title" idx="2"/>
          </p:nvPr>
        </p:nvSpPr>
        <p:spPr>
          <a:xfrm>
            <a:off x="7091640" y="2273644"/>
            <a:ext cx="3890400" cy="65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800"/>
            </a:lvl1pPr>
            <a:lvl2pPr lvl="1" algn="ctr" rtl="0">
              <a:spcBef>
                <a:spcPts val="0"/>
              </a:spcBef>
              <a:spcAft>
                <a:spcPts val="0"/>
              </a:spcAft>
              <a:buSzPts val="3900"/>
              <a:buNone/>
              <a:defRPr sz="5200"/>
            </a:lvl2pPr>
            <a:lvl3pPr lvl="2" algn="ctr" rtl="0">
              <a:spcBef>
                <a:spcPts val="0"/>
              </a:spcBef>
              <a:spcAft>
                <a:spcPts val="0"/>
              </a:spcAft>
              <a:buSzPts val="3900"/>
              <a:buNone/>
              <a:defRPr sz="5200"/>
            </a:lvl3pPr>
            <a:lvl4pPr lvl="3" algn="ctr" rtl="0">
              <a:spcBef>
                <a:spcPts val="0"/>
              </a:spcBef>
              <a:spcAft>
                <a:spcPts val="0"/>
              </a:spcAft>
              <a:buSzPts val="3900"/>
              <a:buNone/>
              <a:defRPr sz="5200"/>
            </a:lvl4pPr>
            <a:lvl5pPr lvl="4" algn="ctr" rtl="0">
              <a:spcBef>
                <a:spcPts val="0"/>
              </a:spcBef>
              <a:spcAft>
                <a:spcPts val="0"/>
              </a:spcAft>
              <a:buSzPts val="3900"/>
              <a:buNone/>
              <a:defRPr sz="5200"/>
            </a:lvl5pPr>
            <a:lvl6pPr lvl="5" algn="ctr" rtl="0">
              <a:spcBef>
                <a:spcPts val="0"/>
              </a:spcBef>
              <a:spcAft>
                <a:spcPts val="0"/>
              </a:spcAft>
              <a:buSzPts val="3900"/>
              <a:buNone/>
              <a:defRPr sz="5200"/>
            </a:lvl6pPr>
            <a:lvl7pPr lvl="6" algn="ctr" rtl="0">
              <a:spcBef>
                <a:spcPts val="0"/>
              </a:spcBef>
              <a:spcAft>
                <a:spcPts val="0"/>
              </a:spcAft>
              <a:buSzPts val="3900"/>
              <a:buNone/>
              <a:defRPr sz="5200"/>
            </a:lvl7pPr>
            <a:lvl8pPr lvl="7" algn="ctr" rtl="0">
              <a:spcBef>
                <a:spcPts val="0"/>
              </a:spcBef>
              <a:spcAft>
                <a:spcPts val="0"/>
              </a:spcAft>
              <a:buSzPts val="3900"/>
              <a:buNone/>
              <a:defRPr sz="5200"/>
            </a:lvl8pPr>
            <a:lvl9pPr lvl="8" algn="ctr" rtl="0">
              <a:spcBef>
                <a:spcPts val="0"/>
              </a:spcBef>
              <a:spcAft>
                <a:spcPts val="0"/>
              </a:spcAft>
              <a:buSzPts val="3900"/>
              <a:buNone/>
              <a:defRPr sz="5200"/>
            </a:lvl9pPr>
          </a:lstStyle>
          <a:p>
            <a:endParaRPr/>
          </a:p>
        </p:txBody>
      </p:sp>
      <p:sp>
        <p:nvSpPr>
          <p:cNvPr id="68" name="Google Shape;68;p13"/>
          <p:cNvSpPr txBox="1">
            <a:spLocks noGrp="1"/>
          </p:cNvSpPr>
          <p:nvPr>
            <p:ph type="subTitle" idx="3"/>
          </p:nvPr>
        </p:nvSpPr>
        <p:spPr>
          <a:xfrm>
            <a:off x="7120816" y="2881700"/>
            <a:ext cx="3832000" cy="9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2133">
                <a:solidFill>
                  <a:schemeClr val="dk2"/>
                </a:solidFill>
              </a:defRPr>
            </a:lvl1pPr>
            <a:lvl2pPr lvl="1" algn="ctr" rtl="0">
              <a:lnSpc>
                <a:spcPct val="100000"/>
              </a:lnSpc>
              <a:spcBef>
                <a:spcPts val="0"/>
              </a:spcBef>
              <a:spcAft>
                <a:spcPts val="0"/>
              </a:spcAft>
              <a:buClr>
                <a:schemeClr val="dk2"/>
              </a:buClr>
              <a:buSzPts val="1600"/>
              <a:buNone/>
              <a:defRPr sz="2133">
                <a:solidFill>
                  <a:schemeClr val="dk2"/>
                </a:solidFill>
              </a:defRPr>
            </a:lvl2pPr>
            <a:lvl3pPr lvl="2" algn="ctr" rtl="0">
              <a:lnSpc>
                <a:spcPct val="100000"/>
              </a:lnSpc>
              <a:spcBef>
                <a:spcPts val="0"/>
              </a:spcBef>
              <a:spcAft>
                <a:spcPts val="0"/>
              </a:spcAft>
              <a:buClr>
                <a:schemeClr val="dk2"/>
              </a:buClr>
              <a:buSzPts val="1600"/>
              <a:buNone/>
              <a:defRPr sz="2133">
                <a:solidFill>
                  <a:schemeClr val="dk2"/>
                </a:solidFill>
              </a:defRPr>
            </a:lvl3pPr>
            <a:lvl4pPr lvl="3" algn="ctr" rtl="0">
              <a:lnSpc>
                <a:spcPct val="100000"/>
              </a:lnSpc>
              <a:spcBef>
                <a:spcPts val="0"/>
              </a:spcBef>
              <a:spcAft>
                <a:spcPts val="0"/>
              </a:spcAft>
              <a:buClr>
                <a:schemeClr val="dk2"/>
              </a:buClr>
              <a:buSzPts val="1600"/>
              <a:buNone/>
              <a:defRPr sz="2133">
                <a:solidFill>
                  <a:schemeClr val="dk2"/>
                </a:solidFill>
              </a:defRPr>
            </a:lvl4pPr>
            <a:lvl5pPr lvl="4" algn="ctr" rtl="0">
              <a:lnSpc>
                <a:spcPct val="100000"/>
              </a:lnSpc>
              <a:spcBef>
                <a:spcPts val="0"/>
              </a:spcBef>
              <a:spcAft>
                <a:spcPts val="0"/>
              </a:spcAft>
              <a:buClr>
                <a:schemeClr val="dk2"/>
              </a:buClr>
              <a:buSzPts val="1600"/>
              <a:buNone/>
              <a:defRPr sz="2133">
                <a:solidFill>
                  <a:schemeClr val="dk2"/>
                </a:solidFill>
              </a:defRPr>
            </a:lvl5pPr>
            <a:lvl6pPr lvl="5" algn="ctr" rtl="0">
              <a:lnSpc>
                <a:spcPct val="100000"/>
              </a:lnSpc>
              <a:spcBef>
                <a:spcPts val="0"/>
              </a:spcBef>
              <a:spcAft>
                <a:spcPts val="0"/>
              </a:spcAft>
              <a:buClr>
                <a:schemeClr val="dk2"/>
              </a:buClr>
              <a:buSzPts val="1600"/>
              <a:buNone/>
              <a:defRPr sz="2133">
                <a:solidFill>
                  <a:schemeClr val="dk2"/>
                </a:solidFill>
              </a:defRPr>
            </a:lvl6pPr>
            <a:lvl7pPr lvl="6" algn="ctr" rtl="0">
              <a:lnSpc>
                <a:spcPct val="100000"/>
              </a:lnSpc>
              <a:spcBef>
                <a:spcPts val="0"/>
              </a:spcBef>
              <a:spcAft>
                <a:spcPts val="0"/>
              </a:spcAft>
              <a:buClr>
                <a:schemeClr val="dk2"/>
              </a:buClr>
              <a:buSzPts val="1600"/>
              <a:buNone/>
              <a:defRPr sz="2133">
                <a:solidFill>
                  <a:schemeClr val="dk2"/>
                </a:solidFill>
              </a:defRPr>
            </a:lvl7pPr>
            <a:lvl8pPr lvl="7" algn="ctr" rtl="0">
              <a:lnSpc>
                <a:spcPct val="100000"/>
              </a:lnSpc>
              <a:spcBef>
                <a:spcPts val="0"/>
              </a:spcBef>
              <a:spcAft>
                <a:spcPts val="0"/>
              </a:spcAft>
              <a:buClr>
                <a:schemeClr val="dk2"/>
              </a:buClr>
              <a:buSzPts val="1600"/>
              <a:buNone/>
              <a:defRPr sz="2133">
                <a:solidFill>
                  <a:schemeClr val="dk2"/>
                </a:solidFill>
              </a:defRPr>
            </a:lvl8pPr>
            <a:lvl9pPr lvl="8" algn="ctr" rtl="0">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69" name="Google Shape;69;p13"/>
          <p:cNvSpPr txBox="1">
            <a:spLocks noGrp="1"/>
          </p:cNvSpPr>
          <p:nvPr>
            <p:ph type="title" idx="4"/>
          </p:nvPr>
        </p:nvSpPr>
        <p:spPr>
          <a:xfrm>
            <a:off x="1209960" y="4294797"/>
            <a:ext cx="3890400" cy="65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800"/>
            </a:lvl1pPr>
            <a:lvl2pPr lvl="1" algn="ctr" rtl="0">
              <a:spcBef>
                <a:spcPts val="0"/>
              </a:spcBef>
              <a:spcAft>
                <a:spcPts val="0"/>
              </a:spcAft>
              <a:buSzPts val="3900"/>
              <a:buNone/>
              <a:defRPr sz="5200"/>
            </a:lvl2pPr>
            <a:lvl3pPr lvl="2" algn="ctr" rtl="0">
              <a:spcBef>
                <a:spcPts val="0"/>
              </a:spcBef>
              <a:spcAft>
                <a:spcPts val="0"/>
              </a:spcAft>
              <a:buSzPts val="3900"/>
              <a:buNone/>
              <a:defRPr sz="5200"/>
            </a:lvl3pPr>
            <a:lvl4pPr lvl="3" algn="ctr" rtl="0">
              <a:spcBef>
                <a:spcPts val="0"/>
              </a:spcBef>
              <a:spcAft>
                <a:spcPts val="0"/>
              </a:spcAft>
              <a:buSzPts val="3900"/>
              <a:buNone/>
              <a:defRPr sz="5200"/>
            </a:lvl4pPr>
            <a:lvl5pPr lvl="4" algn="ctr" rtl="0">
              <a:spcBef>
                <a:spcPts val="0"/>
              </a:spcBef>
              <a:spcAft>
                <a:spcPts val="0"/>
              </a:spcAft>
              <a:buSzPts val="3900"/>
              <a:buNone/>
              <a:defRPr sz="5200"/>
            </a:lvl5pPr>
            <a:lvl6pPr lvl="5" algn="ctr" rtl="0">
              <a:spcBef>
                <a:spcPts val="0"/>
              </a:spcBef>
              <a:spcAft>
                <a:spcPts val="0"/>
              </a:spcAft>
              <a:buSzPts val="3900"/>
              <a:buNone/>
              <a:defRPr sz="5200"/>
            </a:lvl6pPr>
            <a:lvl7pPr lvl="6" algn="ctr" rtl="0">
              <a:spcBef>
                <a:spcPts val="0"/>
              </a:spcBef>
              <a:spcAft>
                <a:spcPts val="0"/>
              </a:spcAft>
              <a:buSzPts val="3900"/>
              <a:buNone/>
              <a:defRPr sz="5200"/>
            </a:lvl7pPr>
            <a:lvl8pPr lvl="7" algn="ctr" rtl="0">
              <a:spcBef>
                <a:spcPts val="0"/>
              </a:spcBef>
              <a:spcAft>
                <a:spcPts val="0"/>
              </a:spcAft>
              <a:buSzPts val="3900"/>
              <a:buNone/>
              <a:defRPr sz="5200"/>
            </a:lvl8pPr>
            <a:lvl9pPr lvl="8" algn="ctr" rtl="0">
              <a:spcBef>
                <a:spcPts val="0"/>
              </a:spcBef>
              <a:spcAft>
                <a:spcPts val="0"/>
              </a:spcAft>
              <a:buSzPts val="3900"/>
              <a:buNone/>
              <a:defRPr sz="5200"/>
            </a:lvl9pPr>
          </a:lstStyle>
          <a:p>
            <a:endParaRPr/>
          </a:p>
        </p:txBody>
      </p:sp>
      <p:sp>
        <p:nvSpPr>
          <p:cNvPr id="70" name="Google Shape;70;p13"/>
          <p:cNvSpPr txBox="1">
            <a:spLocks noGrp="1"/>
          </p:cNvSpPr>
          <p:nvPr>
            <p:ph type="subTitle" idx="5"/>
          </p:nvPr>
        </p:nvSpPr>
        <p:spPr>
          <a:xfrm>
            <a:off x="1239133" y="4914500"/>
            <a:ext cx="3832000" cy="9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2133">
                <a:solidFill>
                  <a:schemeClr val="dk2"/>
                </a:solidFill>
              </a:defRPr>
            </a:lvl1pPr>
            <a:lvl2pPr lvl="1" algn="ctr" rtl="0">
              <a:lnSpc>
                <a:spcPct val="100000"/>
              </a:lnSpc>
              <a:spcBef>
                <a:spcPts val="0"/>
              </a:spcBef>
              <a:spcAft>
                <a:spcPts val="0"/>
              </a:spcAft>
              <a:buClr>
                <a:schemeClr val="dk2"/>
              </a:buClr>
              <a:buSzPts val="1600"/>
              <a:buNone/>
              <a:defRPr sz="2133">
                <a:solidFill>
                  <a:schemeClr val="dk2"/>
                </a:solidFill>
              </a:defRPr>
            </a:lvl2pPr>
            <a:lvl3pPr lvl="2" algn="ctr" rtl="0">
              <a:lnSpc>
                <a:spcPct val="100000"/>
              </a:lnSpc>
              <a:spcBef>
                <a:spcPts val="0"/>
              </a:spcBef>
              <a:spcAft>
                <a:spcPts val="0"/>
              </a:spcAft>
              <a:buClr>
                <a:schemeClr val="dk2"/>
              </a:buClr>
              <a:buSzPts val="1600"/>
              <a:buNone/>
              <a:defRPr sz="2133">
                <a:solidFill>
                  <a:schemeClr val="dk2"/>
                </a:solidFill>
              </a:defRPr>
            </a:lvl3pPr>
            <a:lvl4pPr lvl="3" algn="ctr" rtl="0">
              <a:lnSpc>
                <a:spcPct val="100000"/>
              </a:lnSpc>
              <a:spcBef>
                <a:spcPts val="0"/>
              </a:spcBef>
              <a:spcAft>
                <a:spcPts val="0"/>
              </a:spcAft>
              <a:buClr>
                <a:schemeClr val="dk2"/>
              </a:buClr>
              <a:buSzPts val="1600"/>
              <a:buNone/>
              <a:defRPr sz="2133">
                <a:solidFill>
                  <a:schemeClr val="dk2"/>
                </a:solidFill>
              </a:defRPr>
            </a:lvl4pPr>
            <a:lvl5pPr lvl="4" algn="ctr" rtl="0">
              <a:lnSpc>
                <a:spcPct val="100000"/>
              </a:lnSpc>
              <a:spcBef>
                <a:spcPts val="0"/>
              </a:spcBef>
              <a:spcAft>
                <a:spcPts val="0"/>
              </a:spcAft>
              <a:buClr>
                <a:schemeClr val="dk2"/>
              </a:buClr>
              <a:buSzPts val="1600"/>
              <a:buNone/>
              <a:defRPr sz="2133">
                <a:solidFill>
                  <a:schemeClr val="dk2"/>
                </a:solidFill>
              </a:defRPr>
            </a:lvl5pPr>
            <a:lvl6pPr lvl="5" algn="ctr" rtl="0">
              <a:lnSpc>
                <a:spcPct val="100000"/>
              </a:lnSpc>
              <a:spcBef>
                <a:spcPts val="0"/>
              </a:spcBef>
              <a:spcAft>
                <a:spcPts val="0"/>
              </a:spcAft>
              <a:buClr>
                <a:schemeClr val="dk2"/>
              </a:buClr>
              <a:buSzPts val="1600"/>
              <a:buNone/>
              <a:defRPr sz="2133">
                <a:solidFill>
                  <a:schemeClr val="dk2"/>
                </a:solidFill>
              </a:defRPr>
            </a:lvl6pPr>
            <a:lvl7pPr lvl="6" algn="ctr" rtl="0">
              <a:lnSpc>
                <a:spcPct val="100000"/>
              </a:lnSpc>
              <a:spcBef>
                <a:spcPts val="0"/>
              </a:spcBef>
              <a:spcAft>
                <a:spcPts val="0"/>
              </a:spcAft>
              <a:buClr>
                <a:schemeClr val="dk2"/>
              </a:buClr>
              <a:buSzPts val="1600"/>
              <a:buNone/>
              <a:defRPr sz="2133">
                <a:solidFill>
                  <a:schemeClr val="dk2"/>
                </a:solidFill>
              </a:defRPr>
            </a:lvl7pPr>
            <a:lvl8pPr lvl="7" algn="ctr" rtl="0">
              <a:lnSpc>
                <a:spcPct val="100000"/>
              </a:lnSpc>
              <a:spcBef>
                <a:spcPts val="0"/>
              </a:spcBef>
              <a:spcAft>
                <a:spcPts val="0"/>
              </a:spcAft>
              <a:buClr>
                <a:schemeClr val="dk2"/>
              </a:buClr>
              <a:buSzPts val="1600"/>
              <a:buNone/>
              <a:defRPr sz="2133">
                <a:solidFill>
                  <a:schemeClr val="dk2"/>
                </a:solidFill>
              </a:defRPr>
            </a:lvl8pPr>
            <a:lvl9pPr lvl="8" algn="ctr" rtl="0">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71" name="Google Shape;71;p13"/>
          <p:cNvSpPr txBox="1">
            <a:spLocks noGrp="1"/>
          </p:cNvSpPr>
          <p:nvPr>
            <p:ph type="title" idx="6"/>
          </p:nvPr>
        </p:nvSpPr>
        <p:spPr>
          <a:xfrm>
            <a:off x="7091640" y="4294797"/>
            <a:ext cx="3890400" cy="65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800"/>
            </a:lvl1pPr>
            <a:lvl2pPr lvl="1" algn="ctr" rtl="0">
              <a:spcBef>
                <a:spcPts val="0"/>
              </a:spcBef>
              <a:spcAft>
                <a:spcPts val="0"/>
              </a:spcAft>
              <a:buSzPts val="3900"/>
              <a:buNone/>
              <a:defRPr sz="5200"/>
            </a:lvl2pPr>
            <a:lvl3pPr lvl="2" algn="ctr" rtl="0">
              <a:spcBef>
                <a:spcPts val="0"/>
              </a:spcBef>
              <a:spcAft>
                <a:spcPts val="0"/>
              </a:spcAft>
              <a:buSzPts val="3900"/>
              <a:buNone/>
              <a:defRPr sz="5200"/>
            </a:lvl3pPr>
            <a:lvl4pPr lvl="3" algn="ctr" rtl="0">
              <a:spcBef>
                <a:spcPts val="0"/>
              </a:spcBef>
              <a:spcAft>
                <a:spcPts val="0"/>
              </a:spcAft>
              <a:buSzPts val="3900"/>
              <a:buNone/>
              <a:defRPr sz="5200"/>
            </a:lvl4pPr>
            <a:lvl5pPr lvl="4" algn="ctr" rtl="0">
              <a:spcBef>
                <a:spcPts val="0"/>
              </a:spcBef>
              <a:spcAft>
                <a:spcPts val="0"/>
              </a:spcAft>
              <a:buSzPts val="3900"/>
              <a:buNone/>
              <a:defRPr sz="5200"/>
            </a:lvl5pPr>
            <a:lvl6pPr lvl="5" algn="ctr" rtl="0">
              <a:spcBef>
                <a:spcPts val="0"/>
              </a:spcBef>
              <a:spcAft>
                <a:spcPts val="0"/>
              </a:spcAft>
              <a:buSzPts val="3900"/>
              <a:buNone/>
              <a:defRPr sz="5200"/>
            </a:lvl6pPr>
            <a:lvl7pPr lvl="6" algn="ctr" rtl="0">
              <a:spcBef>
                <a:spcPts val="0"/>
              </a:spcBef>
              <a:spcAft>
                <a:spcPts val="0"/>
              </a:spcAft>
              <a:buSzPts val="3900"/>
              <a:buNone/>
              <a:defRPr sz="5200"/>
            </a:lvl7pPr>
            <a:lvl8pPr lvl="7" algn="ctr" rtl="0">
              <a:spcBef>
                <a:spcPts val="0"/>
              </a:spcBef>
              <a:spcAft>
                <a:spcPts val="0"/>
              </a:spcAft>
              <a:buSzPts val="3900"/>
              <a:buNone/>
              <a:defRPr sz="5200"/>
            </a:lvl8pPr>
            <a:lvl9pPr lvl="8" algn="ctr" rtl="0">
              <a:spcBef>
                <a:spcPts val="0"/>
              </a:spcBef>
              <a:spcAft>
                <a:spcPts val="0"/>
              </a:spcAft>
              <a:buSzPts val="3900"/>
              <a:buNone/>
              <a:defRPr sz="5200"/>
            </a:lvl9pPr>
          </a:lstStyle>
          <a:p>
            <a:endParaRPr/>
          </a:p>
        </p:txBody>
      </p:sp>
      <p:sp>
        <p:nvSpPr>
          <p:cNvPr id="72" name="Google Shape;72;p13"/>
          <p:cNvSpPr txBox="1">
            <a:spLocks noGrp="1"/>
          </p:cNvSpPr>
          <p:nvPr>
            <p:ph type="subTitle" idx="7"/>
          </p:nvPr>
        </p:nvSpPr>
        <p:spPr>
          <a:xfrm>
            <a:off x="7120816" y="4914499"/>
            <a:ext cx="3832000" cy="9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2133">
                <a:solidFill>
                  <a:schemeClr val="dk2"/>
                </a:solidFill>
              </a:defRPr>
            </a:lvl1pPr>
            <a:lvl2pPr lvl="1" algn="ctr" rtl="0">
              <a:lnSpc>
                <a:spcPct val="100000"/>
              </a:lnSpc>
              <a:spcBef>
                <a:spcPts val="0"/>
              </a:spcBef>
              <a:spcAft>
                <a:spcPts val="0"/>
              </a:spcAft>
              <a:buClr>
                <a:schemeClr val="dk2"/>
              </a:buClr>
              <a:buSzPts val="1600"/>
              <a:buNone/>
              <a:defRPr sz="2133">
                <a:solidFill>
                  <a:schemeClr val="dk2"/>
                </a:solidFill>
              </a:defRPr>
            </a:lvl2pPr>
            <a:lvl3pPr lvl="2" algn="ctr" rtl="0">
              <a:lnSpc>
                <a:spcPct val="100000"/>
              </a:lnSpc>
              <a:spcBef>
                <a:spcPts val="0"/>
              </a:spcBef>
              <a:spcAft>
                <a:spcPts val="0"/>
              </a:spcAft>
              <a:buClr>
                <a:schemeClr val="dk2"/>
              </a:buClr>
              <a:buSzPts val="1600"/>
              <a:buNone/>
              <a:defRPr sz="2133">
                <a:solidFill>
                  <a:schemeClr val="dk2"/>
                </a:solidFill>
              </a:defRPr>
            </a:lvl3pPr>
            <a:lvl4pPr lvl="3" algn="ctr" rtl="0">
              <a:lnSpc>
                <a:spcPct val="100000"/>
              </a:lnSpc>
              <a:spcBef>
                <a:spcPts val="0"/>
              </a:spcBef>
              <a:spcAft>
                <a:spcPts val="0"/>
              </a:spcAft>
              <a:buClr>
                <a:schemeClr val="dk2"/>
              </a:buClr>
              <a:buSzPts val="1600"/>
              <a:buNone/>
              <a:defRPr sz="2133">
                <a:solidFill>
                  <a:schemeClr val="dk2"/>
                </a:solidFill>
              </a:defRPr>
            </a:lvl4pPr>
            <a:lvl5pPr lvl="4" algn="ctr" rtl="0">
              <a:lnSpc>
                <a:spcPct val="100000"/>
              </a:lnSpc>
              <a:spcBef>
                <a:spcPts val="0"/>
              </a:spcBef>
              <a:spcAft>
                <a:spcPts val="0"/>
              </a:spcAft>
              <a:buClr>
                <a:schemeClr val="dk2"/>
              </a:buClr>
              <a:buSzPts val="1600"/>
              <a:buNone/>
              <a:defRPr sz="2133">
                <a:solidFill>
                  <a:schemeClr val="dk2"/>
                </a:solidFill>
              </a:defRPr>
            </a:lvl5pPr>
            <a:lvl6pPr lvl="5" algn="ctr" rtl="0">
              <a:lnSpc>
                <a:spcPct val="100000"/>
              </a:lnSpc>
              <a:spcBef>
                <a:spcPts val="0"/>
              </a:spcBef>
              <a:spcAft>
                <a:spcPts val="0"/>
              </a:spcAft>
              <a:buClr>
                <a:schemeClr val="dk2"/>
              </a:buClr>
              <a:buSzPts val="1600"/>
              <a:buNone/>
              <a:defRPr sz="2133">
                <a:solidFill>
                  <a:schemeClr val="dk2"/>
                </a:solidFill>
              </a:defRPr>
            </a:lvl6pPr>
            <a:lvl7pPr lvl="6" algn="ctr" rtl="0">
              <a:lnSpc>
                <a:spcPct val="100000"/>
              </a:lnSpc>
              <a:spcBef>
                <a:spcPts val="0"/>
              </a:spcBef>
              <a:spcAft>
                <a:spcPts val="0"/>
              </a:spcAft>
              <a:buClr>
                <a:schemeClr val="dk2"/>
              </a:buClr>
              <a:buSzPts val="1600"/>
              <a:buNone/>
              <a:defRPr sz="2133">
                <a:solidFill>
                  <a:schemeClr val="dk2"/>
                </a:solidFill>
              </a:defRPr>
            </a:lvl7pPr>
            <a:lvl8pPr lvl="7" algn="ctr" rtl="0">
              <a:lnSpc>
                <a:spcPct val="100000"/>
              </a:lnSpc>
              <a:spcBef>
                <a:spcPts val="0"/>
              </a:spcBef>
              <a:spcAft>
                <a:spcPts val="0"/>
              </a:spcAft>
              <a:buClr>
                <a:schemeClr val="dk2"/>
              </a:buClr>
              <a:buSzPts val="1600"/>
              <a:buNone/>
              <a:defRPr sz="2133">
                <a:solidFill>
                  <a:schemeClr val="dk2"/>
                </a:solidFill>
              </a:defRPr>
            </a:lvl8pPr>
            <a:lvl9pPr lvl="8" algn="ctr" rtl="0">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73" name="Google Shape;73;p13"/>
          <p:cNvSpPr txBox="1">
            <a:spLocks noGrp="1"/>
          </p:cNvSpPr>
          <p:nvPr>
            <p:ph type="title" idx="8"/>
          </p:nvPr>
        </p:nvSpPr>
        <p:spPr>
          <a:xfrm>
            <a:off x="1336433" y="948241"/>
            <a:ext cx="3205200" cy="7636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a:endParaRPr/>
          </a:p>
        </p:txBody>
      </p:sp>
    </p:spTree>
    <p:extLst>
      <p:ext uri="{BB962C8B-B14F-4D97-AF65-F5344CB8AC3E}">
        <p14:creationId xmlns:p14="http://schemas.microsoft.com/office/powerpoint/2010/main" val="2089516964"/>
      </p:ext>
    </p:extLst>
  </p:cSld>
  <p:clrMapOvr>
    <a:masterClrMapping/>
  </p:clrMapOvr>
  <p:transition spd="slow">
    <p:push/>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126"/>
        <p:cNvGrpSpPr/>
        <p:nvPr/>
      </p:nvGrpSpPr>
      <p:grpSpPr>
        <a:xfrm>
          <a:off x="0" y="0"/>
          <a:ext cx="0" cy="0"/>
          <a:chOff x="0" y="0"/>
          <a:chExt cx="0" cy="0"/>
        </a:xfrm>
      </p:grpSpPr>
      <p:sp>
        <p:nvSpPr>
          <p:cNvPr id="127" name="Google Shape;127;p17"/>
          <p:cNvSpPr txBox="1">
            <a:spLocks noGrp="1"/>
          </p:cNvSpPr>
          <p:nvPr>
            <p:ph type="title"/>
          </p:nvPr>
        </p:nvSpPr>
        <p:spPr>
          <a:xfrm>
            <a:off x="3213200" y="2292108"/>
            <a:ext cx="5765600" cy="135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12533">
                <a:solidFill>
                  <a:schemeClr val="lt1"/>
                </a:solidFill>
              </a:defRPr>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endParaRPr/>
          </a:p>
        </p:txBody>
      </p:sp>
      <p:sp>
        <p:nvSpPr>
          <p:cNvPr id="128" name="Google Shape;128;p17"/>
          <p:cNvSpPr txBox="1">
            <a:spLocks noGrp="1"/>
          </p:cNvSpPr>
          <p:nvPr>
            <p:ph type="subTitle" idx="1"/>
          </p:nvPr>
        </p:nvSpPr>
        <p:spPr>
          <a:xfrm>
            <a:off x="3781200" y="3805151"/>
            <a:ext cx="4630400" cy="111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solidFill>
                  <a:schemeClr val="lt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7370834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Trốn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04DA77-0714-4226-8456-DE0FB00C8765}"/>
              </a:ext>
            </a:extLst>
          </p:cNvPr>
          <p:cNvSpPr>
            <a:spLocks noGrp="1"/>
          </p:cNvSpPr>
          <p:nvPr>
            <p:ph type="dt" sz="half" idx="10"/>
          </p:nvPr>
        </p:nvSpPr>
        <p:spPr/>
        <p:txBody>
          <a:bodyPr/>
          <a:lstStyle/>
          <a:p>
            <a:fld id="{E69B9EE9-F3BF-4B40-83E7-C9BC68FDDB0E}" type="datetimeFigureOut">
              <a:rPr lang="en-US" smtClean="0"/>
              <a:t>3/6/2026</a:t>
            </a:fld>
            <a:endParaRPr lang="en-US"/>
          </a:p>
        </p:txBody>
      </p:sp>
      <p:sp>
        <p:nvSpPr>
          <p:cNvPr id="3" name="Footer Placeholder 2">
            <a:extLst>
              <a:ext uri="{FF2B5EF4-FFF2-40B4-BE49-F238E27FC236}">
                <a16:creationId xmlns:a16="http://schemas.microsoft.com/office/drawing/2014/main" id="{548689CE-C57C-4CCE-B5D7-91A284CB198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440DF66-3D9B-4E31-B419-8D199F946398}"/>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189609251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êu đề Bản chiếu">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6A006-59DD-41EF-BB59-5CF0A5B0F3A2}"/>
              </a:ext>
            </a:extLst>
          </p:cNvPr>
          <p:cNvSpPr>
            <a:spLocks noGrp="1"/>
          </p:cNvSpPr>
          <p:nvPr>
            <p:ph type="ctrTitle"/>
          </p:nvPr>
        </p:nvSpPr>
        <p:spPr>
          <a:xfrm>
            <a:off x="1524000" y="1122363"/>
            <a:ext cx="9144000" cy="2387600"/>
          </a:xfrm>
        </p:spPr>
        <p:txBody>
          <a:bodyPr anchor="b"/>
          <a:lstStyle>
            <a:lvl1pPr algn="ctr">
              <a:defRPr sz="6000"/>
            </a:lvl1pPr>
          </a:lstStyle>
          <a:p>
            <a:r>
              <a:rPr lang="vi-VN"/>
              <a:t>Bấm để sửa kiểu tiêu đề Bản cái</a:t>
            </a:r>
            <a:endParaRPr lang="en-US"/>
          </a:p>
        </p:txBody>
      </p:sp>
      <p:sp>
        <p:nvSpPr>
          <p:cNvPr id="3" name="Subtitle 2">
            <a:extLst>
              <a:ext uri="{FF2B5EF4-FFF2-40B4-BE49-F238E27FC236}">
                <a16:creationId xmlns:a16="http://schemas.microsoft.com/office/drawing/2014/main" id="{847CF5D0-5E86-4B07-82F0-4706674B42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vi-VN"/>
              <a:t>Bấm để chỉnh sửa kiểu tiêu đề phụ của Bản cái</a:t>
            </a:r>
            <a:endParaRPr lang="en-US"/>
          </a:p>
        </p:txBody>
      </p:sp>
      <p:sp>
        <p:nvSpPr>
          <p:cNvPr id="4" name="Date Placeholder 3">
            <a:extLst>
              <a:ext uri="{FF2B5EF4-FFF2-40B4-BE49-F238E27FC236}">
                <a16:creationId xmlns:a16="http://schemas.microsoft.com/office/drawing/2014/main" id="{C932F55C-8EFE-4A66-9DB3-D0CB88777B6B}"/>
              </a:ext>
            </a:extLst>
          </p:cNvPr>
          <p:cNvSpPr>
            <a:spLocks noGrp="1"/>
          </p:cNvSpPr>
          <p:nvPr>
            <p:ph type="dt" sz="half" idx="10"/>
          </p:nvPr>
        </p:nvSpPr>
        <p:spPr/>
        <p:txBody>
          <a:bodyPr/>
          <a:lstStyle/>
          <a:p>
            <a:fld id="{E69B9EE9-F3BF-4B40-83E7-C9BC68FDDB0E}" type="datetimeFigureOut">
              <a:rPr lang="en-US" smtClean="0"/>
              <a:t>3/6/2026</a:t>
            </a:fld>
            <a:endParaRPr lang="en-US"/>
          </a:p>
        </p:txBody>
      </p:sp>
      <p:sp>
        <p:nvSpPr>
          <p:cNvPr id="5" name="Footer Placeholder 4">
            <a:extLst>
              <a:ext uri="{FF2B5EF4-FFF2-40B4-BE49-F238E27FC236}">
                <a16:creationId xmlns:a16="http://schemas.microsoft.com/office/drawing/2014/main" id="{B3E38045-8612-4FFC-BF9F-64FB98C8EF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615B52-8190-4B2D-852C-B23A268AE49F}"/>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26662207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5C8BC-CF44-4FCD-ACB9-6C06E1FD0DA3}"/>
              </a:ext>
            </a:extLst>
          </p:cNvPr>
          <p:cNvSpPr>
            <a:spLocks noGrp="1"/>
          </p:cNvSpPr>
          <p:nvPr>
            <p:ph type="title"/>
          </p:nvPr>
        </p:nvSpPr>
        <p:spPr/>
        <p:txBody>
          <a:bodyPr/>
          <a:lstStyle/>
          <a:p>
            <a:r>
              <a:rPr lang="vi-VN"/>
              <a:t>Bấm để sửa kiểu tiêu đề Bản cái</a:t>
            </a:r>
            <a:endParaRPr lang="en-US"/>
          </a:p>
        </p:txBody>
      </p:sp>
      <p:sp>
        <p:nvSpPr>
          <p:cNvPr id="3" name="Content Placeholder 2">
            <a:extLst>
              <a:ext uri="{FF2B5EF4-FFF2-40B4-BE49-F238E27FC236}">
                <a16:creationId xmlns:a16="http://schemas.microsoft.com/office/drawing/2014/main" id="{DFE26985-A785-4717-80AD-9B8D8F5B85B1}"/>
              </a:ext>
            </a:extLst>
          </p:cNvPr>
          <p:cNvSpPr>
            <a:spLocks noGrp="1"/>
          </p:cNvSpPr>
          <p:nvPr>
            <p:ph idx="1"/>
          </p:nvPr>
        </p:nvSpPr>
        <p:spPr/>
        <p:txBody>
          <a:bodyPr/>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a:p>
        </p:txBody>
      </p:sp>
      <p:sp>
        <p:nvSpPr>
          <p:cNvPr id="4" name="Date Placeholder 3">
            <a:extLst>
              <a:ext uri="{FF2B5EF4-FFF2-40B4-BE49-F238E27FC236}">
                <a16:creationId xmlns:a16="http://schemas.microsoft.com/office/drawing/2014/main" id="{8305A630-F12E-492E-A3AD-AE8A23606B49}"/>
              </a:ext>
            </a:extLst>
          </p:cNvPr>
          <p:cNvSpPr>
            <a:spLocks noGrp="1"/>
          </p:cNvSpPr>
          <p:nvPr>
            <p:ph type="dt" sz="half" idx="10"/>
          </p:nvPr>
        </p:nvSpPr>
        <p:spPr/>
        <p:txBody>
          <a:bodyPr/>
          <a:lstStyle/>
          <a:p>
            <a:fld id="{E69B9EE9-F3BF-4B40-83E7-C9BC68FDDB0E}" type="datetimeFigureOut">
              <a:rPr lang="en-US" smtClean="0"/>
              <a:t>3/6/2026</a:t>
            </a:fld>
            <a:endParaRPr lang="en-US"/>
          </a:p>
        </p:txBody>
      </p:sp>
      <p:sp>
        <p:nvSpPr>
          <p:cNvPr id="5" name="Footer Placeholder 4">
            <a:extLst>
              <a:ext uri="{FF2B5EF4-FFF2-40B4-BE49-F238E27FC236}">
                <a16:creationId xmlns:a16="http://schemas.microsoft.com/office/drawing/2014/main" id="{7F5C2166-B6AA-4084-B4D7-069DDC982D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C20EA2-78ED-4391-B2FB-25000FDBCAA6}"/>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89528014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Đầu trang của Phầ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44F7E-D3EE-4820-A3AD-ED3B625C9722}"/>
              </a:ext>
            </a:extLst>
          </p:cNvPr>
          <p:cNvSpPr>
            <a:spLocks noGrp="1"/>
          </p:cNvSpPr>
          <p:nvPr>
            <p:ph type="title"/>
          </p:nvPr>
        </p:nvSpPr>
        <p:spPr>
          <a:xfrm>
            <a:off x="831850" y="1709738"/>
            <a:ext cx="10515600" cy="2852737"/>
          </a:xfrm>
        </p:spPr>
        <p:txBody>
          <a:bodyPr anchor="b"/>
          <a:lstStyle>
            <a:lvl1pPr>
              <a:defRPr sz="6000"/>
            </a:lvl1pPr>
          </a:lstStyle>
          <a:p>
            <a:r>
              <a:rPr lang="vi-VN"/>
              <a:t>Bấm để sửa kiểu tiêu đề Bản cái</a:t>
            </a:r>
            <a:endParaRPr lang="en-US"/>
          </a:p>
        </p:txBody>
      </p:sp>
      <p:sp>
        <p:nvSpPr>
          <p:cNvPr id="3" name="Text Placeholder 2">
            <a:extLst>
              <a:ext uri="{FF2B5EF4-FFF2-40B4-BE49-F238E27FC236}">
                <a16:creationId xmlns:a16="http://schemas.microsoft.com/office/drawing/2014/main" id="{9FD24213-3B95-472D-8785-BE59015C4C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vi-VN"/>
              <a:t>Bấm để chỉnh sửa kiểu văn bản của Bản cái</a:t>
            </a:r>
          </a:p>
        </p:txBody>
      </p:sp>
      <p:sp>
        <p:nvSpPr>
          <p:cNvPr id="4" name="Date Placeholder 3">
            <a:extLst>
              <a:ext uri="{FF2B5EF4-FFF2-40B4-BE49-F238E27FC236}">
                <a16:creationId xmlns:a16="http://schemas.microsoft.com/office/drawing/2014/main" id="{365294BB-560D-413B-9D7A-3598EAE7F962}"/>
              </a:ext>
            </a:extLst>
          </p:cNvPr>
          <p:cNvSpPr>
            <a:spLocks noGrp="1"/>
          </p:cNvSpPr>
          <p:nvPr>
            <p:ph type="dt" sz="half" idx="10"/>
          </p:nvPr>
        </p:nvSpPr>
        <p:spPr/>
        <p:txBody>
          <a:bodyPr/>
          <a:lstStyle/>
          <a:p>
            <a:fld id="{E69B9EE9-F3BF-4B40-83E7-C9BC68FDDB0E}" type="datetimeFigureOut">
              <a:rPr lang="en-US" smtClean="0"/>
              <a:t>3/6/2026</a:t>
            </a:fld>
            <a:endParaRPr lang="en-US"/>
          </a:p>
        </p:txBody>
      </p:sp>
      <p:sp>
        <p:nvSpPr>
          <p:cNvPr id="5" name="Footer Placeholder 4">
            <a:extLst>
              <a:ext uri="{FF2B5EF4-FFF2-40B4-BE49-F238E27FC236}">
                <a16:creationId xmlns:a16="http://schemas.microsoft.com/office/drawing/2014/main" id="{AE75350E-44F0-4025-9EB2-2D4F2BDA04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969078-1C98-4DDD-8D87-7B41D5B177FA}"/>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31339254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Hai Nội du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1648-7584-4AEA-8C77-7809A781D6C3}"/>
              </a:ext>
            </a:extLst>
          </p:cNvPr>
          <p:cNvSpPr>
            <a:spLocks noGrp="1"/>
          </p:cNvSpPr>
          <p:nvPr>
            <p:ph type="title"/>
          </p:nvPr>
        </p:nvSpPr>
        <p:spPr/>
        <p:txBody>
          <a:bodyPr/>
          <a:lstStyle/>
          <a:p>
            <a:r>
              <a:rPr lang="vi-VN"/>
              <a:t>Bấm để sửa kiểu tiêu đề Bản cái</a:t>
            </a:r>
            <a:endParaRPr lang="en-US"/>
          </a:p>
        </p:txBody>
      </p:sp>
      <p:sp>
        <p:nvSpPr>
          <p:cNvPr id="3" name="Content Placeholder 2">
            <a:extLst>
              <a:ext uri="{FF2B5EF4-FFF2-40B4-BE49-F238E27FC236}">
                <a16:creationId xmlns:a16="http://schemas.microsoft.com/office/drawing/2014/main" id="{AA69EACA-EA18-4330-8E00-A6EE638C59A2}"/>
              </a:ext>
            </a:extLst>
          </p:cNvPr>
          <p:cNvSpPr>
            <a:spLocks noGrp="1"/>
          </p:cNvSpPr>
          <p:nvPr>
            <p:ph sz="half" idx="1"/>
          </p:nvPr>
        </p:nvSpPr>
        <p:spPr>
          <a:xfrm>
            <a:off x="838200" y="1825625"/>
            <a:ext cx="5181600" cy="4351338"/>
          </a:xfrm>
        </p:spPr>
        <p:txBody>
          <a:bodyPr/>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a:p>
        </p:txBody>
      </p:sp>
      <p:sp>
        <p:nvSpPr>
          <p:cNvPr id="4" name="Content Placeholder 3">
            <a:extLst>
              <a:ext uri="{FF2B5EF4-FFF2-40B4-BE49-F238E27FC236}">
                <a16:creationId xmlns:a16="http://schemas.microsoft.com/office/drawing/2014/main" id="{84741BCD-3A1F-4F81-8567-C86538D045CE}"/>
              </a:ext>
            </a:extLst>
          </p:cNvPr>
          <p:cNvSpPr>
            <a:spLocks noGrp="1"/>
          </p:cNvSpPr>
          <p:nvPr>
            <p:ph sz="half" idx="2"/>
          </p:nvPr>
        </p:nvSpPr>
        <p:spPr>
          <a:xfrm>
            <a:off x="6172200" y="1825625"/>
            <a:ext cx="5181600" cy="4351338"/>
          </a:xfrm>
        </p:spPr>
        <p:txBody>
          <a:bodyPr/>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a:p>
        </p:txBody>
      </p:sp>
      <p:sp>
        <p:nvSpPr>
          <p:cNvPr id="5" name="Date Placeholder 4">
            <a:extLst>
              <a:ext uri="{FF2B5EF4-FFF2-40B4-BE49-F238E27FC236}">
                <a16:creationId xmlns:a16="http://schemas.microsoft.com/office/drawing/2014/main" id="{D2ECD319-65C0-4D9E-8CC8-C9F4B7BAB83C}"/>
              </a:ext>
            </a:extLst>
          </p:cNvPr>
          <p:cNvSpPr>
            <a:spLocks noGrp="1"/>
          </p:cNvSpPr>
          <p:nvPr>
            <p:ph type="dt" sz="half" idx="10"/>
          </p:nvPr>
        </p:nvSpPr>
        <p:spPr/>
        <p:txBody>
          <a:bodyPr/>
          <a:lstStyle/>
          <a:p>
            <a:fld id="{E69B9EE9-F3BF-4B40-83E7-C9BC68FDDB0E}" type="datetimeFigureOut">
              <a:rPr lang="en-US" smtClean="0"/>
              <a:t>3/6/2026</a:t>
            </a:fld>
            <a:endParaRPr lang="en-US"/>
          </a:p>
        </p:txBody>
      </p:sp>
      <p:sp>
        <p:nvSpPr>
          <p:cNvPr id="6" name="Footer Placeholder 5">
            <a:extLst>
              <a:ext uri="{FF2B5EF4-FFF2-40B4-BE49-F238E27FC236}">
                <a16:creationId xmlns:a16="http://schemas.microsoft.com/office/drawing/2014/main" id="{13AF69DE-49A0-40DA-9375-B38039E456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4ADCBC-3C3A-4256-87D5-D0D9AF50D871}"/>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15196507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Phép so sán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F6C2B-F82F-462A-99E3-CE7D93521F73}"/>
              </a:ext>
            </a:extLst>
          </p:cNvPr>
          <p:cNvSpPr>
            <a:spLocks noGrp="1"/>
          </p:cNvSpPr>
          <p:nvPr>
            <p:ph type="title"/>
          </p:nvPr>
        </p:nvSpPr>
        <p:spPr>
          <a:xfrm>
            <a:off x="839788" y="365125"/>
            <a:ext cx="10515600" cy="1325563"/>
          </a:xfrm>
        </p:spPr>
        <p:txBody>
          <a:bodyPr/>
          <a:lstStyle/>
          <a:p>
            <a:r>
              <a:rPr lang="vi-VN"/>
              <a:t>Bấm để sửa kiểu tiêu đề Bản cái</a:t>
            </a:r>
            <a:endParaRPr lang="en-US"/>
          </a:p>
        </p:txBody>
      </p:sp>
      <p:sp>
        <p:nvSpPr>
          <p:cNvPr id="3" name="Text Placeholder 2">
            <a:extLst>
              <a:ext uri="{FF2B5EF4-FFF2-40B4-BE49-F238E27FC236}">
                <a16:creationId xmlns:a16="http://schemas.microsoft.com/office/drawing/2014/main" id="{0F9B284C-B949-459C-9DA6-77C3B837CC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vi-VN"/>
              <a:t>Bấm để chỉnh sửa kiểu văn bản của Bản cái</a:t>
            </a:r>
          </a:p>
        </p:txBody>
      </p:sp>
      <p:sp>
        <p:nvSpPr>
          <p:cNvPr id="4" name="Content Placeholder 3">
            <a:extLst>
              <a:ext uri="{FF2B5EF4-FFF2-40B4-BE49-F238E27FC236}">
                <a16:creationId xmlns:a16="http://schemas.microsoft.com/office/drawing/2014/main" id="{E73A660E-686F-40E7-A651-8AAC2D860D7B}"/>
              </a:ext>
            </a:extLst>
          </p:cNvPr>
          <p:cNvSpPr>
            <a:spLocks noGrp="1"/>
          </p:cNvSpPr>
          <p:nvPr>
            <p:ph sz="half" idx="2"/>
          </p:nvPr>
        </p:nvSpPr>
        <p:spPr>
          <a:xfrm>
            <a:off x="839788" y="2505075"/>
            <a:ext cx="5157787" cy="3684588"/>
          </a:xfrm>
        </p:spPr>
        <p:txBody>
          <a:bodyPr/>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a:p>
        </p:txBody>
      </p:sp>
      <p:sp>
        <p:nvSpPr>
          <p:cNvPr id="5" name="Text Placeholder 4">
            <a:extLst>
              <a:ext uri="{FF2B5EF4-FFF2-40B4-BE49-F238E27FC236}">
                <a16:creationId xmlns:a16="http://schemas.microsoft.com/office/drawing/2014/main" id="{333BB39A-7312-4F84-8CA0-C0FC4E8389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vi-VN"/>
              <a:t>Bấm để chỉnh sửa kiểu văn bản của Bản cái</a:t>
            </a:r>
          </a:p>
        </p:txBody>
      </p:sp>
      <p:sp>
        <p:nvSpPr>
          <p:cNvPr id="6" name="Content Placeholder 5">
            <a:extLst>
              <a:ext uri="{FF2B5EF4-FFF2-40B4-BE49-F238E27FC236}">
                <a16:creationId xmlns:a16="http://schemas.microsoft.com/office/drawing/2014/main" id="{CCFFA6DE-E54E-4523-9A80-B1AD0BBC05B5}"/>
              </a:ext>
            </a:extLst>
          </p:cNvPr>
          <p:cNvSpPr>
            <a:spLocks noGrp="1"/>
          </p:cNvSpPr>
          <p:nvPr>
            <p:ph sz="quarter" idx="4"/>
          </p:nvPr>
        </p:nvSpPr>
        <p:spPr>
          <a:xfrm>
            <a:off x="6172200" y="2505075"/>
            <a:ext cx="5183188" cy="3684588"/>
          </a:xfrm>
        </p:spPr>
        <p:txBody>
          <a:bodyPr/>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a:p>
        </p:txBody>
      </p:sp>
      <p:sp>
        <p:nvSpPr>
          <p:cNvPr id="7" name="Date Placeholder 6">
            <a:extLst>
              <a:ext uri="{FF2B5EF4-FFF2-40B4-BE49-F238E27FC236}">
                <a16:creationId xmlns:a16="http://schemas.microsoft.com/office/drawing/2014/main" id="{AA965E7B-A410-4214-B1AC-7B3A46F9D77D}"/>
              </a:ext>
            </a:extLst>
          </p:cNvPr>
          <p:cNvSpPr>
            <a:spLocks noGrp="1"/>
          </p:cNvSpPr>
          <p:nvPr>
            <p:ph type="dt" sz="half" idx="10"/>
          </p:nvPr>
        </p:nvSpPr>
        <p:spPr/>
        <p:txBody>
          <a:bodyPr/>
          <a:lstStyle/>
          <a:p>
            <a:fld id="{E69B9EE9-F3BF-4B40-83E7-C9BC68FDDB0E}" type="datetimeFigureOut">
              <a:rPr lang="en-US" smtClean="0"/>
              <a:t>3/6/2026</a:t>
            </a:fld>
            <a:endParaRPr lang="en-US"/>
          </a:p>
        </p:txBody>
      </p:sp>
      <p:sp>
        <p:nvSpPr>
          <p:cNvPr id="8" name="Footer Placeholder 7">
            <a:extLst>
              <a:ext uri="{FF2B5EF4-FFF2-40B4-BE49-F238E27FC236}">
                <a16:creationId xmlns:a16="http://schemas.microsoft.com/office/drawing/2014/main" id="{BDCE3857-B780-468D-934E-A75921E727D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D734A56-869A-4922-8B3A-1247CAC299F1}"/>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303617888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Chỉ Tiêu đề">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0A372-E784-4489-91B1-EB5F9893BA95}"/>
              </a:ext>
            </a:extLst>
          </p:cNvPr>
          <p:cNvSpPr>
            <a:spLocks noGrp="1"/>
          </p:cNvSpPr>
          <p:nvPr>
            <p:ph type="title"/>
          </p:nvPr>
        </p:nvSpPr>
        <p:spPr/>
        <p:txBody>
          <a:bodyPr/>
          <a:lstStyle/>
          <a:p>
            <a:r>
              <a:rPr lang="vi-VN"/>
              <a:t>Bấm để sửa kiểu tiêu đề Bản cái</a:t>
            </a:r>
            <a:endParaRPr lang="en-US"/>
          </a:p>
        </p:txBody>
      </p:sp>
      <p:sp>
        <p:nvSpPr>
          <p:cNvPr id="3" name="Date Placeholder 2">
            <a:extLst>
              <a:ext uri="{FF2B5EF4-FFF2-40B4-BE49-F238E27FC236}">
                <a16:creationId xmlns:a16="http://schemas.microsoft.com/office/drawing/2014/main" id="{36E1B435-934F-44C4-8F1B-EC379BCB0879}"/>
              </a:ext>
            </a:extLst>
          </p:cNvPr>
          <p:cNvSpPr>
            <a:spLocks noGrp="1"/>
          </p:cNvSpPr>
          <p:nvPr>
            <p:ph type="dt" sz="half" idx="10"/>
          </p:nvPr>
        </p:nvSpPr>
        <p:spPr/>
        <p:txBody>
          <a:bodyPr/>
          <a:lstStyle/>
          <a:p>
            <a:fld id="{E69B9EE9-F3BF-4B40-83E7-C9BC68FDDB0E}" type="datetimeFigureOut">
              <a:rPr lang="en-US" smtClean="0"/>
              <a:t>3/6/2026</a:t>
            </a:fld>
            <a:endParaRPr lang="en-US"/>
          </a:p>
        </p:txBody>
      </p:sp>
      <p:sp>
        <p:nvSpPr>
          <p:cNvPr id="4" name="Footer Placeholder 3">
            <a:extLst>
              <a:ext uri="{FF2B5EF4-FFF2-40B4-BE49-F238E27FC236}">
                <a16:creationId xmlns:a16="http://schemas.microsoft.com/office/drawing/2014/main" id="{7D9BAE6C-C81A-448F-810E-8201A0E7DD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98452A-D52B-4D53-AA70-42F3E1B91326}"/>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172050171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Nội dung với Chú thíc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A0514-EABD-44DD-9FEE-FD3B6993B01C}"/>
              </a:ext>
            </a:extLst>
          </p:cNvPr>
          <p:cNvSpPr>
            <a:spLocks noGrp="1"/>
          </p:cNvSpPr>
          <p:nvPr>
            <p:ph type="title"/>
          </p:nvPr>
        </p:nvSpPr>
        <p:spPr>
          <a:xfrm>
            <a:off x="839788" y="457200"/>
            <a:ext cx="3932237" cy="1600200"/>
          </a:xfrm>
        </p:spPr>
        <p:txBody>
          <a:bodyPr anchor="b"/>
          <a:lstStyle>
            <a:lvl1pPr>
              <a:defRPr sz="3200"/>
            </a:lvl1pPr>
          </a:lstStyle>
          <a:p>
            <a:r>
              <a:rPr lang="vi-VN"/>
              <a:t>Bấm để sửa kiểu tiêu đề Bản cái</a:t>
            </a:r>
            <a:endParaRPr lang="en-US"/>
          </a:p>
        </p:txBody>
      </p:sp>
      <p:sp>
        <p:nvSpPr>
          <p:cNvPr id="3" name="Content Placeholder 2">
            <a:extLst>
              <a:ext uri="{FF2B5EF4-FFF2-40B4-BE49-F238E27FC236}">
                <a16:creationId xmlns:a16="http://schemas.microsoft.com/office/drawing/2014/main" id="{AB489CFA-7BE8-4E2D-A2D2-69DFDF67AB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a:p>
        </p:txBody>
      </p:sp>
      <p:sp>
        <p:nvSpPr>
          <p:cNvPr id="4" name="Text Placeholder 3">
            <a:extLst>
              <a:ext uri="{FF2B5EF4-FFF2-40B4-BE49-F238E27FC236}">
                <a16:creationId xmlns:a16="http://schemas.microsoft.com/office/drawing/2014/main" id="{7995BA20-5216-49BC-A672-DBE07E4F3D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vi-VN"/>
              <a:t>Bấm để chỉnh sửa kiểu văn bản của Bản cái</a:t>
            </a:r>
          </a:p>
        </p:txBody>
      </p:sp>
      <p:sp>
        <p:nvSpPr>
          <p:cNvPr id="5" name="Date Placeholder 4">
            <a:extLst>
              <a:ext uri="{FF2B5EF4-FFF2-40B4-BE49-F238E27FC236}">
                <a16:creationId xmlns:a16="http://schemas.microsoft.com/office/drawing/2014/main" id="{D206E611-CB59-47AA-B2BD-1C42BF09C3BC}"/>
              </a:ext>
            </a:extLst>
          </p:cNvPr>
          <p:cNvSpPr>
            <a:spLocks noGrp="1"/>
          </p:cNvSpPr>
          <p:nvPr>
            <p:ph type="dt" sz="half" idx="10"/>
          </p:nvPr>
        </p:nvSpPr>
        <p:spPr/>
        <p:txBody>
          <a:bodyPr/>
          <a:lstStyle/>
          <a:p>
            <a:fld id="{E69B9EE9-F3BF-4B40-83E7-C9BC68FDDB0E}" type="datetimeFigureOut">
              <a:rPr lang="en-US" smtClean="0"/>
              <a:t>3/6/2026</a:t>
            </a:fld>
            <a:endParaRPr lang="en-US"/>
          </a:p>
        </p:txBody>
      </p:sp>
      <p:sp>
        <p:nvSpPr>
          <p:cNvPr id="6" name="Footer Placeholder 5">
            <a:extLst>
              <a:ext uri="{FF2B5EF4-FFF2-40B4-BE49-F238E27FC236}">
                <a16:creationId xmlns:a16="http://schemas.microsoft.com/office/drawing/2014/main" id="{38DB9AB8-1888-4A05-98BB-75EDB05946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D02696-3ED7-48D6-A149-7A51503D6EFB}"/>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178296995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Ảnh với Chú thíc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2C063-6317-449C-A341-883F2682D4C8}"/>
              </a:ext>
            </a:extLst>
          </p:cNvPr>
          <p:cNvSpPr>
            <a:spLocks noGrp="1"/>
          </p:cNvSpPr>
          <p:nvPr>
            <p:ph type="title"/>
          </p:nvPr>
        </p:nvSpPr>
        <p:spPr>
          <a:xfrm>
            <a:off x="839788" y="457200"/>
            <a:ext cx="3932237" cy="1600200"/>
          </a:xfrm>
        </p:spPr>
        <p:txBody>
          <a:bodyPr anchor="b"/>
          <a:lstStyle>
            <a:lvl1pPr>
              <a:defRPr sz="3200"/>
            </a:lvl1pPr>
          </a:lstStyle>
          <a:p>
            <a:r>
              <a:rPr lang="vi-VN"/>
              <a:t>Bấm để sửa kiểu tiêu đề Bản cái</a:t>
            </a:r>
            <a:endParaRPr lang="en-US"/>
          </a:p>
        </p:txBody>
      </p:sp>
      <p:sp>
        <p:nvSpPr>
          <p:cNvPr id="3" name="Picture Placeholder 2">
            <a:extLst>
              <a:ext uri="{FF2B5EF4-FFF2-40B4-BE49-F238E27FC236}">
                <a16:creationId xmlns:a16="http://schemas.microsoft.com/office/drawing/2014/main" id="{5D53C2C5-1069-41AD-AB8E-A272B5F74D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vi-VN"/>
              <a:t>Bấm biểu tượng để thêm hình ảnh</a:t>
            </a:r>
            <a:endParaRPr lang="en-US"/>
          </a:p>
        </p:txBody>
      </p:sp>
      <p:sp>
        <p:nvSpPr>
          <p:cNvPr id="4" name="Text Placeholder 3">
            <a:extLst>
              <a:ext uri="{FF2B5EF4-FFF2-40B4-BE49-F238E27FC236}">
                <a16:creationId xmlns:a16="http://schemas.microsoft.com/office/drawing/2014/main" id="{B335F9C6-7A1E-4BB1-8382-AF2048FA93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vi-VN"/>
              <a:t>Bấm để chỉnh sửa kiểu văn bản của Bản cái</a:t>
            </a:r>
          </a:p>
        </p:txBody>
      </p:sp>
      <p:sp>
        <p:nvSpPr>
          <p:cNvPr id="5" name="Date Placeholder 4">
            <a:extLst>
              <a:ext uri="{FF2B5EF4-FFF2-40B4-BE49-F238E27FC236}">
                <a16:creationId xmlns:a16="http://schemas.microsoft.com/office/drawing/2014/main" id="{6A2CF1DA-3491-456F-B971-C43EFCD2163E}"/>
              </a:ext>
            </a:extLst>
          </p:cNvPr>
          <p:cNvSpPr>
            <a:spLocks noGrp="1"/>
          </p:cNvSpPr>
          <p:nvPr>
            <p:ph type="dt" sz="half" idx="10"/>
          </p:nvPr>
        </p:nvSpPr>
        <p:spPr/>
        <p:txBody>
          <a:bodyPr/>
          <a:lstStyle/>
          <a:p>
            <a:fld id="{E69B9EE9-F3BF-4B40-83E7-C9BC68FDDB0E}" type="datetimeFigureOut">
              <a:rPr lang="en-US" smtClean="0"/>
              <a:t>3/6/2026</a:t>
            </a:fld>
            <a:endParaRPr lang="en-US"/>
          </a:p>
        </p:txBody>
      </p:sp>
      <p:sp>
        <p:nvSpPr>
          <p:cNvPr id="6" name="Footer Placeholder 5">
            <a:extLst>
              <a:ext uri="{FF2B5EF4-FFF2-40B4-BE49-F238E27FC236}">
                <a16:creationId xmlns:a16="http://schemas.microsoft.com/office/drawing/2014/main" id="{A2D613E6-C32A-4783-9219-260167E50D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F57CA7-22C9-4637-98D5-45CB81C4CD6F}"/>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317112585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êu đề và Văn bản Dọ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C9855-67DD-499C-8452-982BD998BC08}"/>
              </a:ext>
            </a:extLst>
          </p:cNvPr>
          <p:cNvSpPr>
            <a:spLocks noGrp="1"/>
          </p:cNvSpPr>
          <p:nvPr>
            <p:ph type="title"/>
          </p:nvPr>
        </p:nvSpPr>
        <p:spPr/>
        <p:txBody>
          <a:bodyPr/>
          <a:lstStyle/>
          <a:p>
            <a:r>
              <a:rPr lang="vi-VN"/>
              <a:t>Bấm để sửa kiểu tiêu đề Bản cái</a:t>
            </a:r>
            <a:endParaRPr lang="en-US"/>
          </a:p>
        </p:txBody>
      </p:sp>
      <p:sp>
        <p:nvSpPr>
          <p:cNvPr id="3" name="Vertical Text Placeholder 2">
            <a:extLst>
              <a:ext uri="{FF2B5EF4-FFF2-40B4-BE49-F238E27FC236}">
                <a16:creationId xmlns:a16="http://schemas.microsoft.com/office/drawing/2014/main" id="{B82C6DC6-9849-4FC4-9261-E617428F3F53}"/>
              </a:ext>
            </a:extLst>
          </p:cNvPr>
          <p:cNvSpPr>
            <a:spLocks noGrp="1"/>
          </p:cNvSpPr>
          <p:nvPr>
            <p:ph type="body" orient="vert" idx="1"/>
          </p:nvPr>
        </p:nvSpPr>
        <p:spPr/>
        <p:txBody>
          <a:bodyPr vert="eaVert"/>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a:p>
        </p:txBody>
      </p:sp>
      <p:sp>
        <p:nvSpPr>
          <p:cNvPr id="4" name="Date Placeholder 3">
            <a:extLst>
              <a:ext uri="{FF2B5EF4-FFF2-40B4-BE49-F238E27FC236}">
                <a16:creationId xmlns:a16="http://schemas.microsoft.com/office/drawing/2014/main" id="{E0E46057-7577-44E5-BB5D-ECDD39E154B2}"/>
              </a:ext>
            </a:extLst>
          </p:cNvPr>
          <p:cNvSpPr>
            <a:spLocks noGrp="1"/>
          </p:cNvSpPr>
          <p:nvPr>
            <p:ph type="dt" sz="half" idx="10"/>
          </p:nvPr>
        </p:nvSpPr>
        <p:spPr/>
        <p:txBody>
          <a:bodyPr/>
          <a:lstStyle/>
          <a:p>
            <a:fld id="{E69B9EE9-F3BF-4B40-83E7-C9BC68FDDB0E}" type="datetimeFigureOut">
              <a:rPr lang="en-US" smtClean="0"/>
              <a:t>3/6/2026</a:t>
            </a:fld>
            <a:endParaRPr lang="en-US"/>
          </a:p>
        </p:txBody>
      </p:sp>
      <p:sp>
        <p:nvSpPr>
          <p:cNvPr id="5" name="Footer Placeholder 4">
            <a:extLst>
              <a:ext uri="{FF2B5EF4-FFF2-40B4-BE49-F238E27FC236}">
                <a16:creationId xmlns:a16="http://schemas.microsoft.com/office/drawing/2014/main" id="{AEBC3C06-0118-458A-A21D-1513B54EE1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A12FCB-C0A3-4A28-A0CB-001BAE7B2F9B}"/>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209761221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Tiêu đề Dọc và Văn bản">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E98B65-A8D7-4F99-BB18-A087CE882C61}"/>
              </a:ext>
            </a:extLst>
          </p:cNvPr>
          <p:cNvSpPr>
            <a:spLocks noGrp="1"/>
          </p:cNvSpPr>
          <p:nvPr>
            <p:ph type="title" orient="vert"/>
          </p:nvPr>
        </p:nvSpPr>
        <p:spPr>
          <a:xfrm>
            <a:off x="8724900" y="365125"/>
            <a:ext cx="2628900" cy="5811838"/>
          </a:xfrm>
        </p:spPr>
        <p:txBody>
          <a:bodyPr vert="eaVert"/>
          <a:lstStyle/>
          <a:p>
            <a:r>
              <a:rPr lang="vi-VN"/>
              <a:t>Bấm để sửa kiểu tiêu đề Bản cái</a:t>
            </a:r>
            <a:endParaRPr lang="en-US"/>
          </a:p>
        </p:txBody>
      </p:sp>
      <p:sp>
        <p:nvSpPr>
          <p:cNvPr id="3" name="Vertical Text Placeholder 2">
            <a:extLst>
              <a:ext uri="{FF2B5EF4-FFF2-40B4-BE49-F238E27FC236}">
                <a16:creationId xmlns:a16="http://schemas.microsoft.com/office/drawing/2014/main" id="{D5E81FE7-0BD2-442E-B5C1-9521C7233BEE}"/>
              </a:ext>
            </a:extLst>
          </p:cNvPr>
          <p:cNvSpPr>
            <a:spLocks noGrp="1"/>
          </p:cNvSpPr>
          <p:nvPr>
            <p:ph type="body" orient="vert" idx="1"/>
          </p:nvPr>
        </p:nvSpPr>
        <p:spPr>
          <a:xfrm>
            <a:off x="838200" y="365125"/>
            <a:ext cx="7734300" cy="5811838"/>
          </a:xfrm>
        </p:spPr>
        <p:txBody>
          <a:bodyPr vert="eaVert"/>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a:p>
        </p:txBody>
      </p:sp>
      <p:sp>
        <p:nvSpPr>
          <p:cNvPr id="4" name="Date Placeholder 3">
            <a:extLst>
              <a:ext uri="{FF2B5EF4-FFF2-40B4-BE49-F238E27FC236}">
                <a16:creationId xmlns:a16="http://schemas.microsoft.com/office/drawing/2014/main" id="{3CB6CF68-26D3-4F28-A450-732051B06B64}"/>
              </a:ext>
            </a:extLst>
          </p:cNvPr>
          <p:cNvSpPr>
            <a:spLocks noGrp="1"/>
          </p:cNvSpPr>
          <p:nvPr>
            <p:ph type="dt" sz="half" idx="10"/>
          </p:nvPr>
        </p:nvSpPr>
        <p:spPr/>
        <p:txBody>
          <a:bodyPr/>
          <a:lstStyle/>
          <a:p>
            <a:fld id="{E69B9EE9-F3BF-4B40-83E7-C9BC68FDDB0E}" type="datetimeFigureOut">
              <a:rPr lang="en-US" smtClean="0"/>
              <a:t>3/6/2026</a:t>
            </a:fld>
            <a:endParaRPr lang="en-US"/>
          </a:p>
        </p:txBody>
      </p:sp>
      <p:sp>
        <p:nvSpPr>
          <p:cNvPr id="5" name="Footer Placeholder 4">
            <a:extLst>
              <a:ext uri="{FF2B5EF4-FFF2-40B4-BE49-F238E27FC236}">
                <a16:creationId xmlns:a16="http://schemas.microsoft.com/office/drawing/2014/main" id="{76A09996-5DA0-4115-872B-231E6D281D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DAEEDE-A7E5-467A-8DC1-E875707E02F8}"/>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38449129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08B0B-0C38-42ED-9BFB-92CD5D5259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715A20C-77BF-47D5-AAC2-6C19796DA0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2433034-8236-437E-826B-B728CE6B52FF}"/>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80A7125-0D22-430E-95F5-D4A0F0AC6BAA}"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0C08B96E-F3D3-43FF-B768-117B600F1A7A}"/>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9EF75099-153F-409E-A4DB-4169548BAF8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9436D5-3AE6-4FE8-A368-D247BC98BC7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68022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1D49-5283-4424-804D-5697C8EA075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F09912E-7C89-4B9D-B579-1E0758927D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4FC12EF-1903-4E3F-8558-D9B6609ADC86}"/>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80A7125-0D22-430E-95F5-D4A0F0AC6BAA}"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15F0E361-EF98-413F-9E5A-BC11F1447170}"/>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AF4E68BD-24CA-4289-8F8C-D80A100C9FF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9436D5-3AE6-4FE8-A368-D247BC98BC7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49834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476A2-7CC8-444E-B1D2-DE551B9BCD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41468B5-8969-4384-9A57-B16517A95A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0DC230-D168-440A-AE48-54CF683A2C5C}"/>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80A7125-0D22-430E-95F5-D4A0F0AC6BAA}"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3BCA9385-2FF4-495C-8873-8414138BAFFC}"/>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EE0A7496-856E-44D6-8263-AC2F93AAD9D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9436D5-3AE6-4FE8-A368-D247BC98BC7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04743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69BB4-73F3-42B0-830B-49AEEEFD58B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A434E1-FBBD-4F83-ABD6-34994C48E7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AF3E556-A7C0-4604-A93E-79D12D8792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431CD5-3E8D-4A28-8669-DF4B17EE3164}"/>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80A7125-0D22-430E-95F5-D4A0F0AC6BAA}"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3A11ADB1-B202-46FA-94C0-F5543BB5DC0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CBF90A11-A77D-4DEF-B14D-5D92960DE84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9436D5-3AE6-4FE8-A368-D247BC98BC7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03951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0255B-4280-4E7B-8FC9-93826BBF36D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E0A1FA1-1959-4D86-AE00-EDF3CAE801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64109E-0FF1-4B60-8CFD-B5BB37E257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1B1CA6A-4BCC-40AB-8ECD-42D56C75C4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A98FB3-A290-41B4-B46B-D501142158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883E09-F789-4708-88A0-285DC0DF8BDB}"/>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80A7125-0D22-430E-95F5-D4A0F0AC6BAA}"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8" name="Footer Placeholder 7">
            <a:extLst>
              <a:ext uri="{FF2B5EF4-FFF2-40B4-BE49-F238E27FC236}">
                <a16:creationId xmlns:a16="http://schemas.microsoft.com/office/drawing/2014/main" id="{5608A6F0-B808-4421-94EF-6E23F59E376C}"/>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9" name="Slide Number Placeholder 8">
            <a:extLst>
              <a:ext uri="{FF2B5EF4-FFF2-40B4-BE49-F238E27FC236}">
                <a16:creationId xmlns:a16="http://schemas.microsoft.com/office/drawing/2014/main" id="{38EBAB74-63D4-4F28-903B-1FDDC4CD072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9436D5-3AE6-4FE8-A368-D247BC98BC7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608033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6450B-6D27-44B3-9E18-9DD7F1F4C73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6CD67C0-BDD1-4394-9A86-2D91D638F7F9}"/>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80A7125-0D22-430E-95F5-D4A0F0AC6BAA}"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Footer Placeholder 3">
            <a:extLst>
              <a:ext uri="{FF2B5EF4-FFF2-40B4-BE49-F238E27FC236}">
                <a16:creationId xmlns:a16="http://schemas.microsoft.com/office/drawing/2014/main" id="{3A43C035-E1A5-4B88-B93C-A512025D36F3}"/>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F8D42DAE-9BA6-4F9C-9C27-B66205B5224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9436D5-3AE6-4FE8-A368-D247BC98BC7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5798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E27B63-9977-45D1-9BF9-44C8123E7A32}"/>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80A7125-0D22-430E-95F5-D4A0F0AC6BAA}"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Footer Placeholder 2">
            <a:extLst>
              <a:ext uri="{FF2B5EF4-FFF2-40B4-BE49-F238E27FC236}">
                <a16:creationId xmlns:a16="http://schemas.microsoft.com/office/drawing/2014/main" id="{C3949BCF-E78C-4B76-AB46-5EDA07352BE1}"/>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0A4D6522-3C06-4768-8AE9-A1707757AB4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9436D5-3AE6-4FE8-A368-D247BC98BC7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79184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97054-EAEB-4C2B-88C4-51BD3B1A8C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588F069-4FBF-49DA-984B-00EDAF809B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6E6F5DF-EFE4-4794-915D-588D24B7C0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FC4485-61A7-43C1-B18D-9EFCFB22EFAE}"/>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80A7125-0D22-430E-95F5-D4A0F0AC6BAA}"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2059B9F7-EB59-4A0F-9398-59238CD49F03}"/>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7CDE009D-592B-4854-88FA-9DA33F57DAC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9436D5-3AE6-4FE8-A368-D247BC98BC7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99140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EEA2B-BE46-43CD-BCAC-72C94321EF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EE687E0-8F70-4CC0-AC18-2AEB51E050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B8BB773-632B-4941-95E5-E529A405AC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AA6099-782C-4007-BB89-76F526BB30AA}"/>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80A7125-0D22-430E-95F5-D4A0F0AC6BAA}"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76AA4AA2-050E-426C-848F-8FCA96A92F7F}"/>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6D80C092-792E-46ED-8978-B752C609810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9436D5-3AE6-4FE8-A368-D247BC98BC7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136005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B793D-92E1-4F02-BFB5-82E60A2526C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28F9650-2B53-4CDA-AC20-B0219BC74F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5E9798-1339-4AB3-BCF7-80ED9B73CD6E}"/>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80A7125-0D22-430E-95F5-D4A0F0AC6BAA}"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4B352D3C-1F80-422A-8C25-BB55C08A5452}"/>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0A7EB7C5-3FE1-4A93-98C9-996F799D02B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9436D5-3AE6-4FE8-A368-D247BC98BC7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612100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7005B5-58E1-4A23-985E-97790426D1D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0D5A4D9-B142-49B8-8967-F83FE0685E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E8AC3F-F06A-4FAE-B428-2A3FAA4C111A}"/>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80A7125-0D22-430E-95F5-D4A0F0AC6BAA}"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8C35F315-AC64-4372-9A25-B50C7AFB37D4}"/>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E636B0E5-1000-4299-A4F0-71E2A6906B6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9436D5-3AE6-4FE8-A368-D247BC98BC7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4985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2.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3.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310FAF-402D-47E6-AB27-9CB042F631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B9B709D-C09C-48AC-BE41-11C44F6C93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69ADC0-8D70-4C67-A2D9-324BE34718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21C682-E527-465E-9DE1-7DD8CC96FEBE}" type="datetimeFigureOut">
              <a:rPr lang="en-US" smtClean="0"/>
              <a:pPr/>
              <a:t>3/6/2026</a:t>
            </a:fld>
            <a:endParaRPr lang="en-US"/>
          </a:p>
        </p:txBody>
      </p:sp>
      <p:sp>
        <p:nvSpPr>
          <p:cNvPr id="5" name="Footer Placeholder 4">
            <a:extLst>
              <a:ext uri="{FF2B5EF4-FFF2-40B4-BE49-F238E27FC236}">
                <a16:creationId xmlns:a16="http://schemas.microsoft.com/office/drawing/2014/main" id="{BF9B4F54-4E02-4537-9CE5-AA4D728008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5519B0E-E7C8-4E43-920F-35F6799963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B19A5E-5106-4644-87F1-F6BEE2321D39}" type="slidenum">
              <a:rPr lang="en-US" smtClean="0"/>
              <a:pPr/>
              <a:t>‹#›</a:t>
            </a:fld>
            <a:endParaRPr lang="en-US"/>
          </a:p>
        </p:txBody>
      </p:sp>
    </p:spTree>
    <p:extLst>
      <p:ext uri="{BB962C8B-B14F-4D97-AF65-F5344CB8AC3E}">
        <p14:creationId xmlns:p14="http://schemas.microsoft.com/office/powerpoint/2010/main" val="1834720703"/>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942" r:id="rId12"/>
    <p:sldLayoutId id="2147483943" r:id="rId13"/>
    <p:sldLayoutId id="2147483944" r:id="rId14"/>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CB0E7E-7BDA-4369-B06E-95E5B313A5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vi-VN"/>
              <a:t>Bấm để sửa kiểu tiêu đề Bản cái</a:t>
            </a:r>
            <a:endParaRPr lang="en-US"/>
          </a:p>
        </p:txBody>
      </p:sp>
      <p:sp>
        <p:nvSpPr>
          <p:cNvPr id="3" name="Text Placeholder 2">
            <a:extLst>
              <a:ext uri="{FF2B5EF4-FFF2-40B4-BE49-F238E27FC236}">
                <a16:creationId xmlns:a16="http://schemas.microsoft.com/office/drawing/2014/main" id="{6FF2DE87-7D95-4722-9EE5-248D158C7F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a:p>
        </p:txBody>
      </p:sp>
      <p:sp>
        <p:nvSpPr>
          <p:cNvPr id="4" name="Date Placeholder 3">
            <a:extLst>
              <a:ext uri="{FF2B5EF4-FFF2-40B4-BE49-F238E27FC236}">
                <a16:creationId xmlns:a16="http://schemas.microsoft.com/office/drawing/2014/main" id="{57D0A038-BC78-4ECC-BEFF-CCB515E484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9B9EE9-F3BF-4B40-83E7-C9BC68FDDB0E}" type="datetimeFigureOut">
              <a:rPr lang="en-US" smtClean="0"/>
              <a:t>3/6/2026</a:t>
            </a:fld>
            <a:endParaRPr lang="en-US"/>
          </a:p>
        </p:txBody>
      </p:sp>
      <p:sp>
        <p:nvSpPr>
          <p:cNvPr id="5" name="Footer Placeholder 4">
            <a:extLst>
              <a:ext uri="{FF2B5EF4-FFF2-40B4-BE49-F238E27FC236}">
                <a16:creationId xmlns:a16="http://schemas.microsoft.com/office/drawing/2014/main" id="{50ECDB14-4F91-4B5C-8ACA-1B5E7E69B7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30118F-80C4-4861-A4D3-A50D382E7D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F55963-6440-4C45-BA09-4E6A99D1BBE0}" type="slidenum">
              <a:rPr lang="en-US" smtClean="0"/>
              <a:t>‹#›</a:t>
            </a:fld>
            <a:endParaRPr lang="en-US"/>
          </a:p>
        </p:txBody>
      </p:sp>
    </p:spTree>
    <p:extLst>
      <p:ext uri="{BB962C8B-B14F-4D97-AF65-F5344CB8AC3E}">
        <p14:creationId xmlns:p14="http://schemas.microsoft.com/office/powerpoint/2010/main" val="1962126936"/>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1F68AA-C19A-4344-9D56-F1F8AE5871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7D846A3-1AFD-41BD-96B2-AD8A93FF2B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271E5E-43A5-486A-AE96-1CA6F3DB03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A80A7125-0D22-430E-95F5-D4A0F0AC6BAA}"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16107286-F567-44DA-BEEA-B11A57EA5C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0B2A3A87-D8D4-4B0F-AD05-9F84394190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29436D5-3AE6-4FE8-A368-D247BC98BC7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3120574"/>
      </p:ext>
    </p:extLst>
  </p:cSld>
  <p:clrMap bg1="lt1" tx1="dk1" bg2="lt2" tx2="dk2" accent1="accent1" accent2="accent2" accent3="accent3" accent4="accent4" accent5="accent5" accent6="accent6" hlink="hlink" folHlink="folHlink"/>
  <p:sldLayoutIdLst>
    <p:sldLayoutId id="2147483931" r:id="rId1"/>
    <p:sldLayoutId id="2147483932" r:id="rId2"/>
    <p:sldLayoutId id="2147483933" r:id="rId3"/>
    <p:sldLayoutId id="2147483934" r:id="rId4"/>
    <p:sldLayoutId id="2147483935" r:id="rId5"/>
    <p:sldLayoutId id="2147483936" r:id="rId6"/>
    <p:sldLayoutId id="2147483937" r:id="rId7"/>
    <p:sldLayoutId id="2147483938" r:id="rId8"/>
    <p:sldLayoutId id="2147483939" r:id="rId9"/>
    <p:sldLayoutId id="2147483940" r:id="rId10"/>
    <p:sldLayoutId id="214748394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5.xml"/><Relationship Id="rId6" Type="http://schemas.openxmlformats.org/officeDocument/2006/relationships/image" Target="../media/image7.svg"/><Relationship Id="rId5" Type="http://schemas.openxmlformats.org/officeDocument/2006/relationships/image" Target="../media/image4.png"/><Relationship Id="rId4" Type="http://schemas.openxmlformats.org/officeDocument/2006/relationships/image" Target="../media/image5.svg"/></Relationships>
</file>

<file path=ppt/slides/_rels/slide2.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audio" Target="../media/audio2.wav"/><Relationship Id="rId7" Type="http://schemas.openxmlformats.org/officeDocument/2006/relationships/image" Target="../media/image7.png"/><Relationship Id="rId2" Type="http://schemas.openxmlformats.org/officeDocument/2006/relationships/audio" Target="../media/audio1.wav"/><Relationship Id="rId1" Type="http://schemas.openxmlformats.org/officeDocument/2006/relationships/slideLayout" Target="../slideLayouts/slideLayout17.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5.jpeg"/><Relationship Id="rId9" Type="http://schemas.openxmlformats.org/officeDocument/2006/relationships/image" Target="../media/image8.wmf"/></Relationships>
</file>

<file path=ppt/slides/_rels/slide3.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audio" Target="../media/audio2.wav"/><Relationship Id="rId7" Type="http://schemas.openxmlformats.org/officeDocument/2006/relationships/image" Target="../media/image7.png"/><Relationship Id="rId2" Type="http://schemas.openxmlformats.org/officeDocument/2006/relationships/audio" Target="../media/audio1.wav"/><Relationship Id="rId1" Type="http://schemas.openxmlformats.org/officeDocument/2006/relationships/slideLayout" Target="../slideLayouts/slideLayout17.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5.jpeg"/><Relationship Id="rId9" Type="http://schemas.openxmlformats.org/officeDocument/2006/relationships/image" Target="../media/image8.wmf"/></Relationships>
</file>

<file path=ppt/slides/_rels/slide4.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audio" Target="../media/audio2.wav"/><Relationship Id="rId7" Type="http://schemas.openxmlformats.org/officeDocument/2006/relationships/image" Target="../media/image7.png"/><Relationship Id="rId2" Type="http://schemas.openxmlformats.org/officeDocument/2006/relationships/audio" Target="../media/audio1.wav"/><Relationship Id="rId1" Type="http://schemas.openxmlformats.org/officeDocument/2006/relationships/slideLayout" Target="../slideLayouts/slideLayout17.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5.jpeg"/><Relationship Id="rId9" Type="http://schemas.openxmlformats.org/officeDocument/2006/relationships/image" Target="../media/image8.wmf"/></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6.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5.xml"/><Relationship Id="rId5" Type="http://schemas.microsoft.com/office/2007/relationships/hdphoto" Target="../media/hdphoto3.wdp"/><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notesSlide" Target="../notesSlides/notesSlide2.xml"/><Relationship Id="rId7" Type="http://schemas.microsoft.com/office/2007/relationships/hdphoto" Target="../media/hdphoto5.wdp"/><Relationship Id="rId2" Type="http://schemas.openxmlformats.org/officeDocument/2006/relationships/slideLayout" Target="../slideLayouts/slideLayout15.xml"/><Relationship Id="rId1" Type="http://schemas.openxmlformats.org/officeDocument/2006/relationships/tags" Target="../tags/tag1.xml"/><Relationship Id="rId6" Type="http://schemas.openxmlformats.org/officeDocument/2006/relationships/image" Target="../media/image17.png"/><Relationship Id="rId5" Type="http://schemas.microsoft.com/office/2007/relationships/hdphoto" Target="../media/hdphoto4.wdp"/><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5" Type="http://schemas.microsoft.com/office/2007/relationships/hdphoto" Target="../media/hdphoto3.wdp"/><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30.png"/><Relationship Id="rId3" Type="http://schemas.microsoft.com/office/2007/relationships/hdphoto" Target="../media/hdphoto7.wdp"/><Relationship Id="rId7" Type="http://schemas.microsoft.com/office/2007/relationships/hdphoto" Target="../media/hdphoto9.wdp"/><Relationship Id="rId2"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29.png"/><Relationship Id="rId5" Type="http://schemas.microsoft.com/office/2007/relationships/hdphoto" Target="../media/hdphoto8.wdp"/><Relationship Id="rId4" Type="http://schemas.openxmlformats.org/officeDocument/2006/relationships/image" Target="../media/image28.png"/><Relationship Id="rId9" Type="http://schemas.openxmlformats.org/officeDocument/2006/relationships/image" Target="../media/image3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microsoft.com/office/2007/relationships/hdphoto" Target="../media/hdphoto12.wdp"/><Relationship Id="rId3" Type="http://schemas.openxmlformats.org/officeDocument/2006/relationships/slideLayout" Target="../slideLayouts/slideLayout7.xml"/><Relationship Id="rId7" Type="http://schemas.openxmlformats.org/officeDocument/2006/relationships/image" Target="../media/image36.png"/><Relationship Id="rId2" Type="http://schemas.openxmlformats.org/officeDocument/2006/relationships/video" Target="../media/media1.mp4"/><Relationship Id="rId1" Type="http://schemas.microsoft.com/office/2007/relationships/media" Target="../media/media1.mp4"/><Relationship Id="rId6" Type="http://schemas.microsoft.com/office/2007/relationships/hdphoto" Target="../media/hdphoto11.wdp"/><Relationship Id="rId5" Type="http://schemas.openxmlformats.org/officeDocument/2006/relationships/image" Target="../media/image35.png"/><Relationship Id="rId4" Type="http://schemas.openxmlformats.org/officeDocument/2006/relationships/image" Target="../media/image34.png"/></Relationships>
</file>

<file path=ppt/slides/_rels/slide2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41.png"/><Relationship Id="rId7" Type="http://schemas.microsoft.com/office/2007/relationships/hdphoto" Target="../media/hdphoto14.wdp"/><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3.png"/><Relationship Id="rId11" Type="http://schemas.openxmlformats.org/officeDocument/2006/relationships/image" Target="../media/image46.png"/><Relationship Id="rId5" Type="http://schemas.microsoft.com/office/2007/relationships/hdphoto" Target="../media/hdphoto13.wdp"/><Relationship Id="rId10" Type="http://schemas.openxmlformats.org/officeDocument/2006/relationships/image" Target="../media/image45.png"/><Relationship Id="rId4" Type="http://schemas.openxmlformats.org/officeDocument/2006/relationships/image" Target="../media/image42.png"/><Relationship Id="rId9" Type="http://schemas.microsoft.com/office/2007/relationships/hdphoto" Target="../media/hdphoto15.wdp"/></Relationships>
</file>

<file path=ppt/slides/_rels/slide3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microsoft.com/office/2007/relationships/hdphoto" Target="../media/hdphoto16.wdp"/></Relationships>
</file>

<file path=ppt/slides/_rels/slide3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openxmlformats.org/officeDocument/2006/relationships/image" Target="../media/image30.png"/><Relationship Id="rId3" Type="http://schemas.microsoft.com/office/2007/relationships/hdphoto" Target="../media/hdphoto7.wdp"/><Relationship Id="rId7" Type="http://schemas.microsoft.com/office/2007/relationships/hdphoto" Target="../media/hdphoto9.wdp"/><Relationship Id="rId2"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29.png"/><Relationship Id="rId5" Type="http://schemas.microsoft.com/office/2007/relationships/hdphoto" Target="../media/hdphoto8.wdp"/><Relationship Id="rId4" Type="http://schemas.openxmlformats.org/officeDocument/2006/relationships/image" Target="../media/image28.png"/><Relationship Id="rId9" Type="http://schemas.openxmlformats.org/officeDocument/2006/relationships/image" Target="../media/image31.png"/></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5" Type="http://schemas.microsoft.com/office/2007/relationships/hdphoto" Target="../media/hdphoto3.wdp"/><Relationship Id="rId4" Type="http://schemas.openxmlformats.org/officeDocument/2006/relationships/image" Target="../media/image15.png"/></Relationships>
</file>

<file path=ppt/slides/_rels/slide37.xml.rels><?xml version="1.0" encoding="UTF-8" standalone="yes"?>
<Relationships xmlns="http://schemas.openxmlformats.org/package/2006/relationships"><Relationship Id="rId8" Type="http://schemas.microsoft.com/office/2007/relationships/hdphoto" Target="../media/hdphoto12.wdp"/><Relationship Id="rId3" Type="http://schemas.openxmlformats.org/officeDocument/2006/relationships/slideLayout" Target="../slideLayouts/slideLayout7.xml"/><Relationship Id="rId7" Type="http://schemas.openxmlformats.org/officeDocument/2006/relationships/image" Target="../media/image36.png"/><Relationship Id="rId2" Type="http://schemas.openxmlformats.org/officeDocument/2006/relationships/video" Target="../media/media1.mp4"/><Relationship Id="rId1" Type="http://schemas.microsoft.com/office/2007/relationships/media" Target="../media/media1.mp4"/><Relationship Id="rId6" Type="http://schemas.microsoft.com/office/2007/relationships/hdphoto" Target="../media/hdphoto11.wdp"/><Relationship Id="rId5" Type="http://schemas.openxmlformats.org/officeDocument/2006/relationships/image" Target="../media/image35.png"/><Relationship Id="rId4" Type="http://schemas.openxmlformats.org/officeDocument/2006/relationships/image" Target="../media/image34.png"/><Relationship Id="rId9" Type="http://schemas.openxmlformats.org/officeDocument/2006/relationships/image" Target="../media/image51.png"/></Relationships>
</file>

<file path=ppt/slides/_rels/slide3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53.png"/><Relationship Id="rId1" Type="http://schemas.openxmlformats.org/officeDocument/2006/relationships/slideLayout" Target="../slideLayouts/slideLayout14.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slide" Target="slide47.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59.gif"/><Relationship Id="rId5" Type="http://schemas.openxmlformats.org/officeDocument/2006/relationships/slide" Target="slide50.xml"/><Relationship Id="rId4" Type="http://schemas.openxmlformats.org/officeDocument/2006/relationships/slide" Target="slide48.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61.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0.png"/><Relationship Id="rId5" Type="http://schemas.openxmlformats.org/officeDocument/2006/relationships/slide" Target="slide46.xml"/><Relationship Id="rId4" Type="http://schemas.openxmlformats.org/officeDocument/2006/relationships/audio" Target="../media/audio3.wav"/></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slide" Target="slide46.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audio" Target="../media/audio3.wav"/></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slide" Target="slide50.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audio" Target="../media/audio3.wav"/></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61.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0.png"/><Relationship Id="rId5" Type="http://schemas.openxmlformats.org/officeDocument/2006/relationships/slide" Target="slide46.xml"/><Relationship Id="rId4" Type="http://schemas.openxmlformats.org/officeDocument/2006/relationships/audio" Target="../media/audio3.wav"/></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audio" Target="../media/audio3.wav"/></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audio" Target="../media/audio3.wav"/></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66.png"/><Relationship Id="rId4" Type="http://schemas.openxmlformats.org/officeDocument/2006/relationships/image" Target="../media/image65.png"/></Relationships>
</file>

<file path=ppt/slides/_rels/slide5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759351" y="2491184"/>
            <a:ext cx="4197536" cy="2373913"/>
            <a:chOff x="0" y="0"/>
            <a:chExt cx="1513913" cy="856192"/>
          </a:xfrm>
        </p:grpSpPr>
        <p:sp>
          <p:nvSpPr>
            <p:cNvPr id="3" name="Freeform 3"/>
            <p:cNvSpPr/>
            <p:nvPr/>
          </p:nvSpPr>
          <p:spPr>
            <a:xfrm>
              <a:off x="2130" y="0"/>
              <a:ext cx="1509654" cy="856192"/>
            </a:xfrm>
            <a:custGeom>
              <a:avLst/>
              <a:gdLst/>
              <a:ahLst/>
              <a:cxnLst/>
              <a:rect l="l" t="t" r="r" b="b"/>
              <a:pathLst>
                <a:path w="1509654" h="856192">
                  <a:moveTo>
                    <a:pt x="1505983" y="440315"/>
                  </a:moveTo>
                  <a:lnTo>
                    <a:pt x="1314382" y="843973"/>
                  </a:lnTo>
                  <a:cubicBezTo>
                    <a:pt x="1310840" y="851436"/>
                    <a:pt x="1303318" y="856192"/>
                    <a:pt x="1295057" y="856192"/>
                  </a:cubicBezTo>
                  <a:lnTo>
                    <a:pt x="214596" y="856192"/>
                  </a:lnTo>
                  <a:cubicBezTo>
                    <a:pt x="206335" y="856192"/>
                    <a:pt x="198812" y="851436"/>
                    <a:pt x="195270" y="843973"/>
                  </a:cubicBezTo>
                  <a:lnTo>
                    <a:pt x="3670" y="440315"/>
                  </a:lnTo>
                  <a:cubicBezTo>
                    <a:pt x="0" y="432582"/>
                    <a:pt x="0" y="423610"/>
                    <a:pt x="3670" y="415877"/>
                  </a:cubicBezTo>
                  <a:lnTo>
                    <a:pt x="195270" y="12219"/>
                  </a:lnTo>
                  <a:cubicBezTo>
                    <a:pt x="198812" y="4756"/>
                    <a:pt x="206335" y="0"/>
                    <a:pt x="214596" y="0"/>
                  </a:cubicBezTo>
                  <a:lnTo>
                    <a:pt x="1295057" y="0"/>
                  </a:lnTo>
                  <a:cubicBezTo>
                    <a:pt x="1303318" y="0"/>
                    <a:pt x="1310840" y="4756"/>
                    <a:pt x="1314382" y="12219"/>
                  </a:cubicBezTo>
                  <a:lnTo>
                    <a:pt x="1505983" y="415877"/>
                  </a:lnTo>
                  <a:cubicBezTo>
                    <a:pt x="1509653" y="423610"/>
                    <a:pt x="1509653" y="432582"/>
                    <a:pt x="1505983" y="440315"/>
                  </a:cubicBezTo>
                  <a:close/>
                </a:path>
              </a:pathLst>
            </a:custGeom>
            <a:solidFill>
              <a:srgbClr val="FFFFFF"/>
            </a:solidFill>
            <a:ln w="47625" cap="sq">
              <a:solidFill>
                <a:srgbClr val="000B5D"/>
              </a:solidFill>
              <a:prstDash val="solid"/>
              <a:miter/>
            </a:ln>
          </p:spPr>
        </p:sp>
        <p:sp>
          <p:nvSpPr>
            <p:cNvPr id="4" name="TextBox 4"/>
            <p:cNvSpPr txBox="1"/>
            <p:nvPr/>
          </p:nvSpPr>
          <p:spPr>
            <a:xfrm>
              <a:off x="114300" y="-76200"/>
              <a:ext cx="1285313" cy="932392"/>
            </a:xfrm>
            <a:prstGeom prst="rect">
              <a:avLst/>
            </a:prstGeom>
          </p:spPr>
          <p:txBody>
            <a:bodyPr lIns="33867" tIns="33867" rIns="33867" bIns="33867" rtlCol="0" anchor="ctr"/>
            <a:lstStyle/>
            <a:p>
              <a:pPr algn="ctr">
                <a:lnSpc>
                  <a:spcPts val="2343"/>
                </a:lnSpc>
                <a:spcBef>
                  <a:spcPct val="0"/>
                </a:spcBef>
              </a:pPr>
              <a:endParaRPr sz="1200"/>
            </a:p>
          </p:txBody>
        </p:sp>
      </p:grpSp>
      <p:grpSp>
        <p:nvGrpSpPr>
          <p:cNvPr id="5" name="Group 5"/>
          <p:cNvGrpSpPr/>
          <p:nvPr/>
        </p:nvGrpSpPr>
        <p:grpSpPr>
          <a:xfrm>
            <a:off x="4075114" y="2534022"/>
            <a:ext cx="4102346" cy="2320078"/>
            <a:chOff x="0" y="0"/>
            <a:chExt cx="1513913" cy="856192"/>
          </a:xfrm>
        </p:grpSpPr>
        <p:sp>
          <p:nvSpPr>
            <p:cNvPr id="6" name="Freeform 6"/>
            <p:cNvSpPr/>
            <p:nvPr/>
          </p:nvSpPr>
          <p:spPr>
            <a:xfrm>
              <a:off x="2179" y="0"/>
              <a:ext cx="1509555" cy="856192"/>
            </a:xfrm>
            <a:custGeom>
              <a:avLst/>
              <a:gdLst/>
              <a:ahLst/>
              <a:cxnLst/>
              <a:rect l="l" t="t" r="r" b="b"/>
              <a:pathLst>
                <a:path w="1509555" h="856192">
                  <a:moveTo>
                    <a:pt x="1505799" y="440598"/>
                  </a:moveTo>
                  <a:lnTo>
                    <a:pt x="1314468" y="843690"/>
                  </a:lnTo>
                  <a:cubicBezTo>
                    <a:pt x="1310844" y="851325"/>
                    <a:pt x="1303147" y="856192"/>
                    <a:pt x="1294694" y="856192"/>
                  </a:cubicBezTo>
                  <a:lnTo>
                    <a:pt x="214860" y="856192"/>
                  </a:lnTo>
                  <a:cubicBezTo>
                    <a:pt x="206408" y="856192"/>
                    <a:pt x="198711" y="851325"/>
                    <a:pt x="195087" y="843690"/>
                  </a:cubicBezTo>
                  <a:lnTo>
                    <a:pt x="3755" y="440598"/>
                  </a:lnTo>
                  <a:cubicBezTo>
                    <a:pt x="0" y="432687"/>
                    <a:pt x="0" y="423505"/>
                    <a:pt x="3755" y="415594"/>
                  </a:cubicBezTo>
                  <a:lnTo>
                    <a:pt x="195087" y="12502"/>
                  </a:lnTo>
                  <a:cubicBezTo>
                    <a:pt x="198711" y="4867"/>
                    <a:pt x="206408" y="0"/>
                    <a:pt x="214860" y="0"/>
                  </a:cubicBezTo>
                  <a:lnTo>
                    <a:pt x="1294694" y="0"/>
                  </a:lnTo>
                  <a:cubicBezTo>
                    <a:pt x="1303147" y="0"/>
                    <a:pt x="1310844" y="4867"/>
                    <a:pt x="1314468" y="12502"/>
                  </a:cubicBezTo>
                  <a:lnTo>
                    <a:pt x="1505799" y="415594"/>
                  </a:lnTo>
                  <a:cubicBezTo>
                    <a:pt x="1509555" y="423505"/>
                    <a:pt x="1509555" y="432687"/>
                    <a:pt x="1505799" y="440598"/>
                  </a:cubicBezTo>
                  <a:close/>
                </a:path>
              </a:pathLst>
            </a:custGeom>
            <a:solidFill>
              <a:srgbClr val="FFFFFF"/>
            </a:solidFill>
            <a:ln w="47625" cap="sq">
              <a:solidFill>
                <a:srgbClr val="000B5D"/>
              </a:solidFill>
              <a:prstDash val="solid"/>
              <a:miter/>
            </a:ln>
          </p:spPr>
        </p:sp>
        <p:sp>
          <p:nvSpPr>
            <p:cNvPr id="7" name="TextBox 7"/>
            <p:cNvSpPr txBox="1"/>
            <p:nvPr/>
          </p:nvSpPr>
          <p:spPr>
            <a:xfrm>
              <a:off x="114300" y="19050"/>
              <a:ext cx="1285313" cy="837142"/>
            </a:xfrm>
            <a:prstGeom prst="rect">
              <a:avLst/>
            </a:prstGeom>
          </p:spPr>
          <p:txBody>
            <a:bodyPr lIns="33867" tIns="33867" rIns="33867" bIns="33867" rtlCol="0" anchor="ctr"/>
            <a:lstStyle/>
            <a:p>
              <a:pPr algn="ctr">
                <a:lnSpc>
                  <a:spcPts val="1584"/>
                </a:lnSpc>
              </a:pPr>
              <a:endParaRPr sz="1200"/>
            </a:p>
          </p:txBody>
        </p:sp>
      </p:grpSp>
      <p:grpSp>
        <p:nvGrpSpPr>
          <p:cNvPr id="8" name="Group 8"/>
          <p:cNvGrpSpPr/>
          <p:nvPr/>
        </p:nvGrpSpPr>
        <p:grpSpPr>
          <a:xfrm>
            <a:off x="317704" y="2466109"/>
            <a:ext cx="4162037" cy="2398987"/>
            <a:chOff x="0" y="0"/>
            <a:chExt cx="1513913" cy="872615"/>
          </a:xfrm>
        </p:grpSpPr>
        <p:sp>
          <p:nvSpPr>
            <p:cNvPr id="9" name="Freeform 9"/>
            <p:cNvSpPr/>
            <p:nvPr/>
          </p:nvSpPr>
          <p:spPr>
            <a:xfrm>
              <a:off x="2108" y="0"/>
              <a:ext cx="1509697" cy="872615"/>
            </a:xfrm>
            <a:custGeom>
              <a:avLst/>
              <a:gdLst/>
              <a:ahLst/>
              <a:cxnLst/>
              <a:rect l="l" t="t" r="r" b="b"/>
              <a:pathLst>
                <a:path w="1509697" h="872615">
                  <a:moveTo>
                    <a:pt x="1506046" y="448673"/>
                  </a:moveTo>
                  <a:lnTo>
                    <a:pt x="1314364" y="860250"/>
                  </a:lnTo>
                  <a:cubicBezTo>
                    <a:pt x="1310851" y="867792"/>
                    <a:pt x="1303284" y="872615"/>
                    <a:pt x="1294964" y="872615"/>
                  </a:cubicBezTo>
                  <a:lnTo>
                    <a:pt x="214733" y="872615"/>
                  </a:lnTo>
                  <a:cubicBezTo>
                    <a:pt x="206412" y="872615"/>
                    <a:pt x="198846" y="867792"/>
                    <a:pt x="195333" y="860250"/>
                  </a:cubicBezTo>
                  <a:lnTo>
                    <a:pt x="3651" y="448673"/>
                  </a:lnTo>
                  <a:cubicBezTo>
                    <a:pt x="0" y="440834"/>
                    <a:pt x="0" y="431782"/>
                    <a:pt x="3651" y="423942"/>
                  </a:cubicBezTo>
                  <a:lnTo>
                    <a:pt x="195333" y="12366"/>
                  </a:lnTo>
                  <a:cubicBezTo>
                    <a:pt x="198846" y="4823"/>
                    <a:pt x="206412" y="0"/>
                    <a:pt x="214733" y="0"/>
                  </a:cubicBezTo>
                  <a:lnTo>
                    <a:pt x="1294964" y="0"/>
                  </a:lnTo>
                  <a:cubicBezTo>
                    <a:pt x="1303284" y="0"/>
                    <a:pt x="1310851" y="4823"/>
                    <a:pt x="1314364" y="12366"/>
                  </a:cubicBezTo>
                  <a:lnTo>
                    <a:pt x="1506046" y="423942"/>
                  </a:lnTo>
                  <a:cubicBezTo>
                    <a:pt x="1509697" y="431782"/>
                    <a:pt x="1509697" y="440834"/>
                    <a:pt x="1506046" y="448673"/>
                  </a:cubicBezTo>
                  <a:close/>
                </a:path>
              </a:pathLst>
            </a:custGeom>
            <a:solidFill>
              <a:srgbClr val="FFFFFF"/>
            </a:solidFill>
            <a:ln w="47625" cap="sq">
              <a:solidFill>
                <a:srgbClr val="000B5D"/>
              </a:solidFill>
              <a:prstDash val="solid"/>
              <a:miter/>
            </a:ln>
          </p:spPr>
        </p:sp>
        <p:sp>
          <p:nvSpPr>
            <p:cNvPr id="10" name="TextBox 10"/>
            <p:cNvSpPr txBox="1"/>
            <p:nvPr/>
          </p:nvSpPr>
          <p:spPr>
            <a:xfrm>
              <a:off x="114300" y="19050"/>
              <a:ext cx="1285313" cy="853565"/>
            </a:xfrm>
            <a:prstGeom prst="rect">
              <a:avLst/>
            </a:prstGeom>
          </p:spPr>
          <p:txBody>
            <a:bodyPr lIns="33867" tIns="33867" rIns="33867" bIns="33867" rtlCol="0" anchor="ctr"/>
            <a:lstStyle/>
            <a:p>
              <a:pPr algn="ctr">
                <a:lnSpc>
                  <a:spcPts val="1584"/>
                </a:lnSpc>
                <a:spcBef>
                  <a:spcPct val="0"/>
                </a:spcBef>
              </a:pPr>
              <a:endParaRPr sz="1200"/>
            </a:p>
          </p:txBody>
        </p:sp>
      </p:grpSp>
      <p:sp>
        <p:nvSpPr>
          <p:cNvPr id="11" name="TextBox 11"/>
          <p:cNvSpPr txBox="1"/>
          <p:nvPr/>
        </p:nvSpPr>
        <p:spPr>
          <a:xfrm>
            <a:off x="1024094" y="2611060"/>
            <a:ext cx="2716145" cy="446084"/>
          </a:xfrm>
          <a:prstGeom prst="rect">
            <a:avLst/>
          </a:prstGeom>
        </p:spPr>
        <p:txBody>
          <a:bodyPr lIns="0" tIns="0" rIns="0" bIns="0" rtlCol="0" anchor="t">
            <a:spAutoFit/>
          </a:bodyPr>
          <a:lstStyle/>
          <a:p>
            <a:pPr algn="ctr">
              <a:lnSpc>
                <a:spcPts val="3732"/>
              </a:lnSpc>
            </a:pPr>
            <a:r>
              <a:rPr lang="en-US" sz="2665" dirty="0">
                <a:solidFill>
                  <a:srgbClr val="FFFFFF"/>
                </a:solidFill>
                <a:latin typeface="#9Slide03 IcielPanton Black" panose="00000A00000000000000" pitchFamily="2" charset="-93"/>
              </a:rPr>
              <a:t>1</a:t>
            </a:r>
          </a:p>
        </p:txBody>
      </p:sp>
      <p:sp>
        <p:nvSpPr>
          <p:cNvPr id="12" name="TextBox 12"/>
          <p:cNvSpPr txBox="1"/>
          <p:nvPr/>
        </p:nvSpPr>
        <p:spPr>
          <a:xfrm>
            <a:off x="784979" y="2561731"/>
            <a:ext cx="3209699" cy="2541593"/>
          </a:xfrm>
          <a:prstGeom prst="rect">
            <a:avLst/>
          </a:prstGeom>
        </p:spPr>
        <p:txBody>
          <a:bodyPr wrap="square" lIns="0" tIns="0" rIns="0" bIns="0" rtlCol="0" anchor="t">
            <a:spAutoFit/>
          </a:bodyPr>
          <a:lstStyle/>
          <a:p>
            <a:pPr lvl="0" algn="just">
              <a:lnSpc>
                <a:spcPct val="150000"/>
              </a:lnSpc>
              <a:spcBef>
                <a:spcPct val="0"/>
              </a:spcBef>
            </a:pPr>
            <a:r>
              <a:rPr lang="en-US" sz="1867" dirty="0">
                <a:solidFill>
                  <a:srgbClr val="000B5D"/>
                </a:solidFill>
                <a:latin typeface="#9Slide03 Cabin Condensed Bold" panose="00000806000000000000" pitchFamily="2" charset="-93"/>
              </a:rPr>
              <a:t>- </a:t>
            </a:r>
            <a:r>
              <a:rPr lang="vi-VN" sz="1867" dirty="0">
                <a:solidFill>
                  <a:srgbClr val="000B5D"/>
                </a:solidFill>
                <a:latin typeface="#9Slide03 Cabin Condensed Bold" panose="00000806000000000000" pitchFamily="2" charset="-93"/>
              </a:rPr>
              <a:t>Lớp chia thành 4 đội chơi </a:t>
            </a:r>
          </a:p>
          <a:p>
            <a:pPr lvl="0" algn="just">
              <a:lnSpc>
                <a:spcPct val="150000"/>
              </a:lnSpc>
              <a:spcBef>
                <a:spcPct val="0"/>
              </a:spcBef>
            </a:pPr>
            <a:r>
              <a:rPr lang="en-US" sz="1867" dirty="0">
                <a:solidFill>
                  <a:srgbClr val="000B5D"/>
                </a:solidFill>
                <a:latin typeface="#9Slide03 Cabin Condensed Bold" panose="00000806000000000000" pitchFamily="2" charset="-93"/>
              </a:rPr>
              <a:t>- </a:t>
            </a:r>
            <a:r>
              <a:rPr lang="vi-VN" sz="1867" dirty="0">
                <a:solidFill>
                  <a:srgbClr val="000B5D"/>
                </a:solidFill>
                <a:latin typeface="#9Slide03 Cabin Condensed Bold" panose="00000806000000000000" pitchFamily="2" charset="-93"/>
              </a:rPr>
              <a:t>Mỗi đội được chọn số thứ tự ô chữ 1 lần, nếu trả lời đúng câu hỏi được 10 điểm; nếu sai đội khác sẽ  bổ sung và được 5 điểm (nếu đúng)</a:t>
            </a:r>
          </a:p>
        </p:txBody>
      </p:sp>
      <p:sp>
        <p:nvSpPr>
          <p:cNvPr id="14" name="TextBox 14"/>
          <p:cNvSpPr txBox="1"/>
          <p:nvPr/>
        </p:nvSpPr>
        <p:spPr>
          <a:xfrm>
            <a:off x="4678916" y="2538595"/>
            <a:ext cx="2914369" cy="2349105"/>
          </a:xfrm>
          <a:prstGeom prst="rect">
            <a:avLst/>
          </a:prstGeom>
        </p:spPr>
        <p:txBody>
          <a:bodyPr lIns="0" tIns="0" rIns="0" bIns="0" rtlCol="0" anchor="t">
            <a:spAutoFit/>
          </a:bodyPr>
          <a:lstStyle/>
          <a:p>
            <a:pPr algn="ctr">
              <a:lnSpc>
                <a:spcPts val="3089"/>
              </a:lnSpc>
            </a:pPr>
            <a:r>
              <a:rPr lang="en-US" sz="1867" dirty="0">
                <a:solidFill>
                  <a:srgbClr val="000B5D"/>
                </a:solidFill>
                <a:latin typeface="#9Slide03 Cabin Condensed Bold" panose="00000806000000000000" pitchFamily="2" charset="-93"/>
              </a:rPr>
              <a:t>- </a:t>
            </a:r>
            <a:r>
              <a:rPr lang="vi-VN" sz="1867" dirty="0">
                <a:solidFill>
                  <a:srgbClr val="000B5D"/>
                </a:solidFill>
                <a:latin typeface="#9Slide03 Cabin Condensed Bold" panose="00000806000000000000" pitchFamily="2" charset="-93"/>
              </a:rPr>
              <a:t>Khi trả lời đúng sẽ lật</a:t>
            </a:r>
            <a:r>
              <a:rPr lang="en-US" sz="1867" dirty="0">
                <a:solidFill>
                  <a:srgbClr val="000B5D"/>
                </a:solidFill>
                <a:latin typeface="#9Slide03 Cabin Condensed Bold" panose="00000806000000000000" pitchFamily="2" charset="-93"/>
              </a:rPr>
              <a:t/>
            </a:r>
            <a:br>
              <a:rPr lang="en-US" sz="1867" dirty="0">
                <a:solidFill>
                  <a:srgbClr val="000B5D"/>
                </a:solidFill>
                <a:latin typeface="#9Slide03 Cabin Condensed Bold" panose="00000806000000000000" pitchFamily="2" charset="-93"/>
              </a:rPr>
            </a:br>
            <a:r>
              <a:rPr lang="vi-VN" sz="1867" dirty="0">
                <a:solidFill>
                  <a:srgbClr val="000B5D"/>
                </a:solidFill>
                <a:latin typeface="#9Slide03 Cabin Condensed Bold" panose="00000806000000000000" pitchFamily="2" charset="-93"/>
              </a:rPr>
              <a:t> được chữ cái </a:t>
            </a:r>
          </a:p>
          <a:p>
            <a:pPr algn="ctr">
              <a:lnSpc>
                <a:spcPts val="3089"/>
              </a:lnSpc>
            </a:pPr>
            <a:r>
              <a:rPr lang="en-US" sz="1867" dirty="0">
                <a:solidFill>
                  <a:srgbClr val="000B5D"/>
                </a:solidFill>
                <a:latin typeface="#9Slide03 Cabin Condensed Bold" panose="00000806000000000000" pitchFamily="2" charset="-93"/>
              </a:rPr>
              <a:t>- </a:t>
            </a:r>
            <a:r>
              <a:rPr lang="vi-VN" sz="1867" dirty="0">
                <a:solidFill>
                  <a:srgbClr val="000B5D"/>
                </a:solidFill>
                <a:latin typeface="#9Slide03 Cabin Condensed Bold" panose="00000806000000000000" pitchFamily="2" charset="-93"/>
              </a:rPr>
              <a:t>Đội nào đoán được từ khóa sẽ dành 40 điểm và  trò chơi kết thúc, nếu sai sẽ bị dừng cuộc chơi. </a:t>
            </a:r>
          </a:p>
        </p:txBody>
      </p:sp>
      <p:sp>
        <p:nvSpPr>
          <p:cNvPr id="16" name="TextBox 16"/>
          <p:cNvSpPr txBox="1"/>
          <p:nvPr/>
        </p:nvSpPr>
        <p:spPr>
          <a:xfrm>
            <a:off x="8213612" y="2605764"/>
            <a:ext cx="2981993" cy="1951560"/>
          </a:xfrm>
          <a:prstGeom prst="rect">
            <a:avLst/>
          </a:prstGeom>
        </p:spPr>
        <p:txBody>
          <a:bodyPr lIns="0" tIns="0" rIns="0" bIns="0" rtlCol="0" anchor="t">
            <a:spAutoFit/>
          </a:bodyPr>
          <a:lstStyle/>
          <a:p>
            <a:pPr algn="ctr">
              <a:lnSpc>
                <a:spcPts val="3089"/>
              </a:lnSpc>
              <a:spcBef>
                <a:spcPct val="0"/>
              </a:spcBef>
            </a:pPr>
            <a:r>
              <a:rPr lang="en-US" sz="2207" dirty="0">
                <a:solidFill>
                  <a:srgbClr val="000B5D"/>
                </a:solidFill>
                <a:latin typeface="#9Slide03 Cabin Condensed Bold" panose="00000806000000000000" pitchFamily="2" charset="-93"/>
              </a:rPr>
              <a:t>- </a:t>
            </a:r>
            <a:r>
              <a:rPr lang="vi-VN" sz="1867" dirty="0">
                <a:solidFill>
                  <a:srgbClr val="000B5D"/>
                </a:solidFill>
                <a:latin typeface="#9Slide03 Cabin Condensed Bold" panose="00000806000000000000" pitchFamily="2" charset="-93"/>
              </a:rPr>
              <a:t>Đội nào nhiều điểm hơn thì dành chiến thắng. </a:t>
            </a:r>
          </a:p>
          <a:p>
            <a:pPr algn="ctr">
              <a:lnSpc>
                <a:spcPts val="3089"/>
              </a:lnSpc>
              <a:spcBef>
                <a:spcPct val="0"/>
              </a:spcBef>
            </a:pPr>
            <a:r>
              <a:rPr lang="en-US" sz="1867" dirty="0">
                <a:solidFill>
                  <a:srgbClr val="000B5D"/>
                </a:solidFill>
                <a:latin typeface="#9Slide03 Cabin Condensed Bold" panose="00000806000000000000" pitchFamily="2" charset="-93"/>
              </a:rPr>
              <a:t>- </a:t>
            </a:r>
            <a:r>
              <a:rPr lang="vi-VN" sz="1867" dirty="0">
                <a:solidFill>
                  <a:srgbClr val="000B5D"/>
                </a:solidFill>
                <a:latin typeface="#9Slide03 Cabin Condensed Bold" panose="00000806000000000000" pitchFamily="2" charset="-93"/>
              </a:rPr>
              <a:t>Câu cuối cùng GV đọc câu hỏi, HS giơ tay dành quyền trả lời</a:t>
            </a:r>
          </a:p>
        </p:txBody>
      </p:sp>
      <p:sp>
        <p:nvSpPr>
          <p:cNvPr id="17" name="TextBox 17"/>
          <p:cNvSpPr txBox="1"/>
          <p:nvPr/>
        </p:nvSpPr>
        <p:spPr>
          <a:xfrm>
            <a:off x="1947516" y="655186"/>
            <a:ext cx="2705661" cy="359073"/>
          </a:xfrm>
          <a:prstGeom prst="rect">
            <a:avLst/>
          </a:prstGeom>
        </p:spPr>
        <p:txBody>
          <a:bodyPr lIns="0" tIns="0" rIns="0" bIns="0" rtlCol="0" anchor="t">
            <a:spAutoFit/>
          </a:bodyPr>
          <a:lstStyle/>
          <a:p>
            <a:pPr>
              <a:lnSpc>
                <a:spcPts val="2800"/>
              </a:lnSpc>
            </a:pPr>
            <a:r>
              <a:rPr lang="en-US" sz="2400" dirty="0">
                <a:solidFill>
                  <a:srgbClr val="000B5D"/>
                </a:solidFill>
                <a:latin typeface="#9Slide03 Cabin Condensed Bold" panose="00000806000000000000" pitchFamily="2" charset="-93"/>
              </a:rPr>
              <a:t>GAME</a:t>
            </a:r>
          </a:p>
        </p:txBody>
      </p:sp>
      <p:sp>
        <p:nvSpPr>
          <p:cNvPr id="18" name="TextBox 18"/>
          <p:cNvSpPr txBox="1"/>
          <p:nvPr/>
        </p:nvSpPr>
        <p:spPr>
          <a:xfrm>
            <a:off x="3468830" y="547899"/>
            <a:ext cx="7271377" cy="610039"/>
          </a:xfrm>
          <a:prstGeom prst="rect">
            <a:avLst/>
          </a:prstGeom>
        </p:spPr>
        <p:txBody>
          <a:bodyPr lIns="0" tIns="0" rIns="0" bIns="0" rtlCol="0" anchor="t">
            <a:spAutoFit/>
          </a:bodyPr>
          <a:lstStyle/>
          <a:p>
            <a:pPr>
              <a:lnSpc>
                <a:spcPts val="4666"/>
              </a:lnSpc>
            </a:pPr>
            <a:r>
              <a:rPr lang="en-US" sz="4666" dirty="0">
                <a:solidFill>
                  <a:srgbClr val="000B5D"/>
                </a:solidFill>
                <a:latin typeface="#9Slide03 IcielPanton Black" panose="00000A00000000000000" pitchFamily="2" charset="-93"/>
              </a:rPr>
              <a:t>VUA TIẾNG VIỆT</a:t>
            </a:r>
          </a:p>
        </p:txBody>
      </p:sp>
      <p:grpSp>
        <p:nvGrpSpPr>
          <p:cNvPr id="19" name="Group 19"/>
          <p:cNvGrpSpPr/>
          <p:nvPr/>
        </p:nvGrpSpPr>
        <p:grpSpPr>
          <a:xfrm>
            <a:off x="10239158" y="5781876"/>
            <a:ext cx="2790140" cy="1448317"/>
            <a:chOff x="0" y="0"/>
            <a:chExt cx="1345639" cy="698500"/>
          </a:xfrm>
        </p:grpSpPr>
        <p:sp>
          <p:nvSpPr>
            <p:cNvPr id="20" name="Freeform 20"/>
            <p:cNvSpPr/>
            <p:nvPr/>
          </p:nvSpPr>
          <p:spPr>
            <a:xfrm>
              <a:off x="3907" y="0"/>
              <a:ext cx="1337825" cy="698500"/>
            </a:xfrm>
            <a:custGeom>
              <a:avLst/>
              <a:gdLst/>
              <a:ahLst/>
              <a:cxnLst/>
              <a:rect l="l" t="t" r="r" b="b"/>
              <a:pathLst>
                <a:path w="1337825" h="698500">
                  <a:moveTo>
                    <a:pt x="1331500" y="366838"/>
                  </a:moveTo>
                  <a:lnTo>
                    <a:pt x="1148765" y="680912"/>
                  </a:lnTo>
                  <a:cubicBezTo>
                    <a:pt x="1142430" y="691801"/>
                    <a:pt x="1130782" y="698500"/>
                    <a:pt x="1118184" y="698500"/>
                  </a:cubicBezTo>
                  <a:lnTo>
                    <a:pt x="219641" y="698500"/>
                  </a:lnTo>
                  <a:cubicBezTo>
                    <a:pt x="207043" y="698500"/>
                    <a:pt x="195396" y="691801"/>
                    <a:pt x="189060" y="680912"/>
                  </a:cubicBezTo>
                  <a:lnTo>
                    <a:pt x="6326" y="366838"/>
                  </a:lnTo>
                  <a:cubicBezTo>
                    <a:pt x="0" y="355966"/>
                    <a:pt x="0" y="342534"/>
                    <a:pt x="6326" y="331662"/>
                  </a:cubicBezTo>
                  <a:lnTo>
                    <a:pt x="189060" y="17588"/>
                  </a:lnTo>
                  <a:cubicBezTo>
                    <a:pt x="195396" y="6699"/>
                    <a:pt x="207043" y="0"/>
                    <a:pt x="219641" y="0"/>
                  </a:cubicBezTo>
                  <a:lnTo>
                    <a:pt x="1118184" y="0"/>
                  </a:lnTo>
                  <a:cubicBezTo>
                    <a:pt x="1130782" y="0"/>
                    <a:pt x="1142430" y="6699"/>
                    <a:pt x="1148765" y="17588"/>
                  </a:cubicBezTo>
                  <a:lnTo>
                    <a:pt x="1331500" y="331662"/>
                  </a:lnTo>
                  <a:cubicBezTo>
                    <a:pt x="1337825" y="342534"/>
                    <a:pt x="1337825" y="355966"/>
                    <a:pt x="1331500" y="366838"/>
                  </a:cubicBezTo>
                  <a:close/>
                </a:path>
              </a:pathLst>
            </a:custGeom>
            <a:solidFill>
              <a:srgbClr val="00ADEF"/>
            </a:solidFill>
          </p:spPr>
        </p:sp>
        <p:sp>
          <p:nvSpPr>
            <p:cNvPr id="21" name="TextBox 21"/>
            <p:cNvSpPr txBox="1"/>
            <p:nvPr/>
          </p:nvSpPr>
          <p:spPr>
            <a:xfrm>
              <a:off x="114300" y="19050"/>
              <a:ext cx="1117039" cy="679450"/>
            </a:xfrm>
            <a:prstGeom prst="rect">
              <a:avLst/>
            </a:prstGeom>
          </p:spPr>
          <p:txBody>
            <a:bodyPr lIns="33867" tIns="33867" rIns="33867" bIns="33867" rtlCol="0" anchor="ctr"/>
            <a:lstStyle/>
            <a:p>
              <a:pPr algn="ctr">
                <a:lnSpc>
                  <a:spcPts val="1584"/>
                </a:lnSpc>
              </a:pPr>
              <a:endParaRPr sz="1200"/>
            </a:p>
          </p:txBody>
        </p:sp>
      </p:grpSp>
      <p:grpSp>
        <p:nvGrpSpPr>
          <p:cNvPr id="22" name="Group 22"/>
          <p:cNvGrpSpPr/>
          <p:nvPr/>
        </p:nvGrpSpPr>
        <p:grpSpPr>
          <a:xfrm>
            <a:off x="7957178" y="6221160"/>
            <a:ext cx="5427482" cy="1035893"/>
            <a:chOff x="0" y="0"/>
            <a:chExt cx="3659737" cy="698500"/>
          </a:xfrm>
        </p:grpSpPr>
        <p:sp>
          <p:nvSpPr>
            <p:cNvPr id="23" name="Freeform 23"/>
            <p:cNvSpPr/>
            <p:nvPr/>
          </p:nvSpPr>
          <p:spPr>
            <a:xfrm>
              <a:off x="2009" y="0"/>
              <a:ext cx="3655720" cy="698500"/>
            </a:xfrm>
            <a:custGeom>
              <a:avLst/>
              <a:gdLst/>
              <a:ahLst/>
              <a:cxnLst/>
              <a:rect l="l" t="t" r="r" b="b"/>
              <a:pathLst>
                <a:path w="3655720" h="698500">
                  <a:moveTo>
                    <a:pt x="3652468" y="358292"/>
                  </a:moveTo>
                  <a:lnTo>
                    <a:pt x="3459789" y="689458"/>
                  </a:lnTo>
                  <a:cubicBezTo>
                    <a:pt x="3456532" y="695056"/>
                    <a:pt x="3450544" y="698500"/>
                    <a:pt x="3444067" y="698500"/>
                  </a:cubicBezTo>
                  <a:lnTo>
                    <a:pt x="211651" y="698500"/>
                  </a:lnTo>
                  <a:cubicBezTo>
                    <a:pt x="205175" y="698500"/>
                    <a:pt x="199187" y="695056"/>
                    <a:pt x="195930" y="689458"/>
                  </a:cubicBezTo>
                  <a:lnTo>
                    <a:pt x="3252" y="358292"/>
                  </a:lnTo>
                  <a:cubicBezTo>
                    <a:pt x="0" y="352702"/>
                    <a:pt x="0" y="345798"/>
                    <a:pt x="3252" y="340208"/>
                  </a:cubicBezTo>
                  <a:lnTo>
                    <a:pt x="195930" y="9042"/>
                  </a:lnTo>
                  <a:cubicBezTo>
                    <a:pt x="199187" y="3444"/>
                    <a:pt x="205175" y="0"/>
                    <a:pt x="211651" y="0"/>
                  </a:cubicBezTo>
                  <a:lnTo>
                    <a:pt x="3444067" y="0"/>
                  </a:lnTo>
                  <a:cubicBezTo>
                    <a:pt x="3450544" y="0"/>
                    <a:pt x="3456532" y="3444"/>
                    <a:pt x="3459789" y="9042"/>
                  </a:cubicBezTo>
                  <a:lnTo>
                    <a:pt x="3652468" y="340208"/>
                  </a:lnTo>
                  <a:cubicBezTo>
                    <a:pt x="3655719" y="345798"/>
                    <a:pt x="3655719" y="352702"/>
                    <a:pt x="3652468" y="358292"/>
                  </a:cubicBezTo>
                  <a:close/>
                </a:path>
              </a:pathLst>
            </a:custGeom>
            <a:solidFill>
              <a:srgbClr val="000B5D"/>
            </a:solidFill>
          </p:spPr>
        </p:sp>
        <p:sp>
          <p:nvSpPr>
            <p:cNvPr id="24" name="TextBox 24"/>
            <p:cNvSpPr txBox="1"/>
            <p:nvPr/>
          </p:nvSpPr>
          <p:spPr>
            <a:xfrm>
              <a:off x="114300" y="19050"/>
              <a:ext cx="3431137" cy="679450"/>
            </a:xfrm>
            <a:prstGeom prst="rect">
              <a:avLst/>
            </a:prstGeom>
          </p:spPr>
          <p:txBody>
            <a:bodyPr lIns="33867" tIns="33867" rIns="33867" bIns="33867" rtlCol="0" anchor="ctr"/>
            <a:lstStyle/>
            <a:p>
              <a:pPr algn="ctr">
                <a:lnSpc>
                  <a:spcPts val="1584"/>
                </a:lnSpc>
              </a:pPr>
              <a:endParaRPr sz="1200"/>
            </a:p>
          </p:txBody>
        </p:sp>
      </p:grpSp>
      <p:grpSp>
        <p:nvGrpSpPr>
          <p:cNvPr id="25" name="Group 25"/>
          <p:cNvGrpSpPr/>
          <p:nvPr/>
        </p:nvGrpSpPr>
        <p:grpSpPr>
          <a:xfrm>
            <a:off x="-1395070" y="6172200"/>
            <a:ext cx="2790140" cy="1448317"/>
            <a:chOff x="0" y="0"/>
            <a:chExt cx="1345639" cy="698500"/>
          </a:xfrm>
        </p:grpSpPr>
        <p:sp>
          <p:nvSpPr>
            <p:cNvPr id="26" name="Freeform 26"/>
            <p:cNvSpPr/>
            <p:nvPr/>
          </p:nvSpPr>
          <p:spPr>
            <a:xfrm>
              <a:off x="3907" y="0"/>
              <a:ext cx="1337825" cy="698500"/>
            </a:xfrm>
            <a:custGeom>
              <a:avLst/>
              <a:gdLst/>
              <a:ahLst/>
              <a:cxnLst/>
              <a:rect l="l" t="t" r="r" b="b"/>
              <a:pathLst>
                <a:path w="1337825" h="698500">
                  <a:moveTo>
                    <a:pt x="1331500" y="366838"/>
                  </a:moveTo>
                  <a:lnTo>
                    <a:pt x="1148765" y="680912"/>
                  </a:lnTo>
                  <a:cubicBezTo>
                    <a:pt x="1142430" y="691801"/>
                    <a:pt x="1130782" y="698500"/>
                    <a:pt x="1118184" y="698500"/>
                  </a:cubicBezTo>
                  <a:lnTo>
                    <a:pt x="219641" y="698500"/>
                  </a:lnTo>
                  <a:cubicBezTo>
                    <a:pt x="207043" y="698500"/>
                    <a:pt x="195396" y="691801"/>
                    <a:pt x="189060" y="680912"/>
                  </a:cubicBezTo>
                  <a:lnTo>
                    <a:pt x="6326" y="366838"/>
                  </a:lnTo>
                  <a:cubicBezTo>
                    <a:pt x="0" y="355966"/>
                    <a:pt x="0" y="342534"/>
                    <a:pt x="6326" y="331662"/>
                  </a:cubicBezTo>
                  <a:lnTo>
                    <a:pt x="189060" y="17588"/>
                  </a:lnTo>
                  <a:cubicBezTo>
                    <a:pt x="195396" y="6699"/>
                    <a:pt x="207043" y="0"/>
                    <a:pt x="219641" y="0"/>
                  </a:cubicBezTo>
                  <a:lnTo>
                    <a:pt x="1118184" y="0"/>
                  </a:lnTo>
                  <a:cubicBezTo>
                    <a:pt x="1130782" y="0"/>
                    <a:pt x="1142430" y="6699"/>
                    <a:pt x="1148765" y="17588"/>
                  </a:cubicBezTo>
                  <a:lnTo>
                    <a:pt x="1331500" y="331662"/>
                  </a:lnTo>
                  <a:cubicBezTo>
                    <a:pt x="1337825" y="342534"/>
                    <a:pt x="1337825" y="355966"/>
                    <a:pt x="1331500" y="366838"/>
                  </a:cubicBezTo>
                  <a:close/>
                </a:path>
              </a:pathLst>
            </a:custGeom>
            <a:solidFill>
              <a:srgbClr val="00ADEF"/>
            </a:solidFill>
          </p:spPr>
        </p:sp>
        <p:sp>
          <p:nvSpPr>
            <p:cNvPr id="27" name="TextBox 27"/>
            <p:cNvSpPr txBox="1"/>
            <p:nvPr/>
          </p:nvSpPr>
          <p:spPr>
            <a:xfrm>
              <a:off x="114300" y="19050"/>
              <a:ext cx="1117039" cy="679450"/>
            </a:xfrm>
            <a:prstGeom prst="rect">
              <a:avLst/>
            </a:prstGeom>
          </p:spPr>
          <p:txBody>
            <a:bodyPr lIns="33867" tIns="33867" rIns="33867" bIns="33867" rtlCol="0" anchor="ctr"/>
            <a:lstStyle/>
            <a:p>
              <a:pPr algn="ctr">
                <a:lnSpc>
                  <a:spcPts val="1584"/>
                </a:lnSpc>
              </a:pPr>
              <a:endParaRPr sz="1200"/>
            </a:p>
          </p:txBody>
        </p:sp>
      </p:grpSp>
      <p:grpSp>
        <p:nvGrpSpPr>
          <p:cNvPr id="28" name="Group 28"/>
          <p:cNvGrpSpPr/>
          <p:nvPr/>
        </p:nvGrpSpPr>
        <p:grpSpPr>
          <a:xfrm>
            <a:off x="9489611" y="-1141059"/>
            <a:ext cx="2790140" cy="1448317"/>
            <a:chOff x="0" y="0"/>
            <a:chExt cx="1345639" cy="698500"/>
          </a:xfrm>
        </p:grpSpPr>
        <p:sp>
          <p:nvSpPr>
            <p:cNvPr id="29" name="Freeform 29"/>
            <p:cNvSpPr/>
            <p:nvPr/>
          </p:nvSpPr>
          <p:spPr>
            <a:xfrm>
              <a:off x="3907" y="0"/>
              <a:ext cx="1337825" cy="698500"/>
            </a:xfrm>
            <a:custGeom>
              <a:avLst/>
              <a:gdLst/>
              <a:ahLst/>
              <a:cxnLst/>
              <a:rect l="l" t="t" r="r" b="b"/>
              <a:pathLst>
                <a:path w="1337825" h="698500">
                  <a:moveTo>
                    <a:pt x="1331500" y="366838"/>
                  </a:moveTo>
                  <a:lnTo>
                    <a:pt x="1148765" y="680912"/>
                  </a:lnTo>
                  <a:cubicBezTo>
                    <a:pt x="1142430" y="691801"/>
                    <a:pt x="1130782" y="698500"/>
                    <a:pt x="1118184" y="698500"/>
                  </a:cubicBezTo>
                  <a:lnTo>
                    <a:pt x="219641" y="698500"/>
                  </a:lnTo>
                  <a:cubicBezTo>
                    <a:pt x="207043" y="698500"/>
                    <a:pt x="195396" y="691801"/>
                    <a:pt x="189060" y="680912"/>
                  </a:cubicBezTo>
                  <a:lnTo>
                    <a:pt x="6326" y="366838"/>
                  </a:lnTo>
                  <a:cubicBezTo>
                    <a:pt x="0" y="355966"/>
                    <a:pt x="0" y="342534"/>
                    <a:pt x="6326" y="331662"/>
                  </a:cubicBezTo>
                  <a:lnTo>
                    <a:pt x="189060" y="17588"/>
                  </a:lnTo>
                  <a:cubicBezTo>
                    <a:pt x="195396" y="6699"/>
                    <a:pt x="207043" y="0"/>
                    <a:pt x="219641" y="0"/>
                  </a:cubicBezTo>
                  <a:lnTo>
                    <a:pt x="1118184" y="0"/>
                  </a:lnTo>
                  <a:cubicBezTo>
                    <a:pt x="1130782" y="0"/>
                    <a:pt x="1142430" y="6699"/>
                    <a:pt x="1148765" y="17588"/>
                  </a:cubicBezTo>
                  <a:lnTo>
                    <a:pt x="1331500" y="331662"/>
                  </a:lnTo>
                  <a:cubicBezTo>
                    <a:pt x="1337825" y="342534"/>
                    <a:pt x="1337825" y="355966"/>
                    <a:pt x="1331500" y="366838"/>
                  </a:cubicBezTo>
                  <a:close/>
                </a:path>
              </a:pathLst>
            </a:custGeom>
            <a:solidFill>
              <a:srgbClr val="00ADEF"/>
            </a:solidFill>
          </p:spPr>
        </p:sp>
        <p:sp>
          <p:nvSpPr>
            <p:cNvPr id="30" name="TextBox 30"/>
            <p:cNvSpPr txBox="1"/>
            <p:nvPr/>
          </p:nvSpPr>
          <p:spPr>
            <a:xfrm>
              <a:off x="114300" y="19050"/>
              <a:ext cx="1117039" cy="679450"/>
            </a:xfrm>
            <a:prstGeom prst="rect">
              <a:avLst/>
            </a:prstGeom>
          </p:spPr>
          <p:txBody>
            <a:bodyPr lIns="33867" tIns="33867" rIns="33867" bIns="33867" rtlCol="0" anchor="ctr"/>
            <a:lstStyle/>
            <a:p>
              <a:pPr algn="ctr">
                <a:lnSpc>
                  <a:spcPts val="1584"/>
                </a:lnSpc>
              </a:pPr>
              <a:endParaRPr sz="1200"/>
            </a:p>
          </p:txBody>
        </p:sp>
      </p:grpSp>
      <p:grpSp>
        <p:nvGrpSpPr>
          <p:cNvPr id="31" name="Group 31"/>
          <p:cNvGrpSpPr/>
          <p:nvPr/>
        </p:nvGrpSpPr>
        <p:grpSpPr>
          <a:xfrm>
            <a:off x="-677831" y="6518660"/>
            <a:ext cx="3537535" cy="996440"/>
            <a:chOff x="0" y="0"/>
            <a:chExt cx="2479796" cy="698500"/>
          </a:xfrm>
        </p:grpSpPr>
        <p:sp>
          <p:nvSpPr>
            <p:cNvPr id="32" name="Freeform 32"/>
            <p:cNvSpPr/>
            <p:nvPr/>
          </p:nvSpPr>
          <p:spPr>
            <a:xfrm>
              <a:off x="3082" y="0"/>
              <a:ext cx="2473632" cy="698500"/>
            </a:xfrm>
            <a:custGeom>
              <a:avLst/>
              <a:gdLst/>
              <a:ahLst/>
              <a:cxnLst/>
              <a:rect l="l" t="t" r="r" b="b"/>
              <a:pathLst>
                <a:path w="2473632" h="698500">
                  <a:moveTo>
                    <a:pt x="2468643" y="363122"/>
                  </a:moveTo>
                  <a:lnTo>
                    <a:pt x="2281585" y="684628"/>
                  </a:lnTo>
                  <a:cubicBezTo>
                    <a:pt x="2276588" y="693216"/>
                    <a:pt x="2267401" y="698500"/>
                    <a:pt x="2257465" y="698500"/>
                  </a:cubicBezTo>
                  <a:lnTo>
                    <a:pt x="216167" y="698500"/>
                  </a:lnTo>
                  <a:cubicBezTo>
                    <a:pt x="206231" y="698500"/>
                    <a:pt x="197044" y="693216"/>
                    <a:pt x="192047" y="684628"/>
                  </a:cubicBezTo>
                  <a:lnTo>
                    <a:pt x="4989" y="363122"/>
                  </a:lnTo>
                  <a:cubicBezTo>
                    <a:pt x="0" y="354547"/>
                    <a:pt x="0" y="343953"/>
                    <a:pt x="4989" y="335378"/>
                  </a:cubicBezTo>
                  <a:lnTo>
                    <a:pt x="192047" y="13872"/>
                  </a:lnTo>
                  <a:cubicBezTo>
                    <a:pt x="197044" y="5284"/>
                    <a:pt x="206231" y="0"/>
                    <a:pt x="216167" y="0"/>
                  </a:cubicBezTo>
                  <a:lnTo>
                    <a:pt x="2257465" y="0"/>
                  </a:lnTo>
                  <a:cubicBezTo>
                    <a:pt x="2267401" y="0"/>
                    <a:pt x="2276588" y="5284"/>
                    <a:pt x="2281585" y="13872"/>
                  </a:cubicBezTo>
                  <a:lnTo>
                    <a:pt x="2468643" y="335378"/>
                  </a:lnTo>
                  <a:cubicBezTo>
                    <a:pt x="2473632" y="343953"/>
                    <a:pt x="2473632" y="354547"/>
                    <a:pt x="2468643" y="363122"/>
                  </a:cubicBezTo>
                  <a:close/>
                </a:path>
              </a:pathLst>
            </a:custGeom>
            <a:solidFill>
              <a:srgbClr val="000B5D"/>
            </a:solidFill>
          </p:spPr>
        </p:sp>
        <p:sp>
          <p:nvSpPr>
            <p:cNvPr id="33" name="TextBox 33"/>
            <p:cNvSpPr txBox="1"/>
            <p:nvPr/>
          </p:nvSpPr>
          <p:spPr>
            <a:xfrm>
              <a:off x="114300" y="19050"/>
              <a:ext cx="2251196" cy="679450"/>
            </a:xfrm>
            <a:prstGeom prst="rect">
              <a:avLst/>
            </a:prstGeom>
          </p:spPr>
          <p:txBody>
            <a:bodyPr lIns="33867" tIns="33867" rIns="33867" bIns="33867" rtlCol="0" anchor="ctr"/>
            <a:lstStyle/>
            <a:p>
              <a:pPr algn="ctr">
                <a:lnSpc>
                  <a:spcPts val="1584"/>
                </a:lnSpc>
              </a:pPr>
              <a:endParaRPr sz="1200"/>
            </a:p>
          </p:txBody>
        </p:sp>
      </p:grpSp>
      <p:grpSp>
        <p:nvGrpSpPr>
          <p:cNvPr id="34" name="Group 34"/>
          <p:cNvGrpSpPr/>
          <p:nvPr/>
        </p:nvGrpSpPr>
        <p:grpSpPr>
          <a:xfrm>
            <a:off x="10884681" y="-190961"/>
            <a:ext cx="1674155" cy="996440"/>
            <a:chOff x="0" y="0"/>
            <a:chExt cx="1173575" cy="698500"/>
          </a:xfrm>
        </p:grpSpPr>
        <p:sp>
          <p:nvSpPr>
            <p:cNvPr id="35" name="Freeform 35"/>
            <p:cNvSpPr/>
            <p:nvPr/>
          </p:nvSpPr>
          <p:spPr>
            <a:xfrm>
              <a:off x="6512" y="0"/>
              <a:ext cx="1160551" cy="698500"/>
            </a:xfrm>
            <a:custGeom>
              <a:avLst/>
              <a:gdLst/>
              <a:ahLst/>
              <a:cxnLst/>
              <a:rect l="l" t="t" r="r" b="b"/>
              <a:pathLst>
                <a:path w="1160551" h="698500">
                  <a:moveTo>
                    <a:pt x="1150009" y="378562"/>
                  </a:moveTo>
                  <a:lnTo>
                    <a:pt x="980917" y="669188"/>
                  </a:lnTo>
                  <a:cubicBezTo>
                    <a:pt x="970358" y="687336"/>
                    <a:pt x="950947" y="698500"/>
                    <a:pt x="929951" y="698500"/>
                  </a:cubicBezTo>
                  <a:lnTo>
                    <a:pt x="230600" y="698500"/>
                  </a:lnTo>
                  <a:cubicBezTo>
                    <a:pt x="209604" y="698500"/>
                    <a:pt x="190192" y="687336"/>
                    <a:pt x="179634" y="669188"/>
                  </a:cubicBezTo>
                  <a:lnTo>
                    <a:pt x="10542" y="378562"/>
                  </a:lnTo>
                  <a:cubicBezTo>
                    <a:pt x="0" y="360442"/>
                    <a:pt x="0" y="338058"/>
                    <a:pt x="10542" y="319938"/>
                  </a:cubicBezTo>
                  <a:lnTo>
                    <a:pt x="179634" y="29312"/>
                  </a:lnTo>
                  <a:cubicBezTo>
                    <a:pt x="190192" y="11164"/>
                    <a:pt x="209604" y="0"/>
                    <a:pt x="230600" y="0"/>
                  </a:cubicBezTo>
                  <a:lnTo>
                    <a:pt x="929951" y="0"/>
                  </a:lnTo>
                  <a:cubicBezTo>
                    <a:pt x="950947" y="0"/>
                    <a:pt x="970358" y="11164"/>
                    <a:pt x="980917" y="29312"/>
                  </a:cubicBezTo>
                  <a:lnTo>
                    <a:pt x="1150009" y="319938"/>
                  </a:lnTo>
                  <a:cubicBezTo>
                    <a:pt x="1160551" y="338058"/>
                    <a:pt x="1160551" y="360442"/>
                    <a:pt x="1150009" y="378562"/>
                  </a:cubicBezTo>
                  <a:close/>
                </a:path>
              </a:pathLst>
            </a:custGeom>
            <a:solidFill>
              <a:srgbClr val="000B5D"/>
            </a:solidFill>
          </p:spPr>
        </p:sp>
        <p:sp>
          <p:nvSpPr>
            <p:cNvPr id="36" name="TextBox 36"/>
            <p:cNvSpPr txBox="1"/>
            <p:nvPr/>
          </p:nvSpPr>
          <p:spPr>
            <a:xfrm>
              <a:off x="114300" y="19050"/>
              <a:ext cx="944975" cy="679450"/>
            </a:xfrm>
            <a:prstGeom prst="rect">
              <a:avLst/>
            </a:prstGeom>
          </p:spPr>
          <p:txBody>
            <a:bodyPr lIns="33867" tIns="33867" rIns="33867" bIns="33867" rtlCol="0" anchor="ctr"/>
            <a:lstStyle/>
            <a:p>
              <a:pPr algn="ctr">
                <a:lnSpc>
                  <a:spcPts val="1584"/>
                </a:lnSpc>
              </a:pPr>
              <a:endParaRPr sz="1200"/>
            </a:p>
          </p:txBody>
        </p:sp>
      </p:grpSp>
      <p:sp>
        <p:nvSpPr>
          <p:cNvPr id="37" name="TextBox 12"/>
          <p:cNvSpPr txBox="1"/>
          <p:nvPr/>
        </p:nvSpPr>
        <p:spPr>
          <a:xfrm>
            <a:off x="1460407" y="1319583"/>
            <a:ext cx="5410200" cy="1090042"/>
          </a:xfrm>
          <a:prstGeom prst="rect">
            <a:avLst/>
          </a:prstGeom>
        </p:spPr>
        <p:txBody>
          <a:bodyPr lIns="0" tIns="0" rIns="0" bIns="0" rtlCol="0" anchor="t">
            <a:spAutoFit/>
          </a:bodyPr>
          <a:lstStyle/>
          <a:p>
            <a:pPr algn="ctr">
              <a:lnSpc>
                <a:spcPts val="8494"/>
              </a:lnSpc>
            </a:pPr>
            <a:r>
              <a:rPr lang="en-US" sz="7667" dirty="0" err="1">
                <a:solidFill>
                  <a:srgbClr val="FF0000"/>
                </a:solidFill>
                <a:latin typeface="#9Slide05 Atlantika" pitchFamily="2" charset="-93"/>
              </a:rPr>
              <a:t>Luật</a:t>
            </a:r>
            <a:r>
              <a:rPr lang="en-US" sz="7667" dirty="0">
                <a:solidFill>
                  <a:srgbClr val="FF0000"/>
                </a:solidFill>
                <a:latin typeface="#9Slide05 Atlantika" pitchFamily="2" charset="-93"/>
              </a:rPr>
              <a:t> </a:t>
            </a:r>
            <a:r>
              <a:rPr lang="en-US" sz="7667" dirty="0" err="1">
                <a:solidFill>
                  <a:srgbClr val="FF0000"/>
                </a:solidFill>
                <a:latin typeface="#9Slide05 Atlantika" pitchFamily="2" charset="-93"/>
              </a:rPr>
              <a:t>chơi</a:t>
            </a:r>
            <a:endParaRPr lang="en-US" sz="7667" dirty="0">
              <a:solidFill>
                <a:srgbClr val="FF0000"/>
              </a:solidFill>
              <a:latin typeface="#9Slide05 Atlantika" pitchFamily="2" charset="-93"/>
            </a:endParaRPr>
          </a:p>
        </p:txBody>
      </p:sp>
      <p:sp>
        <p:nvSpPr>
          <p:cNvPr id="38" name="Freeform 5"/>
          <p:cNvSpPr/>
          <p:nvPr/>
        </p:nvSpPr>
        <p:spPr>
          <a:xfrm rot="5400000">
            <a:off x="-2274625" y="414200"/>
            <a:ext cx="5635698" cy="2796715"/>
          </a:xfrm>
          <a:custGeom>
            <a:avLst/>
            <a:gdLst/>
            <a:ahLst/>
            <a:cxnLst/>
            <a:rect l="l" t="t" r="r" b="b"/>
            <a:pathLst>
              <a:path w="8453547" h="4195073">
                <a:moveTo>
                  <a:pt x="0" y="0"/>
                </a:moveTo>
                <a:lnTo>
                  <a:pt x="8453547" y="0"/>
                </a:lnTo>
                <a:lnTo>
                  <a:pt x="8453547" y="4195073"/>
                </a:lnTo>
                <a:lnTo>
                  <a:pt x="0" y="4195073"/>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9" name="Freeform 11"/>
          <p:cNvSpPr/>
          <p:nvPr/>
        </p:nvSpPr>
        <p:spPr>
          <a:xfrm>
            <a:off x="2722872" y="5109798"/>
            <a:ext cx="6871390" cy="1786561"/>
          </a:xfrm>
          <a:custGeom>
            <a:avLst/>
            <a:gdLst/>
            <a:ahLst/>
            <a:cxnLst/>
            <a:rect l="l" t="t" r="r" b="b"/>
            <a:pathLst>
              <a:path w="7315200" h="1901952">
                <a:moveTo>
                  <a:pt x="0" y="0"/>
                </a:moveTo>
                <a:lnTo>
                  <a:pt x="7315200" y="0"/>
                </a:lnTo>
                <a:lnTo>
                  <a:pt x="7315200" y="1901952"/>
                </a:lnTo>
                <a:lnTo>
                  <a:pt x="0" y="1901952"/>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Tree>
    <p:extLst>
      <p:ext uri="{BB962C8B-B14F-4D97-AF65-F5344CB8AC3E}">
        <p14:creationId xmlns:p14="http://schemas.microsoft.com/office/powerpoint/2010/main" val="1262167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p:cTn id="7" dur="1000" fill="hold"/>
                                        <p:tgtEl>
                                          <p:spTgt spid="17"/>
                                        </p:tgtEl>
                                        <p:attrNameLst>
                                          <p:attrName>ppt_w</p:attrName>
                                        </p:attrNameLst>
                                      </p:cBhvr>
                                      <p:tavLst>
                                        <p:tav tm="0">
                                          <p:val>
                                            <p:fltVal val="0"/>
                                          </p:val>
                                        </p:tav>
                                        <p:tav tm="100000">
                                          <p:val>
                                            <p:strVal val="#ppt_w"/>
                                          </p:val>
                                        </p:tav>
                                      </p:tavLst>
                                    </p:anim>
                                    <p:anim calcmode="lin" valueType="num">
                                      <p:cBhvr>
                                        <p:cTn id="8" dur="1000" fill="hold"/>
                                        <p:tgtEl>
                                          <p:spTgt spid="17"/>
                                        </p:tgtEl>
                                        <p:attrNameLst>
                                          <p:attrName>ppt_h</p:attrName>
                                        </p:attrNameLst>
                                      </p:cBhvr>
                                      <p:tavLst>
                                        <p:tav tm="0">
                                          <p:val>
                                            <p:fltVal val="0"/>
                                          </p:val>
                                        </p:tav>
                                        <p:tav tm="100000">
                                          <p:val>
                                            <p:strVal val="#ppt_h"/>
                                          </p:val>
                                        </p:tav>
                                      </p:tavLst>
                                    </p:anim>
                                    <p:anim calcmode="lin" valueType="num">
                                      <p:cBhvr>
                                        <p:cTn id="9" dur="1000" fill="hold"/>
                                        <p:tgtEl>
                                          <p:spTgt spid="17"/>
                                        </p:tgtEl>
                                        <p:attrNameLst>
                                          <p:attrName>style.rotation</p:attrName>
                                        </p:attrNameLst>
                                      </p:cBhvr>
                                      <p:tavLst>
                                        <p:tav tm="0">
                                          <p:val>
                                            <p:fltVal val="90"/>
                                          </p:val>
                                        </p:tav>
                                        <p:tav tm="100000">
                                          <p:val>
                                            <p:fltVal val="0"/>
                                          </p:val>
                                        </p:tav>
                                      </p:tavLst>
                                    </p:anim>
                                    <p:animEffect transition="in" filter="fade">
                                      <p:cBhvr>
                                        <p:cTn id="10" dur="1000"/>
                                        <p:tgtEl>
                                          <p:spTgt spid="17"/>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p:cTn id="13" dur="1000" fill="hold"/>
                                        <p:tgtEl>
                                          <p:spTgt spid="18"/>
                                        </p:tgtEl>
                                        <p:attrNameLst>
                                          <p:attrName>ppt_w</p:attrName>
                                        </p:attrNameLst>
                                      </p:cBhvr>
                                      <p:tavLst>
                                        <p:tav tm="0">
                                          <p:val>
                                            <p:fltVal val="0"/>
                                          </p:val>
                                        </p:tav>
                                        <p:tav tm="100000">
                                          <p:val>
                                            <p:strVal val="#ppt_w"/>
                                          </p:val>
                                        </p:tav>
                                      </p:tavLst>
                                    </p:anim>
                                    <p:anim calcmode="lin" valueType="num">
                                      <p:cBhvr>
                                        <p:cTn id="14" dur="1000" fill="hold"/>
                                        <p:tgtEl>
                                          <p:spTgt spid="18"/>
                                        </p:tgtEl>
                                        <p:attrNameLst>
                                          <p:attrName>ppt_h</p:attrName>
                                        </p:attrNameLst>
                                      </p:cBhvr>
                                      <p:tavLst>
                                        <p:tav tm="0">
                                          <p:val>
                                            <p:fltVal val="0"/>
                                          </p:val>
                                        </p:tav>
                                        <p:tav tm="100000">
                                          <p:val>
                                            <p:strVal val="#ppt_h"/>
                                          </p:val>
                                        </p:tav>
                                      </p:tavLst>
                                    </p:anim>
                                    <p:anim calcmode="lin" valueType="num">
                                      <p:cBhvr>
                                        <p:cTn id="15" dur="1000" fill="hold"/>
                                        <p:tgtEl>
                                          <p:spTgt spid="18"/>
                                        </p:tgtEl>
                                        <p:attrNameLst>
                                          <p:attrName>style.rotation</p:attrName>
                                        </p:attrNameLst>
                                      </p:cBhvr>
                                      <p:tavLst>
                                        <p:tav tm="0">
                                          <p:val>
                                            <p:fltVal val="90"/>
                                          </p:val>
                                        </p:tav>
                                        <p:tav tm="100000">
                                          <p:val>
                                            <p:fltVal val="0"/>
                                          </p:val>
                                        </p:tav>
                                      </p:tavLst>
                                    </p:anim>
                                    <p:animEffect transition="in" filter="fade">
                                      <p:cBhvr>
                                        <p:cTn id="16" dur="1000"/>
                                        <p:tgtEl>
                                          <p:spTgt spid="18"/>
                                        </p:tgtEl>
                                      </p:cBhvr>
                                    </p:animEffect>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fade">
                                      <p:cBhvr>
                                        <p:cTn id="21" dur="1000"/>
                                        <p:tgtEl>
                                          <p:spTgt spid="37"/>
                                        </p:tgtEl>
                                      </p:cBhvr>
                                    </p:animEffect>
                                    <p:anim calcmode="lin" valueType="num">
                                      <p:cBhvr>
                                        <p:cTn id="22" dur="1000" fill="hold"/>
                                        <p:tgtEl>
                                          <p:spTgt spid="37"/>
                                        </p:tgtEl>
                                        <p:attrNameLst>
                                          <p:attrName>ppt_x</p:attrName>
                                        </p:attrNameLst>
                                      </p:cBhvr>
                                      <p:tavLst>
                                        <p:tav tm="0">
                                          <p:val>
                                            <p:strVal val="#ppt_x"/>
                                          </p:val>
                                        </p:tav>
                                        <p:tav tm="100000">
                                          <p:val>
                                            <p:strVal val="#ppt_x"/>
                                          </p:val>
                                        </p:tav>
                                      </p:tavLst>
                                    </p:anim>
                                    <p:anim calcmode="lin" valueType="num">
                                      <p:cBhvr>
                                        <p:cTn id="23"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wipe(left)">
                                      <p:cBhvr>
                                        <p:cTn id="28" dur="500"/>
                                        <p:tgtEl>
                                          <p:spTgt spid="8"/>
                                        </p:tgtEl>
                                      </p:cBhvr>
                                    </p:animEffect>
                                  </p:childTnLst>
                                </p:cTn>
                              </p:par>
                              <p:par>
                                <p:cTn id="29" presetID="22" presetClass="entr" presetSubtype="8"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ipe(left)">
                                      <p:cBhvr>
                                        <p:cTn id="31" dur="500"/>
                                        <p:tgtEl>
                                          <p:spTgt spid="11"/>
                                        </p:tgtEl>
                                      </p:cBhvr>
                                    </p:animEffect>
                                  </p:childTnLst>
                                </p:cTn>
                              </p:par>
                              <p:par>
                                <p:cTn id="32" presetID="22" presetClass="entr" presetSubtype="8" fill="hold" grpId="0"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wipe(left)">
                                      <p:cBhvr>
                                        <p:cTn id="34" dur="500"/>
                                        <p:tgtEl>
                                          <p:spTgt spid="12"/>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nodeType="clickEffect">
                                  <p:stCondLst>
                                    <p:cond delay="0"/>
                                  </p:stCondLst>
                                  <p:childTnLst>
                                    <p:set>
                                      <p:cBhvr>
                                        <p:cTn id="38" dur="1" fill="hold">
                                          <p:stCondLst>
                                            <p:cond delay="0"/>
                                          </p:stCondLst>
                                        </p:cTn>
                                        <p:tgtEl>
                                          <p:spTgt spid="5"/>
                                        </p:tgtEl>
                                        <p:attrNameLst>
                                          <p:attrName>style.visibility</p:attrName>
                                        </p:attrNameLst>
                                      </p:cBhvr>
                                      <p:to>
                                        <p:strVal val="visible"/>
                                      </p:to>
                                    </p:set>
                                    <p:animEffect transition="in" filter="wipe(left)">
                                      <p:cBhvr>
                                        <p:cTn id="39" dur="500"/>
                                        <p:tgtEl>
                                          <p:spTgt spid="5"/>
                                        </p:tgtEl>
                                      </p:cBhvr>
                                    </p:animEffect>
                                  </p:childTnLst>
                                </p:cTn>
                              </p:par>
                              <p:par>
                                <p:cTn id="40" presetID="22" presetClass="entr" presetSubtype="8" fill="hold" grpId="0" nodeType="with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wipe(left)">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wipe(left)">
                                      <p:cBhvr>
                                        <p:cTn id="47" dur="500"/>
                                        <p:tgtEl>
                                          <p:spTgt spid="2"/>
                                        </p:tgtEl>
                                      </p:cBhvr>
                                    </p:animEffect>
                                  </p:childTnLst>
                                </p:cTn>
                              </p:par>
                              <p:par>
                                <p:cTn id="48" presetID="22" presetClass="entr" presetSubtype="8" fill="hold" grpId="0" nodeType="with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wipe(left)">
                                      <p:cBhvr>
                                        <p:cTn id="5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4" grpId="0"/>
      <p:bldP spid="16" grpId="0"/>
      <p:bldP spid="17" grpId="0"/>
      <p:bldP spid="18" grpId="0"/>
      <p:bldP spid="3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p:cNvSpPr/>
          <p:nvPr/>
        </p:nvSpPr>
        <p:spPr>
          <a:xfrm>
            <a:off x="0" y="0"/>
            <a:ext cx="12192000" cy="6858000"/>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Picture 2" descr="Vua Tiếng Việt&quot; do NSƯT Xuân Bắc cầm trịch, giải thưởng lên tới 180 triệu  đồng - VTVcab 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017" y="627015"/>
            <a:ext cx="10633164" cy="53165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62149" y="627015"/>
            <a:ext cx="10555965" cy="5564779"/>
          </a:xfrm>
          <a:prstGeom prst="rect">
            <a:avLst/>
          </a:prstGeom>
          <a:solidFill>
            <a:srgbClr val="00080A"/>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342" name="Picture 6" descr="Vương miện vàng, Không khí, Vương miện png | PNGEgg"/>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0" b="100000" l="0" r="99778"/>
                    </a14:imgEffect>
                  </a14:imgLayer>
                </a14:imgProps>
              </a:ext>
              <a:ext uri="{28A0092B-C50C-407E-A947-70E740481C1C}">
                <a14:useLocalDpi xmlns:a14="http://schemas.microsoft.com/office/drawing/2010/main" val="0"/>
              </a:ext>
            </a:extLst>
          </a:blip>
          <a:srcRect/>
          <a:stretch>
            <a:fillRect/>
          </a:stretch>
        </p:blipFill>
        <p:spPr bwMode="auto">
          <a:xfrm>
            <a:off x="2322151" y="990091"/>
            <a:ext cx="1656141" cy="1116975"/>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881037" y="2321004"/>
            <a:ext cx="5274201" cy="1107996"/>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6600" b="1" i="0" u="none" strike="noStrike" kern="0" cap="none" spc="0" normalizeH="0" baseline="0" noProof="0" dirty="0" err="1">
                <a:ln>
                  <a:noFill/>
                </a:ln>
                <a:solidFill>
                  <a:prstClr val="white"/>
                </a:solidFill>
                <a:effectLst/>
                <a:uLnTx/>
                <a:uFillTx/>
                <a:latin typeface="#9Slide05 Israquella" pitchFamily="2" charset="0"/>
                <a:ea typeface="#9Slide03 Roboto Medium" panose="02000000000000000000" pitchFamily="2" charset="0"/>
                <a:cs typeface="+mn-cs"/>
              </a:rPr>
              <a:t>Vua</a:t>
            </a:r>
            <a:r>
              <a:rPr kumimoji="0" lang="en-US" sz="6600" b="1" i="0" u="none" strike="noStrike" kern="0" cap="none" spc="0" normalizeH="0" baseline="0" noProof="0" dirty="0">
                <a:ln>
                  <a:noFill/>
                </a:ln>
                <a:solidFill>
                  <a:prstClr val="white"/>
                </a:solidFill>
                <a:effectLst/>
                <a:uLnTx/>
                <a:uFillTx/>
                <a:latin typeface="#9Slide05 Israquella" pitchFamily="2" charset="0"/>
                <a:ea typeface="#9Slide03 Roboto Medium" panose="02000000000000000000" pitchFamily="2" charset="0"/>
                <a:cs typeface="+mn-cs"/>
              </a:rPr>
              <a:t> Tiếng Việt</a:t>
            </a:r>
          </a:p>
        </p:txBody>
      </p:sp>
      <p:pic>
        <p:nvPicPr>
          <p:cNvPr id="14344" name="Picture 8" descr="Vua Tiếng Việt&quot; lên sóng VTV3, cơ hội nhận 180 triệu đồng | VTV.VN"/>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9836" b="100000" l="10000" r="90000">
                        <a14:foregroundMark x1="33594" y1="97190" x2="53750" y2="98361"/>
                        <a14:foregroundMark x1="34688" y1="93208" x2="44844" y2="91335"/>
                        <a14:foregroundMark x1="38594" y1="27166" x2="38594" y2="27166"/>
                        <a14:foregroundMark x1="25781" y1="27400" x2="37656" y2="18501"/>
                        <a14:foregroundMark x1="24063" y1="32787" x2="27656" y2="36768"/>
                        <a14:backgroundMark x1="17969" y1="10773" x2="20000" y2="77283"/>
                        <a14:backgroundMark x1="21406" y1="21311" x2="21094" y2="62998"/>
                        <a14:backgroundMark x1="73125" y1="31616" x2="73125" y2="78689"/>
                        <a14:backgroundMark x1="43594" y1="30913" x2="42813" y2="42623"/>
                      </a14:backgroundRemoval>
                    </a14:imgEffect>
                  </a14:imgLayer>
                </a14:imgProps>
              </a:ext>
              <a:ext uri="{28A0092B-C50C-407E-A947-70E740481C1C}">
                <a14:useLocalDpi xmlns:a14="http://schemas.microsoft.com/office/drawing/2010/main" val="0"/>
              </a:ext>
            </a:extLst>
          </a:blip>
          <a:srcRect/>
          <a:stretch>
            <a:fillRect/>
          </a:stretch>
        </p:blipFill>
        <p:spPr bwMode="auto">
          <a:xfrm>
            <a:off x="-1366680" y="2821705"/>
            <a:ext cx="6096000" cy="406717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6189322" y="865994"/>
            <a:ext cx="4695307" cy="507760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ounded Rectangle 15"/>
          <p:cNvSpPr/>
          <p:nvPr/>
        </p:nvSpPr>
        <p:spPr>
          <a:xfrm>
            <a:off x="6189323" y="1446084"/>
            <a:ext cx="4695306" cy="874920"/>
          </a:xfrm>
          <a:prstGeom prst="round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p:cNvSpPr/>
          <p:nvPr/>
        </p:nvSpPr>
        <p:spPr>
          <a:xfrm>
            <a:off x="6940350" y="3051813"/>
            <a:ext cx="3307539" cy="754374"/>
          </a:xfrm>
          <a:prstGeom prst="rect">
            <a:avLst/>
          </a:prstGeom>
        </p:spPr>
        <p:txBody>
          <a:bodyPr wrap="square">
            <a:spAutoFit/>
          </a:bodyPr>
          <a:lstStyle/>
          <a:p>
            <a:pPr marL="0" marR="0" lvl="1" indent="0" algn="ctr" defTabSz="685800" rtl="0" eaLnBrk="1" fontAlgn="auto" latinLnBrk="0" hangingPunct="1">
              <a:lnSpc>
                <a:spcPct val="130000"/>
              </a:lnSpc>
              <a:spcBef>
                <a:spcPts val="0"/>
              </a:spcBef>
              <a:spcAft>
                <a:spcPts val="0"/>
              </a:spcAft>
              <a:buClrTx/>
              <a:buSzTx/>
              <a:buFontTx/>
              <a:buNone/>
              <a:tabLst/>
              <a:defRPr/>
            </a:pPr>
            <a:r>
              <a:rPr lang="en-US" sz="3600" b="1" kern="0" dirty="0">
                <a:solidFill>
                  <a:srgbClr val="963C01"/>
                </a:solidFill>
                <a:latin typeface="#9Slide03 Roboto Medium" panose="02000000000000000000" pitchFamily="2" charset="0"/>
                <a:ea typeface="#9Slide03 Roboto Medium" panose="02000000000000000000" pitchFamily="2" charset="0"/>
              </a:rPr>
              <a:t>ĐÔ THỊ HOÁ</a:t>
            </a:r>
            <a:endParaRPr kumimoji="0" lang="en-US" sz="3600" b="1" i="0" u="none" strike="noStrike" kern="0" cap="none" spc="0" normalizeH="0" baseline="0" noProof="0" dirty="0">
              <a:ln>
                <a:noFill/>
              </a:ln>
              <a:solidFill>
                <a:srgbClr val="963C01"/>
              </a:solidFill>
              <a:effectLst/>
              <a:uLnTx/>
              <a:uFillTx/>
              <a:latin typeface="#9Slide03 Roboto Medium" panose="02000000000000000000" pitchFamily="2" charset="0"/>
              <a:ea typeface="#9Slide03 Roboto Medium" panose="02000000000000000000" pitchFamily="2" charset="0"/>
            </a:endParaRPr>
          </a:p>
        </p:txBody>
      </p:sp>
      <p:sp>
        <p:nvSpPr>
          <p:cNvPr id="20" name="Rectangle 19"/>
          <p:cNvSpPr/>
          <p:nvPr/>
        </p:nvSpPr>
        <p:spPr>
          <a:xfrm>
            <a:off x="6189321" y="1507187"/>
            <a:ext cx="4658140" cy="812723"/>
          </a:xfrm>
          <a:prstGeom prst="rect">
            <a:avLst/>
          </a:prstGeom>
        </p:spPr>
        <p:txBody>
          <a:bodyPr wrap="square">
            <a:spAutoFit/>
          </a:bodyPr>
          <a:lstStyle/>
          <a:p>
            <a:pPr marL="0" marR="0" lvl="1" indent="0" algn="ctr" defTabSz="685800" rtl="0" eaLnBrk="1" fontAlgn="auto" latinLnBrk="0" hangingPunct="1">
              <a:lnSpc>
                <a:spcPct val="130000"/>
              </a:lnSpc>
              <a:spcBef>
                <a:spcPts val="0"/>
              </a:spcBef>
              <a:spcAft>
                <a:spcPts val="0"/>
              </a:spcAft>
              <a:buClrTx/>
              <a:buSzTx/>
              <a:buFontTx/>
              <a:buNone/>
              <a:tabLst/>
              <a:defRPr/>
            </a:pPr>
            <a:r>
              <a:rPr lang="vi-VN" sz="40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Đ/I/T/Ô/H/H/A/O</a:t>
            </a:r>
            <a:r>
              <a:rPr lang="en-VN" sz="4000" dirty="0">
                <a:solidFill>
                  <a:schemeClr val="bg1"/>
                </a:solidFill>
                <a:effectLst/>
                <a:latin typeface="Times New Roman" panose="02020603050405020304" pitchFamily="18" charset="0"/>
                <a:cs typeface="Times New Roman" panose="02020603050405020304" pitchFamily="18" charset="0"/>
              </a:rPr>
              <a:t> </a:t>
            </a:r>
            <a:endParaRPr kumimoji="0" lang="en-US" sz="4000" b="1" u="none" strike="noStrike" kern="0" cap="none" spc="0" normalizeH="0" baseline="0" noProof="0" dirty="0">
              <a:ln>
                <a:noFill/>
              </a:ln>
              <a:solidFill>
                <a:schemeClr val="bg1"/>
              </a:solidFill>
              <a:effectLst/>
              <a:uLnTx/>
              <a:uFillTx/>
              <a:latin typeface="Times New Roman" panose="02020603050405020304" pitchFamily="18" charset="0"/>
              <a:ea typeface="#9Slide03 Roboto Medium" panose="02000000000000000000" pitchFamily="2" charset="0"/>
              <a:cs typeface="Times New Roman" panose="02020603050405020304" pitchFamily="18" charset="0"/>
            </a:endParaRPr>
          </a:p>
        </p:txBody>
      </p:sp>
      <p:pic>
        <p:nvPicPr>
          <p:cNvPr id="7" name="Picture 115" descr="ALRMCLOK">
            <a:extLst>
              <a:ext uri="{FF2B5EF4-FFF2-40B4-BE49-F238E27FC236}">
                <a16:creationId xmlns:a16="http://schemas.microsoft.com/office/drawing/2014/main" id="{91C1F51E-587C-0CC1-908A-8C918D6A8DC4}"/>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032268" y="4499477"/>
            <a:ext cx="864426" cy="1045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Oval 176">
            <a:extLst>
              <a:ext uri="{FF2B5EF4-FFF2-40B4-BE49-F238E27FC236}">
                <a16:creationId xmlns:a16="http://schemas.microsoft.com/office/drawing/2014/main" id="{4B5839AF-5FD3-CB2C-EDF2-5C737ADBC93F}"/>
              </a:ext>
            </a:extLst>
          </p:cNvPr>
          <p:cNvSpPr>
            <a:spLocks noChangeArrowheads="1"/>
          </p:cNvSpPr>
          <p:nvPr/>
        </p:nvSpPr>
        <p:spPr bwMode="auto">
          <a:xfrm>
            <a:off x="4194010" y="4799310"/>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10</a:t>
            </a:r>
          </a:p>
        </p:txBody>
      </p:sp>
      <p:sp>
        <p:nvSpPr>
          <p:cNvPr id="9" name="Oval 176">
            <a:extLst>
              <a:ext uri="{FF2B5EF4-FFF2-40B4-BE49-F238E27FC236}">
                <a16:creationId xmlns:a16="http://schemas.microsoft.com/office/drawing/2014/main" id="{0E4B55A4-CAD1-2BB2-71EA-18004D5558F0}"/>
              </a:ext>
            </a:extLst>
          </p:cNvPr>
          <p:cNvSpPr>
            <a:spLocks noChangeArrowheads="1"/>
          </p:cNvSpPr>
          <p:nvPr/>
        </p:nvSpPr>
        <p:spPr bwMode="auto">
          <a:xfrm>
            <a:off x="4198109" y="4771879"/>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9</a:t>
            </a:r>
          </a:p>
        </p:txBody>
      </p:sp>
      <p:sp>
        <p:nvSpPr>
          <p:cNvPr id="10" name="Oval 176">
            <a:extLst>
              <a:ext uri="{FF2B5EF4-FFF2-40B4-BE49-F238E27FC236}">
                <a16:creationId xmlns:a16="http://schemas.microsoft.com/office/drawing/2014/main" id="{4157161A-BA00-8DAC-1506-33A682B4E8EC}"/>
              </a:ext>
            </a:extLst>
          </p:cNvPr>
          <p:cNvSpPr>
            <a:spLocks noChangeArrowheads="1"/>
          </p:cNvSpPr>
          <p:nvPr/>
        </p:nvSpPr>
        <p:spPr bwMode="auto">
          <a:xfrm>
            <a:off x="4193682" y="4812811"/>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8</a:t>
            </a:r>
          </a:p>
        </p:txBody>
      </p:sp>
      <p:sp>
        <p:nvSpPr>
          <p:cNvPr id="12" name="Oval 176">
            <a:extLst>
              <a:ext uri="{FF2B5EF4-FFF2-40B4-BE49-F238E27FC236}">
                <a16:creationId xmlns:a16="http://schemas.microsoft.com/office/drawing/2014/main" id="{81304757-FDE3-6248-5C96-9EE0E560135B}"/>
              </a:ext>
            </a:extLst>
          </p:cNvPr>
          <p:cNvSpPr>
            <a:spLocks noChangeArrowheads="1"/>
          </p:cNvSpPr>
          <p:nvPr/>
        </p:nvSpPr>
        <p:spPr bwMode="auto">
          <a:xfrm>
            <a:off x="4210866" y="4788721"/>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7</a:t>
            </a:r>
          </a:p>
        </p:txBody>
      </p:sp>
      <p:sp>
        <p:nvSpPr>
          <p:cNvPr id="13" name="Oval 176">
            <a:extLst>
              <a:ext uri="{FF2B5EF4-FFF2-40B4-BE49-F238E27FC236}">
                <a16:creationId xmlns:a16="http://schemas.microsoft.com/office/drawing/2014/main" id="{A4A219DC-8BA7-48C0-6BD8-7F9815BDA3B5}"/>
              </a:ext>
            </a:extLst>
          </p:cNvPr>
          <p:cNvSpPr>
            <a:spLocks noChangeArrowheads="1"/>
          </p:cNvSpPr>
          <p:nvPr/>
        </p:nvSpPr>
        <p:spPr bwMode="auto">
          <a:xfrm>
            <a:off x="4198109" y="4802617"/>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6</a:t>
            </a:r>
          </a:p>
        </p:txBody>
      </p:sp>
      <p:sp>
        <p:nvSpPr>
          <p:cNvPr id="15" name="Oval 176">
            <a:extLst>
              <a:ext uri="{FF2B5EF4-FFF2-40B4-BE49-F238E27FC236}">
                <a16:creationId xmlns:a16="http://schemas.microsoft.com/office/drawing/2014/main" id="{014B41E2-8027-86B6-DD30-0F8CDA7BF5D8}"/>
              </a:ext>
            </a:extLst>
          </p:cNvPr>
          <p:cNvSpPr>
            <a:spLocks noChangeArrowheads="1"/>
          </p:cNvSpPr>
          <p:nvPr/>
        </p:nvSpPr>
        <p:spPr bwMode="auto">
          <a:xfrm>
            <a:off x="4209515" y="4799041"/>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5</a:t>
            </a:r>
          </a:p>
        </p:txBody>
      </p:sp>
      <p:sp>
        <p:nvSpPr>
          <p:cNvPr id="21" name="Oval 176">
            <a:extLst>
              <a:ext uri="{FF2B5EF4-FFF2-40B4-BE49-F238E27FC236}">
                <a16:creationId xmlns:a16="http://schemas.microsoft.com/office/drawing/2014/main" id="{D07E5FB4-7AFB-F572-EC10-B5621D2E00D3}"/>
              </a:ext>
            </a:extLst>
          </p:cNvPr>
          <p:cNvSpPr>
            <a:spLocks noChangeArrowheads="1"/>
          </p:cNvSpPr>
          <p:nvPr/>
        </p:nvSpPr>
        <p:spPr bwMode="auto">
          <a:xfrm>
            <a:off x="4174351" y="4801275"/>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4</a:t>
            </a:r>
          </a:p>
        </p:txBody>
      </p:sp>
      <p:sp>
        <p:nvSpPr>
          <p:cNvPr id="22" name="Oval 176">
            <a:extLst>
              <a:ext uri="{FF2B5EF4-FFF2-40B4-BE49-F238E27FC236}">
                <a16:creationId xmlns:a16="http://schemas.microsoft.com/office/drawing/2014/main" id="{DEE4A4AD-623C-2B9B-EB3C-C8EB9207CA9C}"/>
              </a:ext>
            </a:extLst>
          </p:cNvPr>
          <p:cNvSpPr>
            <a:spLocks noChangeArrowheads="1"/>
          </p:cNvSpPr>
          <p:nvPr/>
        </p:nvSpPr>
        <p:spPr bwMode="auto">
          <a:xfrm>
            <a:off x="4181253" y="4775241"/>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3</a:t>
            </a:r>
          </a:p>
        </p:txBody>
      </p:sp>
      <p:sp>
        <p:nvSpPr>
          <p:cNvPr id="23" name="Oval 176">
            <a:extLst>
              <a:ext uri="{FF2B5EF4-FFF2-40B4-BE49-F238E27FC236}">
                <a16:creationId xmlns:a16="http://schemas.microsoft.com/office/drawing/2014/main" id="{DEBDF0DB-4C11-BB5B-E4AA-943E6A83D97C}"/>
              </a:ext>
            </a:extLst>
          </p:cNvPr>
          <p:cNvSpPr>
            <a:spLocks noChangeArrowheads="1"/>
          </p:cNvSpPr>
          <p:nvPr/>
        </p:nvSpPr>
        <p:spPr bwMode="auto">
          <a:xfrm>
            <a:off x="4199139" y="4793355"/>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2</a:t>
            </a:r>
          </a:p>
        </p:txBody>
      </p:sp>
      <p:sp>
        <p:nvSpPr>
          <p:cNvPr id="24" name="Oval 176">
            <a:extLst>
              <a:ext uri="{FF2B5EF4-FFF2-40B4-BE49-F238E27FC236}">
                <a16:creationId xmlns:a16="http://schemas.microsoft.com/office/drawing/2014/main" id="{6A4216EB-5BEE-68FD-A313-31B33921667C}"/>
              </a:ext>
            </a:extLst>
          </p:cNvPr>
          <p:cNvSpPr>
            <a:spLocks noChangeArrowheads="1"/>
          </p:cNvSpPr>
          <p:nvPr/>
        </p:nvSpPr>
        <p:spPr bwMode="auto">
          <a:xfrm>
            <a:off x="4209515" y="4751597"/>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1</a:t>
            </a:r>
          </a:p>
        </p:txBody>
      </p:sp>
      <p:sp>
        <p:nvSpPr>
          <p:cNvPr id="25" name="Oval 176">
            <a:extLst>
              <a:ext uri="{FF2B5EF4-FFF2-40B4-BE49-F238E27FC236}">
                <a16:creationId xmlns:a16="http://schemas.microsoft.com/office/drawing/2014/main" id="{052C2FB4-2B78-FA65-AC0B-036DF5D64FFB}"/>
              </a:ext>
            </a:extLst>
          </p:cNvPr>
          <p:cNvSpPr>
            <a:spLocks noChangeArrowheads="1"/>
          </p:cNvSpPr>
          <p:nvPr/>
        </p:nvSpPr>
        <p:spPr bwMode="auto">
          <a:xfrm>
            <a:off x="4167607" y="4780925"/>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DC2608"/>
                </a:solidFill>
                <a:effectLst/>
                <a:uLnTx/>
                <a:uFillTx/>
                <a:latin typeface=".VnBlack" pitchFamily="34" charset="0"/>
                <a:ea typeface="+mn-ea"/>
                <a:cs typeface="+mn-cs"/>
              </a:rPr>
              <a:t>0</a:t>
            </a:r>
          </a:p>
        </p:txBody>
      </p:sp>
    </p:spTree>
    <p:extLst>
      <p:ext uri="{BB962C8B-B14F-4D97-AF65-F5344CB8AC3E}">
        <p14:creationId xmlns:p14="http://schemas.microsoft.com/office/powerpoint/2010/main" val="149784560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2" name="beep.wav"/>
                                        </p:tgtEl>
                                      </p:cMediaNode>
                                    </p:audio>
                                  </p:subTnLst>
                                </p:cTn>
                              </p:par>
                            </p:childTnLst>
                          </p:cTn>
                        </p:par>
                        <p:par>
                          <p:cTn id="12" fill="hold">
                            <p:stCondLst>
                              <p:cond delay="0"/>
                            </p:stCondLst>
                            <p:childTnLst>
                              <p:par>
                                <p:cTn id="13" presetID="1" presetClass="entr" presetSubtype="0" fill="hold" grpId="0" nodeType="afterEffect">
                                  <p:stCondLst>
                                    <p:cond delay="1000"/>
                                  </p:stCondLst>
                                  <p:childTnLst>
                                    <p:set>
                                      <p:cBhvr>
                                        <p:cTn id="14" dur="1" fill="hold">
                                          <p:stCondLst>
                                            <p:cond delay="0"/>
                                          </p:stCondLst>
                                        </p:cTn>
                                        <p:tgtEl>
                                          <p:spTgt spid="9"/>
                                        </p:tgtEl>
                                        <p:attrNameLst>
                                          <p:attrName>style.visibility</p:attrName>
                                        </p:attrNameLst>
                                      </p:cBhvr>
                                      <p:to>
                                        <p:strVal val="visible"/>
                                      </p:to>
                                    </p:set>
                                  </p:childTnLst>
                                  <p:subTnLst>
                                    <p:audio>
                                      <p:cMediaNode>
                                        <p:cTn display="0" masterRel="sameClick">
                                          <p:stCondLst>
                                            <p:cond evt="begin" delay="0">
                                              <p:tn val="13"/>
                                            </p:cond>
                                          </p:stCondLst>
                                          <p:endCondLst>
                                            <p:cond evt="onStopAudio" delay="0">
                                              <p:tgtEl>
                                                <p:sldTgt/>
                                              </p:tgtEl>
                                            </p:cond>
                                          </p:endCondLst>
                                        </p:cTn>
                                        <p:tgtEl>
                                          <p:sndTgt r:embed="rId2" name="beep.wav"/>
                                        </p:tgtEl>
                                      </p:cMediaNode>
                                    </p:audio>
                                  </p:subTnLst>
                                </p:cTn>
                              </p:par>
                            </p:childTnLst>
                          </p:cTn>
                        </p:par>
                        <p:par>
                          <p:cTn id="15" fill="hold">
                            <p:stCondLst>
                              <p:cond delay="1000"/>
                            </p:stCondLst>
                            <p:childTnLst>
                              <p:par>
                                <p:cTn id="16" presetID="1" presetClass="entr" presetSubtype="0" fill="hold" grpId="0" nodeType="afterEffect">
                                  <p:stCondLst>
                                    <p:cond delay="1000"/>
                                  </p:stCondLst>
                                  <p:childTnLst>
                                    <p:set>
                                      <p:cBhvr>
                                        <p:cTn id="17" dur="1" fill="hold">
                                          <p:stCondLst>
                                            <p:cond delay="0"/>
                                          </p:stCondLst>
                                        </p:cTn>
                                        <p:tgtEl>
                                          <p:spTgt spid="10"/>
                                        </p:tgtEl>
                                        <p:attrNameLst>
                                          <p:attrName>style.visibility</p:attrName>
                                        </p:attrNameLst>
                                      </p:cBhvr>
                                      <p:to>
                                        <p:strVal val="visible"/>
                                      </p:to>
                                    </p:set>
                                  </p:childTnLst>
                                  <p:subTnLst>
                                    <p:audio>
                                      <p:cMediaNode>
                                        <p:cTn display="0" masterRel="sameClick">
                                          <p:stCondLst>
                                            <p:cond evt="begin" delay="0">
                                              <p:tn val="16"/>
                                            </p:cond>
                                          </p:stCondLst>
                                          <p:endCondLst>
                                            <p:cond evt="onStopAudio" delay="0">
                                              <p:tgtEl>
                                                <p:sldTgt/>
                                              </p:tgtEl>
                                            </p:cond>
                                          </p:endCondLst>
                                        </p:cTn>
                                        <p:tgtEl>
                                          <p:sndTgt r:embed="rId2" name="beep.wav"/>
                                        </p:tgtEl>
                                      </p:cMediaNode>
                                    </p:audio>
                                  </p:subTnLst>
                                </p:cTn>
                              </p:par>
                            </p:childTnLst>
                          </p:cTn>
                        </p:par>
                        <p:par>
                          <p:cTn id="18" fill="hold">
                            <p:stCondLst>
                              <p:cond delay="2000"/>
                            </p:stCondLst>
                            <p:childTnLst>
                              <p:par>
                                <p:cTn id="19" presetID="1" presetClass="entr" presetSubtype="0" fill="hold" grpId="0" nodeType="afterEffect">
                                  <p:stCondLst>
                                    <p:cond delay="1000"/>
                                  </p:stCondLst>
                                  <p:childTnLst>
                                    <p:set>
                                      <p:cBhvr>
                                        <p:cTn id="20" dur="1" fill="hold">
                                          <p:stCondLst>
                                            <p:cond delay="0"/>
                                          </p:stCondLst>
                                        </p:cTn>
                                        <p:tgtEl>
                                          <p:spTgt spid="12"/>
                                        </p:tgtEl>
                                        <p:attrNameLst>
                                          <p:attrName>style.visibility</p:attrName>
                                        </p:attrNameLst>
                                      </p:cBhvr>
                                      <p:to>
                                        <p:strVal val="visible"/>
                                      </p:to>
                                    </p:set>
                                  </p:childTnLst>
                                  <p:subTnLst>
                                    <p:audio>
                                      <p:cMediaNode>
                                        <p:cTn display="0" masterRel="sameClick">
                                          <p:stCondLst>
                                            <p:cond evt="begin" delay="0">
                                              <p:tn val="19"/>
                                            </p:cond>
                                          </p:stCondLst>
                                          <p:endCondLst>
                                            <p:cond evt="onStopAudio" delay="0">
                                              <p:tgtEl>
                                                <p:sldTgt/>
                                              </p:tgtEl>
                                            </p:cond>
                                          </p:endCondLst>
                                        </p:cTn>
                                        <p:tgtEl>
                                          <p:sndTgt r:embed="rId2" name="beep.wav"/>
                                        </p:tgtEl>
                                      </p:cMediaNode>
                                    </p:audio>
                                  </p:subTnLst>
                                </p:cTn>
                              </p:par>
                            </p:childTnLst>
                          </p:cTn>
                        </p:par>
                        <p:par>
                          <p:cTn id="21" fill="hold">
                            <p:stCondLst>
                              <p:cond delay="3000"/>
                            </p:stCondLst>
                            <p:childTnLst>
                              <p:par>
                                <p:cTn id="22" presetID="1" presetClass="entr" presetSubtype="0" fill="hold" grpId="0" nodeType="afterEffect">
                                  <p:stCondLst>
                                    <p:cond delay="1000"/>
                                  </p:stCondLst>
                                  <p:childTnLst>
                                    <p:set>
                                      <p:cBhvr>
                                        <p:cTn id="23" dur="1" fill="hold">
                                          <p:stCondLst>
                                            <p:cond delay="0"/>
                                          </p:stCondLst>
                                        </p:cTn>
                                        <p:tgtEl>
                                          <p:spTgt spid="13"/>
                                        </p:tgtEl>
                                        <p:attrNameLst>
                                          <p:attrName>style.visibility</p:attrName>
                                        </p:attrNameLst>
                                      </p:cBhvr>
                                      <p:to>
                                        <p:strVal val="visible"/>
                                      </p:to>
                                    </p:set>
                                  </p:childTnLst>
                                  <p:subTnLst>
                                    <p:audio>
                                      <p:cMediaNode>
                                        <p:cTn display="0" masterRel="sameClick">
                                          <p:stCondLst>
                                            <p:cond evt="begin" delay="0">
                                              <p:tn val="22"/>
                                            </p:cond>
                                          </p:stCondLst>
                                          <p:endCondLst>
                                            <p:cond evt="onStopAudio" delay="0">
                                              <p:tgtEl>
                                                <p:sldTgt/>
                                              </p:tgtEl>
                                            </p:cond>
                                          </p:endCondLst>
                                        </p:cTn>
                                        <p:tgtEl>
                                          <p:sndTgt r:embed="rId2" name="beep.wav"/>
                                        </p:tgtEl>
                                      </p:cMediaNode>
                                    </p:audio>
                                  </p:subTnLst>
                                </p:cTn>
                              </p:par>
                            </p:childTnLst>
                          </p:cTn>
                        </p:par>
                        <p:par>
                          <p:cTn id="24" fill="hold">
                            <p:stCondLst>
                              <p:cond delay="4000"/>
                            </p:stCondLst>
                            <p:childTnLst>
                              <p:par>
                                <p:cTn id="25" presetID="1" presetClass="entr" presetSubtype="0" fill="hold" grpId="0" nodeType="afterEffect">
                                  <p:stCondLst>
                                    <p:cond delay="1000"/>
                                  </p:stCondLst>
                                  <p:childTnLst>
                                    <p:set>
                                      <p:cBhvr>
                                        <p:cTn id="26" dur="1" fill="hold">
                                          <p:stCondLst>
                                            <p:cond delay="0"/>
                                          </p:stCondLst>
                                        </p:cTn>
                                        <p:tgtEl>
                                          <p:spTgt spid="15"/>
                                        </p:tgtEl>
                                        <p:attrNameLst>
                                          <p:attrName>style.visibility</p:attrName>
                                        </p:attrNameLst>
                                      </p:cBhvr>
                                      <p:to>
                                        <p:strVal val="visible"/>
                                      </p:to>
                                    </p:set>
                                  </p:childTnLst>
                                  <p:subTnLst>
                                    <p:audio>
                                      <p:cMediaNode>
                                        <p:cTn display="0" masterRel="sameClick">
                                          <p:stCondLst>
                                            <p:cond evt="begin" delay="0">
                                              <p:tn val="25"/>
                                            </p:cond>
                                          </p:stCondLst>
                                          <p:endCondLst>
                                            <p:cond evt="onStopAudio" delay="0">
                                              <p:tgtEl>
                                                <p:sldTgt/>
                                              </p:tgtEl>
                                            </p:cond>
                                          </p:endCondLst>
                                        </p:cTn>
                                        <p:tgtEl>
                                          <p:sndTgt r:embed="rId2" name="beep.wav"/>
                                        </p:tgtEl>
                                      </p:cMediaNode>
                                    </p:audio>
                                  </p:subTnLst>
                                </p:cTn>
                              </p:par>
                            </p:childTnLst>
                          </p:cTn>
                        </p:par>
                        <p:par>
                          <p:cTn id="27" fill="hold">
                            <p:stCondLst>
                              <p:cond delay="5000"/>
                            </p:stCondLst>
                            <p:childTnLst>
                              <p:par>
                                <p:cTn id="28" presetID="1" presetClass="entr" presetSubtype="0" fill="hold" grpId="0" nodeType="afterEffect">
                                  <p:stCondLst>
                                    <p:cond delay="1000"/>
                                  </p:stCondLst>
                                  <p:childTnLst>
                                    <p:set>
                                      <p:cBhvr>
                                        <p:cTn id="29" dur="1" fill="hold">
                                          <p:stCondLst>
                                            <p:cond delay="0"/>
                                          </p:stCondLst>
                                        </p:cTn>
                                        <p:tgtEl>
                                          <p:spTgt spid="21"/>
                                        </p:tgtEl>
                                        <p:attrNameLst>
                                          <p:attrName>style.visibility</p:attrName>
                                        </p:attrNameLst>
                                      </p:cBhvr>
                                      <p:to>
                                        <p:strVal val="visible"/>
                                      </p:to>
                                    </p:set>
                                  </p:childTnLst>
                                  <p:subTnLst>
                                    <p:audio>
                                      <p:cMediaNode>
                                        <p:cTn display="0" masterRel="sameClick">
                                          <p:stCondLst>
                                            <p:cond evt="begin" delay="0">
                                              <p:tn val="28"/>
                                            </p:cond>
                                          </p:stCondLst>
                                          <p:endCondLst>
                                            <p:cond evt="onStopAudio" delay="0">
                                              <p:tgtEl>
                                                <p:sldTgt/>
                                              </p:tgtEl>
                                            </p:cond>
                                          </p:endCondLst>
                                        </p:cTn>
                                        <p:tgtEl>
                                          <p:sndTgt r:embed="rId2" name="beep.wav"/>
                                        </p:tgtEl>
                                      </p:cMediaNode>
                                    </p:audio>
                                  </p:subTnLst>
                                </p:cTn>
                              </p:par>
                            </p:childTnLst>
                          </p:cTn>
                        </p:par>
                        <p:par>
                          <p:cTn id="30" fill="hold">
                            <p:stCondLst>
                              <p:cond delay="6000"/>
                            </p:stCondLst>
                            <p:childTnLst>
                              <p:par>
                                <p:cTn id="31" presetID="1" presetClass="entr" presetSubtype="0" fill="hold" grpId="0" nodeType="afterEffect">
                                  <p:stCondLst>
                                    <p:cond delay="1000"/>
                                  </p:stCondLst>
                                  <p:childTnLst>
                                    <p:set>
                                      <p:cBhvr>
                                        <p:cTn id="32" dur="1" fill="hold">
                                          <p:stCondLst>
                                            <p:cond delay="0"/>
                                          </p:stCondLst>
                                        </p:cTn>
                                        <p:tgtEl>
                                          <p:spTgt spid="22"/>
                                        </p:tgtEl>
                                        <p:attrNameLst>
                                          <p:attrName>style.visibility</p:attrName>
                                        </p:attrNameLst>
                                      </p:cBhvr>
                                      <p:to>
                                        <p:strVal val="visible"/>
                                      </p:to>
                                    </p:set>
                                  </p:childTnLst>
                                  <p:subTnLst>
                                    <p:audio>
                                      <p:cMediaNode>
                                        <p:cTn display="0" masterRel="sameClick">
                                          <p:stCondLst>
                                            <p:cond evt="begin" delay="0">
                                              <p:tn val="31"/>
                                            </p:cond>
                                          </p:stCondLst>
                                          <p:endCondLst>
                                            <p:cond evt="onStopAudio" delay="0">
                                              <p:tgtEl>
                                                <p:sldTgt/>
                                              </p:tgtEl>
                                            </p:cond>
                                          </p:endCondLst>
                                        </p:cTn>
                                        <p:tgtEl>
                                          <p:sndTgt r:embed="rId2" name="beep.wav"/>
                                        </p:tgtEl>
                                      </p:cMediaNode>
                                    </p:audio>
                                  </p:subTnLst>
                                </p:cTn>
                              </p:par>
                            </p:childTnLst>
                          </p:cTn>
                        </p:par>
                        <p:par>
                          <p:cTn id="33" fill="hold">
                            <p:stCondLst>
                              <p:cond delay="7000"/>
                            </p:stCondLst>
                            <p:childTnLst>
                              <p:par>
                                <p:cTn id="34" presetID="1" presetClass="entr" presetSubtype="0" fill="hold" grpId="0" nodeType="afterEffect">
                                  <p:stCondLst>
                                    <p:cond delay="1000"/>
                                  </p:stCondLst>
                                  <p:childTnLst>
                                    <p:set>
                                      <p:cBhvr>
                                        <p:cTn id="35" dur="1" fill="hold">
                                          <p:stCondLst>
                                            <p:cond delay="0"/>
                                          </p:stCondLst>
                                        </p:cTn>
                                        <p:tgtEl>
                                          <p:spTgt spid="23"/>
                                        </p:tgtEl>
                                        <p:attrNameLst>
                                          <p:attrName>style.visibility</p:attrName>
                                        </p:attrNameLst>
                                      </p:cBhvr>
                                      <p:to>
                                        <p:strVal val="visible"/>
                                      </p:to>
                                    </p:set>
                                  </p:childTnLst>
                                  <p:subTnLst>
                                    <p:audio>
                                      <p:cMediaNode>
                                        <p:cTn display="0" masterRel="sameClick">
                                          <p:stCondLst>
                                            <p:cond evt="begin" delay="0">
                                              <p:tn val="34"/>
                                            </p:cond>
                                          </p:stCondLst>
                                          <p:endCondLst>
                                            <p:cond evt="onStopAudio" delay="0">
                                              <p:tgtEl>
                                                <p:sldTgt/>
                                              </p:tgtEl>
                                            </p:cond>
                                          </p:endCondLst>
                                        </p:cTn>
                                        <p:tgtEl>
                                          <p:sndTgt r:embed="rId2" name="beep.wav"/>
                                        </p:tgtEl>
                                      </p:cMediaNode>
                                    </p:audio>
                                  </p:subTnLst>
                                </p:cTn>
                              </p:par>
                            </p:childTnLst>
                          </p:cTn>
                        </p:par>
                        <p:par>
                          <p:cTn id="36" fill="hold">
                            <p:stCondLst>
                              <p:cond delay="8000"/>
                            </p:stCondLst>
                            <p:childTnLst>
                              <p:par>
                                <p:cTn id="37" presetID="1" presetClass="entr" presetSubtype="0" fill="hold" grpId="0" nodeType="afterEffect">
                                  <p:stCondLst>
                                    <p:cond delay="1000"/>
                                  </p:stCondLst>
                                  <p:childTnLst>
                                    <p:set>
                                      <p:cBhvr>
                                        <p:cTn id="38" dur="1" fill="hold">
                                          <p:stCondLst>
                                            <p:cond delay="0"/>
                                          </p:stCondLst>
                                        </p:cTn>
                                        <p:tgtEl>
                                          <p:spTgt spid="24"/>
                                        </p:tgtEl>
                                        <p:attrNameLst>
                                          <p:attrName>style.visibility</p:attrName>
                                        </p:attrNameLst>
                                      </p:cBhvr>
                                      <p:to>
                                        <p:strVal val="visible"/>
                                      </p:to>
                                    </p:set>
                                  </p:childTnLst>
                                  <p:subTnLst>
                                    <p:audio>
                                      <p:cMediaNode>
                                        <p:cTn display="0" masterRel="sameClick">
                                          <p:stCondLst>
                                            <p:cond evt="begin" delay="0">
                                              <p:tn val="37"/>
                                            </p:cond>
                                          </p:stCondLst>
                                          <p:endCondLst>
                                            <p:cond evt="onStopAudio" delay="0">
                                              <p:tgtEl>
                                                <p:sldTgt/>
                                              </p:tgtEl>
                                            </p:cond>
                                          </p:endCondLst>
                                        </p:cTn>
                                        <p:tgtEl>
                                          <p:sndTgt r:embed="rId2" name="beep.wav"/>
                                        </p:tgtEl>
                                      </p:cMediaNode>
                                    </p:audio>
                                  </p:subTnLst>
                                </p:cTn>
                              </p:par>
                            </p:childTnLst>
                          </p:cTn>
                        </p:par>
                        <p:par>
                          <p:cTn id="39" fill="hold">
                            <p:stCondLst>
                              <p:cond delay="9000"/>
                            </p:stCondLst>
                            <p:childTnLst>
                              <p:par>
                                <p:cTn id="40" presetID="1" presetClass="entr" presetSubtype="0" fill="hold" grpId="0" nodeType="afterEffect">
                                  <p:stCondLst>
                                    <p:cond delay="1000"/>
                                  </p:stCondLst>
                                  <p:childTnLst>
                                    <p:set>
                                      <p:cBhvr>
                                        <p:cTn id="41" dur="1" fill="hold">
                                          <p:stCondLst>
                                            <p:cond delay="0"/>
                                          </p:stCondLst>
                                        </p:cTn>
                                        <p:tgtEl>
                                          <p:spTgt spid="25"/>
                                        </p:tgtEl>
                                        <p:attrNameLst>
                                          <p:attrName>style.visibility</p:attrName>
                                        </p:attrNameLst>
                                      </p:cBhvr>
                                      <p:to>
                                        <p:strVal val="visible"/>
                                      </p:to>
                                    </p:set>
                                  </p:childTnLst>
                                  <p:subTnLst>
                                    <p:audio>
                                      <p:cMediaNode>
                                        <p:cTn display="0" masterRel="sameClick">
                                          <p:stCondLst>
                                            <p:cond evt="begin" delay="0">
                                              <p:tn val="40"/>
                                            </p:cond>
                                          </p:stCondLst>
                                          <p:endCondLst>
                                            <p:cond evt="onStopAudio" delay="0">
                                              <p:tgtEl>
                                                <p:sldTgt/>
                                              </p:tgtEl>
                                            </p:cond>
                                          </p:endCondLst>
                                        </p:cTn>
                                        <p:tgtEl>
                                          <p:sndTgt r:embed="rId3" name="GUN.wav"/>
                                        </p:tgtEl>
                                      </p:cMediaNode>
                                    </p:audio>
                                  </p:subTnLst>
                                </p:cTn>
                              </p:par>
                            </p:childTnLst>
                          </p:cTn>
                        </p:par>
                      </p:childTnLst>
                    </p:cTn>
                  </p:par>
                  <p:par>
                    <p:cTn id="42" fill="hold">
                      <p:stCondLst>
                        <p:cond delay="indefinite"/>
                      </p:stCondLst>
                      <p:childTnLst>
                        <p:par>
                          <p:cTn id="43" fill="hold">
                            <p:stCondLst>
                              <p:cond delay="0"/>
                            </p:stCondLst>
                            <p:childTnLst>
                              <p:par>
                                <p:cTn id="44" presetID="3" presetClass="entr" presetSubtype="10" fill="hold" grpId="0" nodeType="click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blinds(horizontal)">
                                      <p:cBhvr>
                                        <p:cTn id="46"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8" grpId="0" animBg="1"/>
      <p:bldP spid="9" grpId="0" animBg="1"/>
      <p:bldP spid="10" grpId="0" animBg="1"/>
      <p:bldP spid="12" grpId="0" animBg="1"/>
      <p:bldP spid="13" grpId="0" animBg="1"/>
      <p:bldP spid="15" grpId="0" animBg="1"/>
      <p:bldP spid="21" grpId="0" animBg="1"/>
      <p:bldP spid="22" grpId="0" animBg="1"/>
      <p:bldP spid="23" grpId="0" animBg="1"/>
      <p:bldP spid="24" grpId="0" animBg="1"/>
      <p:bldP spid="2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p:cNvSpPr/>
          <p:nvPr/>
        </p:nvSpPr>
        <p:spPr>
          <a:xfrm>
            <a:off x="0" y="0"/>
            <a:ext cx="12192000" cy="6858000"/>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Picture 2" descr="Vua Tiếng Việt&quot; do NSƯT Xuân Bắc cầm trịch, giải thưởng lên tới 180 triệu  đồng - VTVcab 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017" y="627015"/>
            <a:ext cx="10633164" cy="53165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65616" y="598813"/>
            <a:ext cx="10555965" cy="5564779"/>
          </a:xfrm>
          <a:prstGeom prst="rect">
            <a:avLst/>
          </a:prstGeom>
          <a:solidFill>
            <a:srgbClr val="00080A"/>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342" name="Picture 6" descr="Vương miện vàng, Không khí, Vương miện png | PNGEgg"/>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0" b="100000" l="0" r="99778"/>
                    </a14:imgEffect>
                  </a14:imgLayer>
                </a14:imgProps>
              </a:ext>
              <a:ext uri="{28A0092B-C50C-407E-A947-70E740481C1C}">
                <a14:useLocalDpi xmlns:a14="http://schemas.microsoft.com/office/drawing/2010/main" val="0"/>
              </a:ext>
            </a:extLst>
          </a:blip>
          <a:srcRect/>
          <a:stretch>
            <a:fillRect/>
          </a:stretch>
        </p:blipFill>
        <p:spPr bwMode="auto">
          <a:xfrm>
            <a:off x="2322151" y="990091"/>
            <a:ext cx="1656141" cy="1116975"/>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680029" y="2265614"/>
            <a:ext cx="5274201" cy="1107996"/>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6600" b="1" i="0" u="none" strike="noStrike" kern="0" cap="none" spc="0" normalizeH="0" baseline="0" noProof="0" dirty="0" err="1">
                <a:ln>
                  <a:noFill/>
                </a:ln>
                <a:solidFill>
                  <a:prstClr val="white"/>
                </a:solidFill>
                <a:effectLst/>
                <a:uLnTx/>
                <a:uFillTx/>
                <a:latin typeface="#9Slide05 Israquella" pitchFamily="2" charset="0"/>
                <a:ea typeface="#9Slide03 Roboto Medium" panose="02000000000000000000" pitchFamily="2" charset="0"/>
                <a:cs typeface="+mn-cs"/>
              </a:rPr>
              <a:t>Vua</a:t>
            </a:r>
            <a:r>
              <a:rPr kumimoji="0" lang="en-US" sz="6600" b="1" i="0" u="none" strike="noStrike" kern="0" cap="none" spc="0" normalizeH="0" baseline="0" noProof="0" dirty="0">
                <a:ln>
                  <a:noFill/>
                </a:ln>
                <a:solidFill>
                  <a:prstClr val="white"/>
                </a:solidFill>
                <a:effectLst/>
                <a:uLnTx/>
                <a:uFillTx/>
                <a:latin typeface="#9Slide05 Israquella" pitchFamily="2" charset="0"/>
                <a:ea typeface="#9Slide03 Roboto Medium" panose="02000000000000000000" pitchFamily="2" charset="0"/>
                <a:cs typeface="+mn-cs"/>
              </a:rPr>
              <a:t> Tiếng Việt</a:t>
            </a:r>
          </a:p>
        </p:txBody>
      </p:sp>
      <p:pic>
        <p:nvPicPr>
          <p:cNvPr id="14344" name="Picture 8" descr="Vua Tiếng Việt&quot; lên sóng VTV3, cơ hội nhận 180 triệu đồng | VTV.VN"/>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9836" b="100000" l="10000" r="90000">
                        <a14:foregroundMark x1="33594" y1="97190" x2="53750" y2="98361"/>
                        <a14:foregroundMark x1="34688" y1="93208" x2="44844" y2="91335"/>
                        <a14:foregroundMark x1="38594" y1="27166" x2="38594" y2="27166"/>
                        <a14:foregroundMark x1="25781" y1="27400" x2="37656" y2="18501"/>
                        <a14:foregroundMark x1="24063" y1="32787" x2="27656" y2="36768"/>
                        <a14:backgroundMark x1="17969" y1="10773" x2="20000" y2="77283"/>
                        <a14:backgroundMark x1="21406" y1="21311" x2="21094" y2="62998"/>
                        <a14:backgroundMark x1="73125" y1="31616" x2="73125" y2="78689"/>
                        <a14:backgroundMark x1="43594" y1="30913" x2="42813" y2="42623"/>
                      </a14:backgroundRemoval>
                    </a14:imgEffect>
                  </a14:imgLayer>
                </a14:imgProps>
              </a:ext>
              <a:ext uri="{28A0092B-C50C-407E-A947-70E740481C1C}">
                <a14:useLocalDpi xmlns:a14="http://schemas.microsoft.com/office/drawing/2010/main" val="0"/>
              </a:ext>
            </a:extLst>
          </a:blip>
          <a:srcRect/>
          <a:stretch>
            <a:fillRect/>
          </a:stretch>
        </p:blipFill>
        <p:spPr bwMode="auto">
          <a:xfrm>
            <a:off x="-1366680" y="2821705"/>
            <a:ext cx="6096000" cy="406717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6189322" y="865994"/>
            <a:ext cx="4695307" cy="507760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ounded Rectangle 15"/>
          <p:cNvSpPr/>
          <p:nvPr/>
        </p:nvSpPr>
        <p:spPr>
          <a:xfrm>
            <a:off x="6745155" y="1144659"/>
            <a:ext cx="3889192" cy="1634107"/>
          </a:xfrm>
          <a:prstGeom prst="round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p:cNvSpPr/>
          <p:nvPr/>
        </p:nvSpPr>
        <p:spPr>
          <a:xfrm>
            <a:off x="7389159" y="2998759"/>
            <a:ext cx="2878421" cy="1474571"/>
          </a:xfrm>
          <a:prstGeom prst="rect">
            <a:avLst/>
          </a:prstGeom>
        </p:spPr>
        <p:txBody>
          <a:bodyPr wrap="square">
            <a:spAutoFit/>
          </a:bodyPr>
          <a:lstStyle/>
          <a:p>
            <a:pPr marL="0" marR="0" lvl="1" indent="0" algn="ctr" defTabSz="685800" rtl="0" eaLnBrk="1" fontAlgn="auto" latinLnBrk="0" hangingPunct="1">
              <a:lnSpc>
                <a:spcPct val="130000"/>
              </a:lnSpc>
              <a:spcBef>
                <a:spcPts val="0"/>
              </a:spcBef>
              <a:spcAft>
                <a:spcPts val="0"/>
              </a:spcAft>
              <a:buClrTx/>
              <a:buSzTx/>
              <a:buFontTx/>
              <a:buNone/>
              <a:tabLst/>
              <a:defRPr/>
            </a:pPr>
            <a:r>
              <a:rPr lang="en-US" sz="3600" b="1" kern="0" dirty="0">
                <a:solidFill>
                  <a:srgbClr val="963C01"/>
                </a:solidFill>
                <a:latin typeface="#9Slide03 Roboto Medium" panose="02000000000000000000" pitchFamily="2" charset="0"/>
                <a:ea typeface="#9Slide03 Roboto Medium" panose="02000000000000000000" pitchFamily="2" charset="0"/>
              </a:rPr>
              <a:t>ĐÔ THỊ PHÁT TRIỂN</a:t>
            </a:r>
            <a:endParaRPr kumimoji="0" lang="en-US" sz="3600" b="1" i="0" u="none" strike="noStrike" kern="0" cap="none" spc="0" normalizeH="0" baseline="0" noProof="0" dirty="0">
              <a:ln>
                <a:noFill/>
              </a:ln>
              <a:solidFill>
                <a:srgbClr val="963C01"/>
              </a:solidFill>
              <a:effectLst/>
              <a:uLnTx/>
              <a:uFillTx/>
              <a:latin typeface="#9Slide03 Roboto Medium" panose="02000000000000000000" pitchFamily="2" charset="0"/>
              <a:ea typeface="#9Slide03 Roboto Medium" panose="02000000000000000000" pitchFamily="2" charset="0"/>
            </a:endParaRPr>
          </a:p>
        </p:txBody>
      </p:sp>
      <p:sp>
        <p:nvSpPr>
          <p:cNvPr id="15" name="Rectangle 14"/>
          <p:cNvSpPr/>
          <p:nvPr/>
        </p:nvSpPr>
        <p:spPr>
          <a:xfrm>
            <a:off x="6745155" y="1109113"/>
            <a:ext cx="3688546" cy="1623458"/>
          </a:xfrm>
          <a:prstGeom prst="rect">
            <a:avLst/>
          </a:prstGeom>
        </p:spPr>
        <p:txBody>
          <a:bodyPr wrap="square">
            <a:spAutoFit/>
          </a:bodyPr>
          <a:lstStyle/>
          <a:p>
            <a:pPr marL="0" marR="0" lvl="1" indent="0" algn="ctr" defTabSz="685800" rtl="0" eaLnBrk="1" fontAlgn="auto" latinLnBrk="0" hangingPunct="1">
              <a:lnSpc>
                <a:spcPct val="130000"/>
              </a:lnSpc>
              <a:spcBef>
                <a:spcPts val="0"/>
              </a:spcBef>
              <a:spcAft>
                <a:spcPts val="0"/>
              </a:spcAft>
              <a:buClrTx/>
              <a:buSzTx/>
              <a:buFontTx/>
              <a:buNone/>
              <a:tabLst/>
              <a:defRPr/>
            </a:pPr>
            <a:r>
              <a:rPr lang="vi-VN" sz="4000" b="1" kern="0" dirty="0">
                <a:solidFill>
                  <a:schemeClr val="bg1"/>
                </a:solidFill>
                <a:effectLst/>
                <a:latin typeface="Times New Roman" panose="02020603050405020304" pitchFamily="18" charset="0"/>
                <a:ea typeface="Times New Roman" panose="02020603050405020304" pitchFamily="18" charset="0"/>
              </a:rPr>
              <a:t>Đ/I/H/Ô/T/P/A/H/T/R/T/I/N/Ê</a:t>
            </a:r>
            <a:r>
              <a:rPr lang="en-VN" sz="4000" b="1" dirty="0">
                <a:solidFill>
                  <a:schemeClr val="bg1"/>
                </a:solidFill>
                <a:effectLst/>
              </a:rPr>
              <a:t> </a:t>
            </a:r>
            <a:endParaRPr kumimoji="0" lang="en-US" sz="4000" b="1" u="none" strike="noStrike" kern="0" cap="none" spc="0" normalizeH="0" baseline="0" noProof="0" dirty="0">
              <a:ln>
                <a:noFill/>
              </a:ln>
              <a:solidFill>
                <a:schemeClr val="bg1"/>
              </a:solidFill>
              <a:effectLst/>
              <a:uLnTx/>
              <a:uFillTx/>
              <a:latin typeface="#9Slide03 Roboto Medium" panose="02000000000000000000" pitchFamily="2" charset="0"/>
              <a:ea typeface="#9Slide03 Roboto Medium" panose="02000000000000000000" pitchFamily="2" charset="0"/>
            </a:endParaRPr>
          </a:p>
        </p:txBody>
      </p:sp>
      <p:pic>
        <p:nvPicPr>
          <p:cNvPr id="9" name="Picture 115" descr="ALRMCLOK">
            <a:extLst>
              <a:ext uri="{FF2B5EF4-FFF2-40B4-BE49-F238E27FC236}">
                <a16:creationId xmlns:a16="http://schemas.microsoft.com/office/drawing/2014/main" id="{990EF15A-8F49-90E4-402D-B7032C288B36}"/>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165730" y="4635169"/>
            <a:ext cx="864426" cy="1045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Oval 176">
            <a:extLst>
              <a:ext uri="{FF2B5EF4-FFF2-40B4-BE49-F238E27FC236}">
                <a16:creationId xmlns:a16="http://schemas.microsoft.com/office/drawing/2014/main" id="{21F7711D-F48A-C2EC-851B-D375430F82EA}"/>
              </a:ext>
            </a:extLst>
          </p:cNvPr>
          <p:cNvSpPr>
            <a:spLocks noChangeArrowheads="1"/>
          </p:cNvSpPr>
          <p:nvPr/>
        </p:nvSpPr>
        <p:spPr bwMode="auto">
          <a:xfrm>
            <a:off x="4327472" y="4935002"/>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10</a:t>
            </a:r>
          </a:p>
        </p:txBody>
      </p:sp>
      <p:sp>
        <p:nvSpPr>
          <p:cNvPr id="12" name="Oval 176">
            <a:extLst>
              <a:ext uri="{FF2B5EF4-FFF2-40B4-BE49-F238E27FC236}">
                <a16:creationId xmlns:a16="http://schemas.microsoft.com/office/drawing/2014/main" id="{5569B0B5-F455-365B-D569-95933DEEF552}"/>
              </a:ext>
            </a:extLst>
          </p:cNvPr>
          <p:cNvSpPr>
            <a:spLocks noChangeArrowheads="1"/>
          </p:cNvSpPr>
          <p:nvPr/>
        </p:nvSpPr>
        <p:spPr bwMode="auto">
          <a:xfrm>
            <a:off x="4331571" y="4907571"/>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9</a:t>
            </a:r>
          </a:p>
        </p:txBody>
      </p:sp>
      <p:sp>
        <p:nvSpPr>
          <p:cNvPr id="13" name="Oval 176">
            <a:extLst>
              <a:ext uri="{FF2B5EF4-FFF2-40B4-BE49-F238E27FC236}">
                <a16:creationId xmlns:a16="http://schemas.microsoft.com/office/drawing/2014/main" id="{A04AD8B4-690E-73B4-E9D8-5E8F30579D37}"/>
              </a:ext>
            </a:extLst>
          </p:cNvPr>
          <p:cNvSpPr>
            <a:spLocks noChangeArrowheads="1"/>
          </p:cNvSpPr>
          <p:nvPr/>
        </p:nvSpPr>
        <p:spPr bwMode="auto">
          <a:xfrm>
            <a:off x="4327144" y="4948503"/>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8</a:t>
            </a:r>
          </a:p>
        </p:txBody>
      </p:sp>
      <p:sp>
        <p:nvSpPr>
          <p:cNvPr id="20" name="Oval 176">
            <a:extLst>
              <a:ext uri="{FF2B5EF4-FFF2-40B4-BE49-F238E27FC236}">
                <a16:creationId xmlns:a16="http://schemas.microsoft.com/office/drawing/2014/main" id="{33A3816B-1272-1624-57A8-9A9473BC173B}"/>
              </a:ext>
            </a:extLst>
          </p:cNvPr>
          <p:cNvSpPr>
            <a:spLocks noChangeArrowheads="1"/>
          </p:cNvSpPr>
          <p:nvPr/>
        </p:nvSpPr>
        <p:spPr bwMode="auto">
          <a:xfrm>
            <a:off x="4344328" y="4924413"/>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7</a:t>
            </a:r>
          </a:p>
        </p:txBody>
      </p:sp>
      <p:sp>
        <p:nvSpPr>
          <p:cNvPr id="21" name="Oval 176">
            <a:extLst>
              <a:ext uri="{FF2B5EF4-FFF2-40B4-BE49-F238E27FC236}">
                <a16:creationId xmlns:a16="http://schemas.microsoft.com/office/drawing/2014/main" id="{CE7F6F16-E303-8C9E-AA83-181A256D5E75}"/>
              </a:ext>
            </a:extLst>
          </p:cNvPr>
          <p:cNvSpPr>
            <a:spLocks noChangeArrowheads="1"/>
          </p:cNvSpPr>
          <p:nvPr/>
        </p:nvSpPr>
        <p:spPr bwMode="auto">
          <a:xfrm>
            <a:off x="4331571" y="4938309"/>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6</a:t>
            </a:r>
          </a:p>
        </p:txBody>
      </p:sp>
      <p:sp>
        <p:nvSpPr>
          <p:cNvPr id="22" name="Oval 176">
            <a:extLst>
              <a:ext uri="{FF2B5EF4-FFF2-40B4-BE49-F238E27FC236}">
                <a16:creationId xmlns:a16="http://schemas.microsoft.com/office/drawing/2014/main" id="{DEBE484D-5D00-786A-750F-61C6E0335B09}"/>
              </a:ext>
            </a:extLst>
          </p:cNvPr>
          <p:cNvSpPr>
            <a:spLocks noChangeArrowheads="1"/>
          </p:cNvSpPr>
          <p:nvPr/>
        </p:nvSpPr>
        <p:spPr bwMode="auto">
          <a:xfrm>
            <a:off x="4342977" y="4934733"/>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5</a:t>
            </a:r>
          </a:p>
        </p:txBody>
      </p:sp>
      <p:sp>
        <p:nvSpPr>
          <p:cNvPr id="23" name="Oval 176">
            <a:extLst>
              <a:ext uri="{FF2B5EF4-FFF2-40B4-BE49-F238E27FC236}">
                <a16:creationId xmlns:a16="http://schemas.microsoft.com/office/drawing/2014/main" id="{A84785E9-0842-66D3-C7EB-89C34E4CD82B}"/>
              </a:ext>
            </a:extLst>
          </p:cNvPr>
          <p:cNvSpPr>
            <a:spLocks noChangeArrowheads="1"/>
          </p:cNvSpPr>
          <p:nvPr/>
        </p:nvSpPr>
        <p:spPr bwMode="auto">
          <a:xfrm>
            <a:off x="4307813" y="4936967"/>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4</a:t>
            </a:r>
          </a:p>
        </p:txBody>
      </p:sp>
      <p:sp>
        <p:nvSpPr>
          <p:cNvPr id="24" name="Oval 176">
            <a:extLst>
              <a:ext uri="{FF2B5EF4-FFF2-40B4-BE49-F238E27FC236}">
                <a16:creationId xmlns:a16="http://schemas.microsoft.com/office/drawing/2014/main" id="{F7CD6EB6-154E-6E58-BAB1-42A4C664F378}"/>
              </a:ext>
            </a:extLst>
          </p:cNvPr>
          <p:cNvSpPr>
            <a:spLocks noChangeArrowheads="1"/>
          </p:cNvSpPr>
          <p:nvPr/>
        </p:nvSpPr>
        <p:spPr bwMode="auto">
          <a:xfrm>
            <a:off x="4314715" y="4910933"/>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3</a:t>
            </a:r>
          </a:p>
        </p:txBody>
      </p:sp>
      <p:sp>
        <p:nvSpPr>
          <p:cNvPr id="25" name="Oval 176">
            <a:extLst>
              <a:ext uri="{FF2B5EF4-FFF2-40B4-BE49-F238E27FC236}">
                <a16:creationId xmlns:a16="http://schemas.microsoft.com/office/drawing/2014/main" id="{00F6EA92-95CE-3C31-2BA6-D9EA664A8B6A}"/>
              </a:ext>
            </a:extLst>
          </p:cNvPr>
          <p:cNvSpPr>
            <a:spLocks noChangeArrowheads="1"/>
          </p:cNvSpPr>
          <p:nvPr/>
        </p:nvSpPr>
        <p:spPr bwMode="auto">
          <a:xfrm>
            <a:off x="4332601" y="4929047"/>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2</a:t>
            </a:r>
          </a:p>
        </p:txBody>
      </p:sp>
      <p:sp>
        <p:nvSpPr>
          <p:cNvPr id="26" name="Oval 176">
            <a:extLst>
              <a:ext uri="{FF2B5EF4-FFF2-40B4-BE49-F238E27FC236}">
                <a16:creationId xmlns:a16="http://schemas.microsoft.com/office/drawing/2014/main" id="{0197AAAB-36C2-7C1E-3E39-BAB3923D6060}"/>
              </a:ext>
            </a:extLst>
          </p:cNvPr>
          <p:cNvSpPr>
            <a:spLocks noChangeArrowheads="1"/>
          </p:cNvSpPr>
          <p:nvPr/>
        </p:nvSpPr>
        <p:spPr bwMode="auto">
          <a:xfrm>
            <a:off x="4342977" y="4887289"/>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1</a:t>
            </a:r>
          </a:p>
        </p:txBody>
      </p:sp>
      <p:sp>
        <p:nvSpPr>
          <p:cNvPr id="27" name="Oval 176">
            <a:extLst>
              <a:ext uri="{FF2B5EF4-FFF2-40B4-BE49-F238E27FC236}">
                <a16:creationId xmlns:a16="http://schemas.microsoft.com/office/drawing/2014/main" id="{6C5D0679-C7E0-56F9-6CFB-443E54B25668}"/>
              </a:ext>
            </a:extLst>
          </p:cNvPr>
          <p:cNvSpPr>
            <a:spLocks noChangeArrowheads="1"/>
          </p:cNvSpPr>
          <p:nvPr/>
        </p:nvSpPr>
        <p:spPr bwMode="auto">
          <a:xfrm>
            <a:off x="4301069" y="4916617"/>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DC2608"/>
                </a:solidFill>
                <a:effectLst/>
                <a:uLnTx/>
                <a:uFillTx/>
                <a:latin typeface=".VnBlack" pitchFamily="34" charset="0"/>
                <a:ea typeface="+mn-ea"/>
                <a:cs typeface="+mn-cs"/>
              </a:rPr>
              <a:t>0</a:t>
            </a:r>
          </a:p>
        </p:txBody>
      </p:sp>
    </p:spTree>
    <p:extLst>
      <p:ext uri="{BB962C8B-B14F-4D97-AF65-F5344CB8AC3E}">
        <p14:creationId xmlns:p14="http://schemas.microsoft.com/office/powerpoint/2010/main" val="392390102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2" name="beep.wav"/>
                                        </p:tgtEl>
                                      </p:cMediaNode>
                                    </p:audio>
                                  </p:subTnLst>
                                </p:cTn>
                              </p:par>
                            </p:childTnLst>
                          </p:cTn>
                        </p:par>
                        <p:par>
                          <p:cTn id="12" fill="hold">
                            <p:stCondLst>
                              <p:cond delay="0"/>
                            </p:stCondLst>
                            <p:childTnLst>
                              <p:par>
                                <p:cTn id="13" presetID="1" presetClass="entr" presetSubtype="0" fill="hold" grpId="0" nodeType="afterEffect">
                                  <p:stCondLst>
                                    <p:cond delay="1000"/>
                                  </p:stCondLst>
                                  <p:childTnLst>
                                    <p:set>
                                      <p:cBhvr>
                                        <p:cTn id="14" dur="1" fill="hold">
                                          <p:stCondLst>
                                            <p:cond delay="0"/>
                                          </p:stCondLst>
                                        </p:cTn>
                                        <p:tgtEl>
                                          <p:spTgt spid="12"/>
                                        </p:tgtEl>
                                        <p:attrNameLst>
                                          <p:attrName>style.visibility</p:attrName>
                                        </p:attrNameLst>
                                      </p:cBhvr>
                                      <p:to>
                                        <p:strVal val="visible"/>
                                      </p:to>
                                    </p:set>
                                  </p:childTnLst>
                                  <p:subTnLst>
                                    <p:audio>
                                      <p:cMediaNode>
                                        <p:cTn display="0" masterRel="sameClick">
                                          <p:stCondLst>
                                            <p:cond evt="begin" delay="0">
                                              <p:tn val="13"/>
                                            </p:cond>
                                          </p:stCondLst>
                                          <p:endCondLst>
                                            <p:cond evt="onStopAudio" delay="0">
                                              <p:tgtEl>
                                                <p:sldTgt/>
                                              </p:tgtEl>
                                            </p:cond>
                                          </p:endCondLst>
                                        </p:cTn>
                                        <p:tgtEl>
                                          <p:sndTgt r:embed="rId2" name="beep.wav"/>
                                        </p:tgtEl>
                                      </p:cMediaNode>
                                    </p:audio>
                                  </p:subTnLst>
                                </p:cTn>
                              </p:par>
                            </p:childTnLst>
                          </p:cTn>
                        </p:par>
                        <p:par>
                          <p:cTn id="15" fill="hold">
                            <p:stCondLst>
                              <p:cond delay="1000"/>
                            </p:stCondLst>
                            <p:childTnLst>
                              <p:par>
                                <p:cTn id="16" presetID="1" presetClass="entr" presetSubtype="0" fill="hold" grpId="0" nodeType="afterEffect">
                                  <p:stCondLst>
                                    <p:cond delay="1000"/>
                                  </p:stCondLst>
                                  <p:childTnLst>
                                    <p:set>
                                      <p:cBhvr>
                                        <p:cTn id="17" dur="1" fill="hold">
                                          <p:stCondLst>
                                            <p:cond delay="0"/>
                                          </p:stCondLst>
                                        </p:cTn>
                                        <p:tgtEl>
                                          <p:spTgt spid="13"/>
                                        </p:tgtEl>
                                        <p:attrNameLst>
                                          <p:attrName>style.visibility</p:attrName>
                                        </p:attrNameLst>
                                      </p:cBhvr>
                                      <p:to>
                                        <p:strVal val="visible"/>
                                      </p:to>
                                    </p:set>
                                  </p:childTnLst>
                                  <p:subTnLst>
                                    <p:audio>
                                      <p:cMediaNode>
                                        <p:cTn display="0" masterRel="sameClick">
                                          <p:stCondLst>
                                            <p:cond evt="begin" delay="0">
                                              <p:tn val="16"/>
                                            </p:cond>
                                          </p:stCondLst>
                                          <p:endCondLst>
                                            <p:cond evt="onStopAudio" delay="0">
                                              <p:tgtEl>
                                                <p:sldTgt/>
                                              </p:tgtEl>
                                            </p:cond>
                                          </p:endCondLst>
                                        </p:cTn>
                                        <p:tgtEl>
                                          <p:sndTgt r:embed="rId2" name="beep.wav"/>
                                        </p:tgtEl>
                                      </p:cMediaNode>
                                    </p:audio>
                                  </p:subTnLst>
                                </p:cTn>
                              </p:par>
                            </p:childTnLst>
                          </p:cTn>
                        </p:par>
                        <p:par>
                          <p:cTn id="18" fill="hold">
                            <p:stCondLst>
                              <p:cond delay="2000"/>
                            </p:stCondLst>
                            <p:childTnLst>
                              <p:par>
                                <p:cTn id="19" presetID="1" presetClass="entr" presetSubtype="0" fill="hold" grpId="0" nodeType="afterEffect">
                                  <p:stCondLst>
                                    <p:cond delay="1000"/>
                                  </p:stCondLst>
                                  <p:childTnLst>
                                    <p:set>
                                      <p:cBhvr>
                                        <p:cTn id="20" dur="1" fill="hold">
                                          <p:stCondLst>
                                            <p:cond delay="0"/>
                                          </p:stCondLst>
                                        </p:cTn>
                                        <p:tgtEl>
                                          <p:spTgt spid="20"/>
                                        </p:tgtEl>
                                        <p:attrNameLst>
                                          <p:attrName>style.visibility</p:attrName>
                                        </p:attrNameLst>
                                      </p:cBhvr>
                                      <p:to>
                                        <p:strVal val="visible"/>
                                      </p:to>
                                    </p:set>
                                  </p:childTnLst>
                                  <p:subTnLst>
                                    <p:audio>
                                      <p:cMediaNode>
                                        <p:cTn display="0" masterRel="sameClick">
                                          <p:stCondLst>
                                            <p:cond evt="begin" delay="0">
                                              <p:tn val="19"/>
                                            </p:cond>
                                          </p:stCondLst>
                                          <p:endCondLst>
                                            <p:cond evt="onStopAudio" delay="0">
                                              <p:tgtEl>
                                                <p:sldTgt/>
                                              </p:tgtEl>
                                            </p:cond>
                                          </p:endCondLst>
                                        </p:cTn>
                                        <p:tgtEl>
                                          <p:sndTgt r:embed="rId2" name="beep.wav"/>
                                        </p:tgtEl>
                                      </p:cMediaNode>
                                    </p:audio>
                                  </p:subTnLst>
                                </p:cTn>
                              </p:par>
                            </p:childTnLst>
                          </p:cTn>
                        </p:par>
                        <p:par>
                          <p:cTn id="21" fill="hold">
                            <p:stCondLst>
                              <p:cond delay="3000"/>
                            </p:stCondLst>
                            <p:childTnLst>
                              <p:par>
                                <p:cTn id="22" presetID="1" presetClass="entr" presetSubtype="0" fill="hold" grpId="0" nodeType="afterEffect">
                                  <p:stCondLst>
                                    <p:cond delay="1000"/>
                                  </p:stCondLst>
                                  <p:childTnLst>
                                    <p:set>
                                      <p:cBhvr>
                                        <p:cTn id="23" dur="1" fill="hold">
                                          <p:stCondLst>
                                            <p:cond delay="0"/>
                                          </p:stCondLst>
                                        </p:cTn>
                                        <p:tgtEl>
                                          <p:spTgt spid="21"/>
                                        </p:tgtEl>
                                        <p:attrNameLst>
                                          <p:attrName>style.visibility</p:attrName>
                                        </p:attrNameLst>
                                      </p:cBhvr>
                                      <p:to>
                                        <p:strVal val="visible"/>
                                      </p:to>
                                    </p:set>
                                  </p:childTnLst>
                                  <p:subTnLst>
                                    <p:audio>
                                      <p:cMediaNode>
                                        <p:cTn display="0" masterRel="sameClick">
                                          <p:stCondLst>
                                            <p:cond evt="begin" delay="0">
                                              <p:tn val="22"/>
                                            </p:cond>
                                          </p:stCondLst>
                                          <p:endCondLst>
                                            <p:cond evt="onStopAudio" delay="0">
                                              <p:tgtEl>
                                                <p:sldTgt/>
                                              </p:tgtEl>
                                            </p:cond>
                                          </p:endCondLst>
                                        </p:cTn>
                                        <p:tgtEl>
                                          <p:sndTgt r:embed="rId2" name="beep.wav"/>
                                        </p:tgtEl>
                                      </p:cMediaNode>
                                    </p:audio>
                                  </p:subTnLst>
                                </p:cTn>
                              </p:par>
                            </p:childTnLst>
                          </p:cTn>
                        </p:par>
                        <p:par>
                          <p:cTn id="24" fill="hold">
                            <p:stCondLst>
                              <p:cond delay="4000"/>
                            </p:stCondLst>
                            <p:childTnLst>
                              <p:par>
                                <p:cTn id="25" presetID="1" presetClass="entr" presetSubtype="0" fill="hold" grpId="0" nodeType="afterEffect">
                                  <p:stCondLst>
                                    <p:cond delay="1000"/>
                                  </p:stCondLst>
                                  <p:childTnLst>
                                    <p:set>
                                      <p:cBhvr>
                                        <p:cTn id="26" dur="1" fill="hold">
                                          <p:stCondLst>
                                            <p:cond delay="0"/>
                                          </p:stCondLst>
                                        </p:cTn>
                                        <p:tgtEl>
                                          <p:spTgt spid="22"/>
                                        </p:tgtEl>
                                        <p:attrNameLst>
                                          <p:attrName>style.visibility</p:attrName>
                                        </p:attrNameLst>
                                      </p:cBhvr>
                                      <p:to>
                                        <p:strVal val="visible"/>
                                      </p:to>
                                    </p:set>
                                  </p:childTnLst>
                                  <p:subTnLst>
                                    <p:audio>
                                      <p:cMediaNode>
                                        <p:cTn display="0" masterRel="sameClick">
                                          <p:stCondLst>
                                            <p:cond evt="begin" delay="0">
                                              <p:tn val="25"/>
                                            </p:cond>
                                          </p:stCondLst>
                                          <p:endCondLst>
                                            <p:cond evt="onStopAudio" delay="0">
                                              <p:tgtEl>
                                                <p:sldTgt/>
                                              </p:tgtEl>
                                            </p:cond>
                                          </p:endCondLst>
                                        </p:cTn>
                                        <p:tgtEl>
                                          <p:sndTgt r:embed="rId2" name="beep.wav"/>
                                        </p:tgtEl>
                                      </p:cMediaNode>
                                    </p:audio>
                                  </p:subTnLst>
                                </p:cTn>
                              </p:par>
                            </p:childTnLst>
                          </p:cTn>
                        </p:par>
                        <p:par>
                          <p:cTn id="27" fill="hold">
                            <p:stCondLst>
                              <p:cond delay="5000"/>
                            </p:stCondLst>
                            <p:childTnLst>
                              <p:par>
                                <p:cTn id="28" presetID="1" presetClass="entr" presetSubtype="0" fill="hold" grpId="0" nodeType="afterEffect">
                                  <p:stCondLst>
                                    <p:cond delay="1000"/>
                                  </p:stCondLst>
                                  <p:childTnLst>
                                    <p:set>
                                      <p:cBhvr>
                                        <p:cTn id="29" dur="1" fill="hold">
                                          <p:stCondLst>
                                            <p:cond delay="0"/>
                                          </p:stCondLst>
                                        </p:cTn>
                                        <p:tgtEl>
                                          <p:spTgt spid="23"/>
                                        </p:tgtEl>
                                        <p:attrNameLst>
                                          <p:attrName>style.visibility</p:attrName>
                                        </p:attrNameLst>
                                      </p:cBhvr>
                                      <p:to>
                                        <p:strVal val="visible"/>
                                      </p:to>
                                    </p:set>
                                  </p:childTnLst>
                                  <p:subTnLst>
                                    <p:audio>
                                      <p:cMediaNode>
                                        <p:cTn display="0" masterRel="sameClick">
                                          <p:stCondLst>
                                            <p:cond evt="begin" delay="0">
                                              <p:tn val="28"/>
                                            </p:cond>
                                          </p:stCondLst>
                                          <p:endCondLst>
                                            <p:cond evt="onStopAudio" delay="0">
                                              <p:tgtEl>
                                                <p:sldTgt/>
                                              </p:tgtEl>
                                            </p:cond>
                                          </p:endCondLst>
                                        </p:cTn>
                                        <p:tgtEl>
                                          <p:sndTgt r:embed="rId2" name="beep.wav"/>
                                        </p:tgtEl>
                                      </p:cMediaNode>
                                    </p:audio>
                                  </p:subTnLst>
                                </p:cTn>
                              </p:par>
                            </p:childTnLst>
                          </p:cTn>
                        </p:par>
                        <p:par>
                          <p:cTn id="30" fill="hold">
                            <p:stCondLst>
                              <p:cond delay="6000"/>
                            </p:stCondLst>
                            <p:childTnLst>
                              <p:par>
                                <p:cTn id="31" presetID="1" presetClass="entr" presetSubtype="0" fill="hold" grpId="0" nodeType="afterEffect">
                                  <p:stCondLst>
                                    <p:cond delay="1000"/>
                                  </p:stCondLst>
                                  <p:childTnLst>
                                    <p:set>
                                      <p:cBhvr>
                                        <p:cTn id="32" dur="1" fill="hold">
                                          <p:stCondLst>
                                            <p:cond delay="0"/>
                                          </p:stCondLst>
                                        </p:cTn>
                                        <p:tgtEl>
                                          <p:spTgt spid="24"/>
                                        </p:tgtEl>
                                        <p:attrNameLst>
                                          <p:attrName>style.visibility</p:attrName>
                                        </p:attrNameLst>
                                      </p:cBhvr>
                                      <p:to>
                                        <p:strVal val="visible"/>
                                      </p:to>
                                    </p:set>
                                  </p:childTnLst>
                                  <p:subTnLst>
                                    <p:audio>
                                      <p:cMediaNode>
                                        <p:cTn display="0" masterRel="sameClick">
                                          <p:stCondLst>
                                            <p:cond evt="begin" delay="0">
                                              <p:tn val="31"/>
                                            </p:cond>
                                          </p:stCondLst>
                                          <p:endCondLst>
                                            <p:cond evt="onStopAudio" delay="0">
                                              <p:tgtEl>
                                                <p:sldTgt/>
                                              </p:tgtEl>
                                            </p:cond>
                                          </p:endCondLst>
                                        </p:cTn>
                                        <p:tgtEl>
                                          <p:sndTgt r:embed="rId2" name="beep.wav"/>
                                        </p:tgtEl>
                                      </p:cMediaNode>
                                    </p:audio>
                                  </p:subTnLst>
                                </p:cTn>
                              </p:par>
                            </p:childTnLst>
                          </p:cTn>
                        </p:par>
                        <p:par>
                          <p:cTn id="33" fill="hold">
                            <p:stCondLst>
                              <p:cond delay="7000"/>
                            </p:stCondLst>
                            <p:childTnLst>
                              <p:par>
                                <p:cTn id="34" presetID="1" presetClass="entr" presetSubtype="0" fill="hold" grpId="0" nodeType="afterEffect">
                                  <p:stCondLst>
                                    <p:cond delay="1000"/>
                                  </p:stCondLst>
                                  <p:childTnLst>
                                    <p:set>
                                      <p:cBhvr>
                                        <p:cTn id="35" dur="1" fill="hold">
                                          <p:stCondLst>
                                            <p:cond delay="0"/>
                                          </p:stCondLst>
                                        </p:cTn>
                                        <p:tgtEl>
                                          <p:spTgt spid="25"/>
                                        </p:tgtEl>
                                        <p:attrNameLst>
                                          <p:attrName>style.visibility</p:attrName>
                                        </p:attrNameLst>
                                      </p:cBhvr>
                                      <p:to>
                                        <p:strVal val="visible"/>
                                      </p:to>
                                    </p:set>
                                  </p:childTnLst>
                                  <p:subTnLst>
                                    <p:audio>
                                      <p:cMediaNode>
                                        <p:cTn display="0" masterRel="sameClick">
                                          <p:stCondLst>
                                            <p:cond evt="begin" delay="0">
                                              <p:tn val="34"/>
                                            </p:cond>
                                          </p:stCondLst>
                                          <p:endCondLst>
                                            <p:cond evt="onStopAudio" delay="0">
                                              <p:tgtEl>
                                                <p:sldTgt/>
                                              </p:tgtEl>
                                            </p:cond>
                                          </p:endCondLst>
                                        </p:cTn>
                                        <p:tgtEl>
                                          <p:sndTgt r:embed="rId2" name="beep.wav"/>
                                        </p:tgtEl>
                                      </p:cMediaNode>
                                    </p:audio>
                                  </p:subTnLst>
                                </p:cTn>
                              </p:par>
                            </p:childTnLst>
                          </p:cTn>
                        </p:par>
                        <p:par>
                          <p:cTn id="36" fill="hold">
                            <p:stCondLst>
                              <p:cond delay="8000"/>
                            </p:stCondLst>
                            <p:childTnLst>
                              <p:par>
                                <p:cTn id="37" presetID="1" presetClass="entr" presetSubtype="0" fill="hold" grpId="0" nodeType="afterEffect">
                                  <p:stCondLst>
                                    <p:cond delay="1000"/>
                                  </p:stCondLst>
                                  <p:childTnLst>
                                    <p:set>
                                      <p:cBhvr>
                                        <p:cTn id="38" dur="1" fill="hold">
                                          <p:stCondLst>
                                            <p:cond delay="0"/>
                                          </p:stCondLst>
                                        </p:cTn>
                                        <p:tgtEl>
                                          <p:spTgt spid="26"/>
                                        </p:tgtEl>
                                        <p:attrNameLst>
                                          <p:attrName>style.visibility</p:attrName>
                                        </p:attrNameLst>
                                      </p:cBhvr>
                                      <p:to>
                                        <p:strVal val="visible"/>
                                      </p:to>
                                    </p:set>
                                  </p:childTnLst>
                                  <p:subTnLst>
                                    <p:audio>
                                      <p:cMediaNode>
                                        <p:cTn display="0" masterRel="sameClick">
                                          <p:stCondLst>
                                            <p:cond evt="begin" delay="0">
                                              <p:tn val="37"/>
                                            </p:cond>
                                          </p:stCondLst>
                                          <p:endCondLst>
                                            <p:cond evt="onStopAudio" delay="0">
                                              <p:tgtEl>
                                                <p:sldTgt/>
                                              </p:tgtEl>
                                            </p:cond>
                                          </p:endCondLst>
                                        </p:cTn>
                                        <p:tgtEl>
                                          <p:sndTgt r:embed="rId2" name="beep.wav"/>
                                        </p:tgtEl>
                                      </p:cMediaNode>
                                    </p:audio>
                                  </p:subTnLst>
                                </p:cTn>
                              </p:par>
                            </p:childTnLst>
                          </p:cTn>
                        </p:par>
                        <p:par>
                          <p:cTn id="39" fill="hold">
                            <p:stCondLst>
                              <p:cond delay="9000"/>
                            </p:stCondLst>
                            <p:childTnLst>
                              <p:par>
                                <p:cTn id="40" presetID="1" presetClass="entr" presetSubtype="0" fill="hold" grpId="0" nodeType="afterEffect">
                                  <p:stCondLst>
                                    <p:cond delay="1000"/>
                                  </p:stCondLst>
                                  <p:childTnLst>
                                    <p:set>
                                      <p:cBhvr>
                                        <p:cTn id="41" dur="1" fill="hold">
                                          <p:stCondLst>
                                            <p:cond delay="0"/>
                                          </p:stCondLst>
                                        </p:cTn>
                                        <p:tgtEl>
                                          <p:spTgt spid="27"/>
                                        </p:tgtEl>
                                        <p:attrNameLst>
                                          <p:attrName>style.visibility</p:attrName>
                                        </p:attrNameLst>
                                      </p:cBhvr>
                                      <p:to>
                                        <p:strVal val="visible"/>
                                      </p:to>
                                    </p:set>
                                  </p:childTnLst>
                                  <p:subTnLst>
                                    <p:audio>
                                      <p:cMediaNode>
                                        <p:cTn display="0" masterRel="sameClick">
                                          <p:stCondLst>
                                            <p:cond evt="begin" delay="0">
                                              <p:tn val="40"/>
                                            </p:cond>
                                          </p:stCondLst>
                                          <p:endCondLst>
                                            <p:cond evt="onStopAudio" delay="0">
                                              <p:tgtEl>
                                                <p:sldTgt/>
                                              </p:tgtEl>
                                            </p:cond>
                                          </p:endCondLst>
                                        </p:cTn>
                                        <p:tgtEl>
                                          <p:sndTgt r:embed="rId3" name="GUN.wav"/>
                                        </p:tgtEl>
                                      </p:cMediaNode>
                                    </p:audio>
                                  </p:subTnLst>
                                </p:cTn>
                              </p:par>
                            </p:childTnLst>
                          </p:cTn>
                        </p:par>
                      </p:childTnLst>
                    </p:cTn>
                  </p:par>
                  <p:par>
                    <p:cTn id="42" fill="hold">
                      <p:stCondLst>
                        <p:cond delay="indefinite"/>
                      </p:stCondLst>
                      <p:childTnLst>
                        <p:par>
                          <p:cTn id="43" fill="hold">
                            <p:stCondLst>
                              <p:cond delay="0"/>
                            </p:stCondLst>
                            <p:childTnLst>
                              <p:par>
                                <p:cTn id="44" presetID="3" presetClass="entr" presetSubtype="10" fill="hold" grpId="0" nodeType="click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blinds(horizontal)">
                                      <p:cBhvr>
                                        <p:cTn id="46"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10" grpId="0" animBg="1"/>
      <p:bldP spid="12" grpId="0" animBg="1"/>
      <p:bldP spid="13" grpId="0" animBg="1"/>
      <p:bldP spid="20" grpId="0" animBg="1"/>
      <p:bldP spid="21" grpId="0" animBg="1"/>
      <p:bldP spid="22" grpId="0" animBg="1"/>
      <p:bldP spid="23" grpId="0" animBg="1"/>
      <p:bldP spid="24" grpId="0" animBg="1"/>
      <p:bldP spid="25" grpId="0" animBg="1"/>
      <p:bldP spid="26" grpId="0" animBg="1"/>
      <p:bldP spid="2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p:cNvSpPr/>
          <p:nvPr/>
        </p:nvSpPr>
        <p:spPr>
          <a:xfrm>
            <a:off x="0" y="0"/>
            <a:ext cx="12192000" cy="6858000"/>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Picture 2" descr="Vua Tiếng Việt&quot; do NSƯT Xuân Bắc cầm trịch, giải thưởng lên tới 180 triệu  đồng - VTVcab 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017" y="627015"/>
            <a:ext cx="10633164" cy="53165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62149" y="627015"/>
            <a:ext cx="10555965" cy="5564779"/>
          </a:xfrm>
          <a:prstGeom prst="rect">
            <a:avLst/>
          </a:prstGeom>
          <a:solidFill>
            <a:srgbClr val="00080A"/>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342" name="Picture 6" descr="Vương miện vàng, Không khí, Vương miện png | PNGEgg"/>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0" b="100000" l="0" r="99778"/>
                    </a14:imgEffect>
                  </a14:imgLayer>
                </a14:imgProps>
              </a:ext>
              <a:ext uri="{28A0092B-C50C-407E-A947-70E740481C1C}">
                <a14:useLocalDpi xmlns:a14="http://schemas.microsoft.com/office/drawing/2010/main" val="0"/>
              </a:ext>
            </a:extLst>
          </a:blip>
          <a:srcRect/>
          <a:stretch>
            <a:fillRect/>
          </a:stretch>
        </p:blipFill>
        <p:spPr bwMode="auto">
          <a:xfrm>
            <a:off x="2322151" y="990091"/>
            <a:ext cx="1656141" cy="1116975"/>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862149" y="2359186"/>
            <a:ext cx="5588389" cy="116955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7000" b="1" i="0" u="none" strike="noStrike" kern="0" cap="none" spc="0" normalizeH="0" baseline="0" noProof="0" dirty="0" err="1">
                <a:ln>
                  <a:noFill/>
                </a:ln>
                <a:solidFill>
                  <a:prstClr val="white"/>
                </a:solidFill>
                <a:effectLst/>
                <a:uLnTx/>
                <a:uFillTx/>
                <a:latin typeface="#9Slide05 Israquella" pitchFamily="2" charset="0"/>
                <a:ea typeface="#9Slide03 Roboto Medium" panose="02000000000000000000" pitchFamily="2" charset="0"/>
                <a:cs typeface="+mn-cs"/>
              </a:rPr>
              <a:t>Vua</a:t>
            </a:r>
            <a:r>
              <a:rPr kumimoji="0" lang="en-US" sz="7000" b="1" i="0" u="none" strike="noStrike" kern="0" cap="none" spc="0" normalizeH="0" baseline="0" noProof="0" dirty="0">
                <a:ln>
                  <a:noFill/>
                </a:ln>
                <a:solidFill>
                  <a:prstClr val="white"/>
                </a:solidFill>
                <a:effectLst/>
                <a:uLnTx/>
                <a:uFillTx/>
                <a:latin typeface="#9Slide05 Israquella" pitchFamily="2" charset="0"/>
                <a:ea typeface="#9Slide03 Roboto Medium" panose="02000000000000000000" pitchFamily="2" charset="0"/>
                <a:cs typeface="+mn-cs"/>
              </a:rPr>
              <a:t> Tiếng Việt</a:t>
            </a:r>
          </a:p>
        </p:txBody>
      </p:sp>
      <p:pic>
        <p:nvPicPr>
          <p:cNvPr id="14344" name="Picture 8" descr="Vua Tiếng Việt&quot; lên sóng VTV3, cơ hội nhận 180 triệu đồng | VTV.VN"/>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9836" b="100000" l="10000" r="90000">
                        <a14:foregroundMark x1="33594" y1="97190" x2="53750" y2="98361"/>
                        <a14:foregroundMark x1="34688" y1="93208" x2="44844" y2="91335"/>
                        <a14:foregroundMark x1="38594" y1="27166" x2="38594" y2="27166"/>
                        <a14:foregroundMark x1="25781" y1="27400" x2="37656" y2="18501"/>
                        <a14:foregroundMark x1="24063" y1="32787" x2="27656" y2="36768"/>
                        <a14:backgroundMark x1="17969" y1="10773" x2="20000" y2="77283"/>
                        <a14:backgroundMark x1="21406" y1="21311" x2="21094" y2="62998"/>
                        <a14:backgroundMark x1="73125" y1="31616" x2="73125" y2="78689"/>
                        <a14:backgroundMark x1="43594" y1="30913" x2="42813" y2="42623"/>
                      </a14:backgroundRemoval>
                    </a14:imgEffect>
                  </a14:imgLayer>
                </a14:imgProps>
              </a:ext>
              <a:ext uri="{28A0092B-C50C-407E-A947-70E740481C1C}">
                <a14:useLocalDpi xmlns:a14="http://schemas.microsoft.com/office/drawing/2010/main" val="0"/>
              </a:ext>
            </a:extLst>
          </a:blip>
          <a:srcRect/>
          <a:stretch>
            <a:fillRect/>
          </a:stretch>
        </p:blipFill>
        <p:spPr bwMode="auto">
          <a:xfrm>
            <a:off x="-1366680" y="2821705"/>
            <a:ext cx="6096000" cy="406717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6481589" y="865994"/>
            <a:ext cx="4403040" cy="507760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ounded Rectangle 15"/>
          <p:cNvSpPr/>
          <p:nvPr/>
        </p:nvSpPr>
        <p:spPr>
          <a:xfrm>
            <a:off x="7036559" y="1438492"/>
            <a:ext cx="3489605" cy="1757161"/>
          </a:xfrm>
          <a:prstGeom prst="round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p:cNvSpPr/>
          <p:nvPr/>
        </p:nvSpPr>
        <p:spPr>
          <a:xfrm>
            <a:off x="7483267" y="3662347"/>
            <a:ext cx="3124381" cy="1474571"/>
          </a:xfrm>
          <a:prstGeom prst="rect">
            <a:avLst/>
          </a:prstGeom>
        </p:spPr>
        <p:txBody>
          <a:bodyPr wrap="square">
            <a:spAutoFit/>
          </a:bodyPr>
          <a:lstStyle/>
          <a:p>
            <a:pPr marL="0" marR="0" lvl="1" indent="0" algn="ctr" defTabSz="685800" rtl="0" eaLnBrk="1" fontAlgn="auto" latinLnBrk="0" hangingPunct="1">
              <a:lnSpc>
                <a:spcPct val="130000"/>
              </a:lnSpc>
              <a:spcBef>
                <a:spcPts val="0"/>
              </a:spcBef>
              <a:spcAft>
                <a:spcPts val="0"/>
              </a:spcAft>
              <a:buClrTx/>
              <a:buSzTx/>
              <a:buFontTx/>
              <a:buNone/>
              <a:tabLst/>
              <a:defRPr/>
            </a:pPr>
            <a:r>
              <a:rPr kumimoji="0" lang="en-US" sz="3600" b="1" i="0" u="none" strike="noStrike" kern="0" cap="none" spc="0" normalizeH="0" baseline="0" noProof="0" dirty="0">
                <a:ln>
                  <a:noFill/>
                </a:ln>
                <a:solidFill>
                  <a:srgbClr val="963C01"/>
                </a:solidFill>
                <a:effectLst/>
                <a:uLnTx/>
                <a:uFillTx/>
                <a:latin typeface="#9Slide03 Roboto Medium" panose="02000000000000000000" pitchFamily="2" charset="0"/>
                <a:ea typeface="#9Slide03 Roboto Medium" panose="02000000000000000000" pitchFamily="2" charset="0"/>
                <a:cs typeface="+mn-cs"/>
              </a:rPr>
              <a:t>ẢNH HƯỞNG ĐÔ THỊ HOÁ</a:t>
            </a:r>
          </a:p>
        </p:txBody>
      </p:sp>
      <p:sp>
        <p:nvSpPr>
          <p:cNvPr id="20" name="Rectangle 19"/>
          <p:cNvSpPr/>
          <p:nvPr/>
        </p:nvSpPr>
        <p:spPr>
          <a:xfrm>
            <a:off x="7063811" y="1567028"/>
            <a:ext cx="3471437" cy="1317220"/>
          </a:xfrm>
          <a:prstGeom prst="rect">
            <a:avLst/>
          </a:prstGeom>
        </p:spPr>
        <p:txBody>
          <a:bodyPr wrap="square">
            <a:spAutoFit/>
          </a:bodyPr>
          <a:lstStyle/>
          <a:p>
            <a:pPr marL="0" marR="0" lvl="1" indent="0" algn="ctr" defTabSz="685800" rtl="0" eaLnBrk="1" fontAlgn="auto" latinLnBrk="0" hangingPunct="1">
              <a:lnSpc>
                <a:spcPct val="130000"/>
              </a:lnSpc>
              <a:spcBef>
                <a:spcPts val="0"/>
              </a:spcBef>
              <a:spcAft>
                <a:spcPts val="0"/>
              </a:spcAft>
              <a:buClrTx/>
              <a:buSzTx/>
              <a:buFontTx/>
              <a:buNone/>
              <a:tabLst/>
              <a:defRPr/>
            </a:pPr>
            <a:r>
              <a:rPr lang="vi-VN" sz="3200" b="1" kern="0" dirty="0">
                <a:solidFill>
                  <a:schemeClr val="bg1"/>
                </a:solidFill>
                <a:effectLst/>
                <a:latin typeface="Times New Roman" panose="02020603050405020304" pitchFamily="18" charset="0"/>
                <a:ea typeface="Times New Roman" panose="02020603050405020304" pitchFamily="18" charset="0"/>
              </a:rPr>
              <a:t>H/G/Ư/Ơ/N/A/H/N/Ô/T/H/Đ/I/O/H/A</a:t>
            </a:r>
            <a:r>
              <a:rPr lang="en-VN" sz="3200" b="1" dirty="0">
                <a:solidFill>
                  <a:schemeClr val="bg1"/>
                </a:solidFill>
                <a:effectLst/>
              </a:rPr>
              <a:t> </a:t>
            </a:r>
            <a:endParaRPr kumimoji="0" lang="en-US" sz="3200" b="1" u="none" strike="noStrike" kern="0" cap="none" spc="0" normalizeH="0" baseline="0" noProof="0" dirty="0">
              <a:ln>
                <a:noFill/>
              </a:ln>
              <a:solidFill>
                <a:schemeClr val="bg1"/>
              </a:solidFill>
              <a:effectLst/>
              <a:uLnTx/>
              <a:uFillTx/>
              <a:latin typeface="#9Slide03 Roboto Medium" panose="02000000000000000000" pitchFamily="2" charset="0"/>
              <a:ea typeface="#9Slide03 Roboto Medium" panose="02000000000000000000" pitchFamily="2" charset="0"/>
              <a:cs typeface="+mn-cs"/>
            </a:endParaRPr>
          </a:p>
        </p:txBody>
      </p:sp>
      <p:pic>
        <p:nvPicPr>
          <p:cNvPr id="7" name="Picture 115" descr="ALRMCLOK">
            <a:extLst>
              <a:ext uri="{FF2B5EF4-FFF2-40B4-BE49-F238E27FC236}">
                <a16:creationId xmlns:a16="http://schemas.microsoft.com/office/drawing/2014/main" id="{9495BFCA-F658-68CB-0750-C91B7D2F7D82}"/>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123782" y="4537875"/>
            <a:ext cx="864426" cy="1045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Oval 176">
            <a:extLst>
              <a:ext uri="{FF2B5EF4-FFF2-40B4-BE49-F238E27FC236}">
                <a16:creationId xmlns:a16="http://schemas.microsoft.com/office/drawing/2014/main" id="{F8C23EA2-B44C-9355-4037-69A4851E00AB}"/>
              </a:ext>
            </a:extLst>
          </p:cNvPr>
          <p:cNvSpPr>
            <a:spLocks noChangeArrowheads="1"/>
          </p:cNvSpPr>
          <p:nvPr/>
        </p:nvSpPr>
        <p:spPr bwMode="auto">
          <a:xfrm>
            <a:off x="4285524" y="4837708"/>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10</a:t>
            </a:r>
          </a:p>
        </p:txBody>
      </p:sp>
      <p:sp>
        <p:nvSpPr>
          <p:cNvPr id="9" name="Oval 176">
            <a:extLst>
              <a:ext uri="{FF2B5EF4-FFF2-40B4-BE49-F238E27FC236}">
                <a16:creationId xmlns:a16="http://schemas.microsoft.com/office/drawing/2014/main" id="{0D033027-4A03-1C21-DC15-52064BCD9B59}"/>
              </a:ext>
            </a:extLst>
          </p:cNvPr>
          <p:cNvSpPr>
            <a:spLocks noChangeArrowheads="1"/>
          </p:cNvSpPr>
          <p:nvPr/>
        </p:nvSpPr>
        <p:spPr bwMode="auto">
          <a:xfrm>
            <a:off x="4289623" y="4810277"/>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9</a:t>
            </a:r>
          </a:p>
        </p:txBody>
      </p:sp>
      <p:sp>
        <p:nvSpPr>
          <p:cNvPr id="10" name="Oval 176">
            <a:extLst>
              <a:ext uri="{FF2B5EF4-FFF2-40B4-BE49-F238E27FC236}">
                <a16:creationId xmlns:a16="http://schemas.microsoft.com/office/drawing/2014/main" id="{4C26EF4C-E2AF-D75D-F0CF-668E680F1036}"/>
              </a:ext>
            </a:extLst>
          </p:cNvPr>
          <p:cNvSpPr>
            <a:spLocks noChangeArrowheads="1"/>
          </p:cNvSpPr>
          <p:nvPr/>
        </p:nvSpPr>
        <p:spPr bwMode="auto">
          <a:xfrm>
            <a:off x="4285196" y="4851209"/>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8</a:t>
            </a:r>
          </a:p>
        </p:txBody>
      </p:sp>
      <p:sp>
        <p:nvSpPr>
          <p:cNvPr id="12" name="Oval 176">
            <a:extLst>
              <a:ext uri="{FF2B5EF4-FFF2-40B4-BE49-F238E27FC236}">
                <a16:creationId xmlns:a16="http://schemas.microsoft.com/office/drawing/2014/main" id="{A9EFA0CE-6FE8-0C5D-F016-4F067BB2B68D}"/>
              </a:ext>
            </a:extLst>
          </p:cNvPr>
          <p:cNvSpPr>
            <a:spLocks noChangeArrowheads="1"/>
          </p:cNvSpPr>
          <p:nvPr/>
        </p:nvSpPr>
        <p:spPr bwMode="auto">
          <a:xfrm>
            <a:off x="4302380" y="4827119"/>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7</a:t>
            </a:r>
          </a:p>
        </p:txBody>
      </p:sp>
      <p:sp>
        <p:nvSpPr>
          <p:cNvPr id="13" name="Oval 176">
            <a:extLst>
              <a:ext uri="{FF2B5EF4-FFF2-40B4-BE49-F238E27FC236}">
                <a16:creationId xmlns:a16="http://schemas.microsoft.com/office/drawing/2014/main" id="{13D14149-76D8-7FF9-0EC2-1A27C5F38E5A}"/>
              </a:ext>
            </a:extLst>
          </p:cNvPr>
          <p:cNvSpPr>
            <a:spLocks noChangeArrowheads="1"/>
          </p:cNvSpPr>
          <p:nvPr/>
        </p:nvSpPr>
        <p:spPr bwMode="auto">
          <a:xfrm>
            <a:off x="4289623" y="4841015"/>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6</a:t>
            </a:r>
          </a:p>
        </p:txBody>
      </p:sp>
      <p:sp>
        <p:nvSpPr>
          <p:cNvPr id="18" name="Oval 176">
            <a:extLst>
              <a:ext uri="{FF2B5EF4-FFF2-40B4-BE49-F238E27FC236}">
                <a16:creationId xmlns:a16="http://schemas.microsoft.com/office/drawing/2014/main" id="{004124B7-B147-CCD5-8138-DBD67891DC3B}"/>
              </a:ext>
            </a:extLst>
          </p:cNvPr>
          <p:cNvSpPr>
            <a:spLocks noChangeArrowheads="1"/>
          </p:cNvSpPr>
          <p:nvPr/>
        </p:nvSpPr>
        <p:spPr bwMode="auto">
          <a:xfrm>
            <a:off x="4301029" y="4837439"/>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5</a:t>
            </a:r>
          </a:p>
        </p:txBody>
      </p:sp>
      <p:sp>
        <p:nvSpPr>
          <p:cNvPr id="21" name="Oval 176">
            <a:extLst>
              <a:ext uri="{FF2B5EF4-FFF2-40B4-BE49-F238E27FC236}">
                <a16:creationId xmlns:a16="http://schemas.microsoft.com/office/drawing/2014/main" id="{61377335-F5DE-2500-03B3-589635637DC0}"/>
              </a:ext>
            </a:extLst>
          </p:cNvPr>
          <p:cNvSpPr>
            <a:spLocks noChangeArrowheads="1"/>
          </p:cNvSpPr>
          <p:nvPr/>
        </p:nvSpPr>
        <p:spPr bwMode="auto">
          <a:xfrm>
            <a:off x="4265865" y="4839673"/>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4</a:t>
            </a:r>
          </a:p>
        </p:txBody>
      </p:sp>
      <p:sp>
        <p:nvSpPr>
          <p:cNvPr id="22" name="Oval 176">
            <a:extLst>
              <a:ext uri="{FF2B5EF4-FFF2-40B4-BE49-F238E27FC236}">
                <a16:creationId xmlns:a16="http://schemas.microsoft.com/office/drawing/2014/main" id="{69000BC9-82E6-276D-A839-C53A7E4F0FDC}"/>
              </a:ext>
            </a:extLst>
          </p:cNvPr>
          <p:cNvSpPr>
            <a:spLocks noChangeArrowheads="1"/>
          </p:cNvSpPr>
          <p:nvPr/>
        </p:nvSpPr>
        <p:spPr bwMode="auto">
          <a:xfrm>
            <a:off x="4272767" y="4813639"/>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3</a:t>
            </a:r>
          </a:p>
        </p:txBody>
      </p:sp>
      <p:sp>
        <p:nvSpPr>
          <p:cNvPr id="23" name="Oval 176">
            <a:extLst>
              <a:ext uri="{FF2B5EF4-FFF2-40B4-BE49-F238E27FC236}">
                <a16:creationId xmlns:a16="http://schemas.microsoft.com/office/drawing/2014/main" id="{B6C8EAF4-BF4F-AE2B-8E82-DE6596EAA345}"/>
              </a:ext>
            </a:extLst>
          </p:cNvPr>
          <p:cNvSpPr>
            <a:spLocks noChangeArrowheads="1"/>
          </p:cNvSpPr>
          <p:nvPr/>
        </p:nvSpPr>
        <p:spPr bwMode="auto">
          <a:xfrm>
            <a:off x="4290653" y="4831753"/>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2</a:t>
            </a:r>
          </a:p>
        </p:txBody>
      </p:sp>
      <p:sp>
        <p:nvSpPr>
          <p:cNvPr id="24" name="Oval 176">
            <a:extLst>
              <a:ext uri="{FF2B5EF4-FFF2-40B4-BE49-F238E27FC236}">
                <a16:creationId xmlns:a16="http://schemas.microsoft.com/office/drawing/2014/main" id="{4BF5754E-9036-F5C9-B0FB-B90CBC6749C6}"/>
              </a:ext>
            </a:extLst>
          </p:cNvPr>
          <p:cNvSpPr>
            <a:spLocks noChangeArrowheads="1"/>
          </p:cNvSpPr>
          <p:nvPr/>
        </p:nvSpPr>
        <p:spPr bwMode="auto">
          <a:xfrm>
            <a:off x="4301029" y="4789995"/>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DC2608"/>
                </a:solidFill>
                <a:effectLst/>
                <a:uLnTx/>
                <a:uFillTx/>
                <a:latin typeface=".VnBlack" pitchFamily="34" charset="0"/>
                <a:ea typeface="+mn-ea"/>
                <a:cs typeface="Arial" panose="020B0604020202020204" pitchFamily="34" charset="0"/>
              </a:rPr>
              <a:t>1</a:t>
            </a:r>
          </a:p>
        </p:txBody>
      </p:sp>
      <p:sp>
        <p:nvSpPr>
          <p:cNvPr id="25" name="Oval 176">
            <a:extLst>
              <a:ext uri="{FF2B5EF4-FFF2-40B4-BE49-F238E27FC236}">
                <a16:creationId xmlns:a16="http://schemas.microsoft.com/office/drawing/2014/main" id="{86BF7EDE-3CF0-E397-4C11-26BA3AF94CB5}"/>
              </a:ext>
            </a:extLst>
          </p:cNvPr>
          <p:cNvSpPr>
            <a:spLocks noChangeArrowheads="1"/>
          </p:cNvSpPr>
          <p:nvPr/>
        </p:nvSpPr>
        <p:spPr bwMode="auto">
          <a:xfrm>
            <a:off x="4259121" y="4819323"/>
            <a:ext cx="533400" cy="533400"/>
          </a:xfrm>
          <a:prstGeom prst="ellipse">
            <a:avLst/>
          </a:prstGeom>
          <a:gradFill rotWithShape="1">
            <a:gsLst>
              <a:gs pos="0">
                <a:schemeClr val="bg1"/>
              </a:gs>
              <a:gs pos="50000">
                <a:schemeClr val="bg1">
                  <a:gamma/>
                  <a:tint val="60392"/>
                  <a:invGamma/>
                </a:schemeClr>
              </a:gs>
              <a:gs pos="100000">
                <a:schemeClr val="bg1"/>
              </a:gs>
            </a:gsLst>
            <a:lin ang="5400000" scaled="1"/>
          </a:gradFill>
          <a:ln w="9525" algn="ctr">
            <a:noFill/>
            <a:round/>
            <a:headEnd/>
            <a:tailEnd/>
          </a:ln>
          <a:effec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DC2608"/>
                </a:solidFill>
                <a:effectLst/>
                <a:uLnTx/>
                <a:uFillTx/>
                <a:latin typeface=".VnBlack" pitchFamily="34" charset="0"/>
                <a:ea typeface="+mn-ea"/>
                <a:cs typeface="+mn-cs"/>
              </a:rPr>
              <a:t>0</a:t>
            </a:r>
          </a:p>
        </p:txBody>
      </p:sp>
    </p:spTree>
    <p:extLst>
      <p:ext uri="{BB962C8B-B14F-4D97-AF65-F5344CB8AC3E}">
        <p14:creationId xmlns:p14="http://schemas.microsoft.com/office/powerpoint/2010/main" val="76673438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2" name="beep.wav"/>
                                        </p:tgtEl>
                                      </p:cMediaNode>
                                    </p:audio>
                                  </p:subTnLst>
                                </p:cTn>
                              </p:par>
                            </p:childTnLst>
                          </p:cTn>
                        </p:par>
                        <p:par>
                          <p:cTn id="12" fill="hold">
                            <p:stCondLst>
                              <p:cond delay="0"/>
                            </p:stCondLst>
                            <p:childTnLst>
                              <p:par>
                                <p:cTn id="13" presetID="1" presetClass="entr" presetSubtype="0" fill="hold" grpId="0" nodeType="afterEffect">
                                  <p:stCondLst>
                                    <p:cond delay="1000"/>
                                  </p:stCondLst>
                                  <p:childTnLst>
                                    <p:set>
                                      <p:cBhvr>
                                        <p:cTn id="14" dur="1" fill="hold">
                                          <p:stCondLst>
                                            <p:cond delay="0"/>
                                          </p:stCondLst>
                                        </p:cTn>
                                        <p:tgtEl>
                                          <p:spTgt spid="9"/>
                                        </p:tgtEl>
                                        <p:attrNameLst>
                                          <p:attrName>style.visibility</p:attrName>
                                        </p:attrNameLst>
                                      </p:cBhvr>
                                      <p:to>
                                        <p:strVal val="visible"/>
                                      </p:to>
                                    </p:set>
                                  </p:childTnLst>
                                  <p:subTnLst>
                                    <p:audio>
                                      <p:cMediaNode>
                                        <p:cTn display="0" masterRel="sameClick">
                                          <p:stCondLst>
                                            <p:cond evt="begin" delay="0">
                                              <p:tn val="13"/>
                                            </p:cond>
                                          </p:stCondLst>
                                          <p:endCondLst>
                                            <p:cond evt="onStopAudio" delay="0">
                                              <p:tgtEl>
                                                <p:sldTgt/>
                                              </p:tgtEl>
                                            </p:cond>
                                          </p:endCondLst>
                                        </p:cTn>
                                        <p:tgtEl>
                                          <p:sndTgt r:embed="rId2" name="beep.wav"/>
                                        </p:tgtEl>
                                      </p:cMediaNode>
                                    </p:audio>
                                  </p:subTnLst>
                                </p:cTn>
                              </p:par>
                            </p:childTnLst>
                          </p:cTn>
                        </p:par>
                        <p:par>
                          <p:cTn id="15" fill="hold">
                            <p:stCondLst>
                              <p:cond delay="1000"/>
                            </p:stCondLst>
                            <p:childTnLst>
                              <p:par>
                                <p:cTn id="16" presetID="1" presetClass="entr" presetSubtype="0" fill="hold" grpId="0" nodeType="afterEffect">
                                  <p:stCondLst>
                                    <p:cond delay="1000"/>
                                  </p:stCondLst>
                                  <p:childTnLst>
                                    <p:set>
                                      <p:cBhvr>
                                        <p:cTn id="17" dur="1" fill="hold">
                                          <p:stCondLst>
                                            <p:cond delay="0"/>
                                          </p:stCondLst>
                                        </p:cTn>
                                        <p:tgtEl>
                                          <p:spTgt spid="10"/>
                                        </p:tgtEl>
                                        <p:attrNameLst>
                                          <p:attrName>style.visibility</p:attrName>
                                        </p:attrNameLst>
                                      </p:cBhvr>
                                      <p:to>
                                        <p:strVal val="visible"/>
                                      </p:to>
                                    </p:set>
                                  </p:childTnLst>
                                  <p:subTnLst>
                                    <p:audio>
                                      <p:cMediaNode>
                                        <p:cTn display="0" masterRel="sameClick">
                                          <p:stCondLst>
                                            <p:cond evt="begin" delay="0">
                                              <p:tn val="16"/>
                                            </p:cond>
                                          </p:stCondLst>
                                          <p:endCondLst>
                                            <p:cond evt="onStopAudio" delay="0">
                                              <p:tgtEl>
                                                <p:sldTgt/>
                                              </p:tgtEl>
                                            </p:cond>
                                          </p:endCondLst>
                                        </p:cTn>
                                        <p:tgtEl>
                                          <p:sndTgt r:embed="rId2" name="beep.wav"/>
                                        </p:tgtEl>
                                      </p:cMediaNode>
                                    </p:audio>
                                  </p:subTnLst>
                                </p:cTn>
                              </p:par>
                            </p:childTnLst>
                          </p:cTn>
                        </p:par>
                        <p:par>
                          <p:cTn id="18" fill="hold">
                            <p:stCondLst>
                              <p:cond delay="2000"/>
                            </p:stCondLst>
                            <p:childTnLst>
                              <p:par>
                                <p:cTn id="19" presetID="1" presetClass="entr" presetSubtype="0" fill="hold" grpId="0" nodeType="afterEffect">
                                  <p:stCondLst>
                                    <p:cond delay="1000"/>
                                  </p:stCondLst>
                                  <p:childTnLst>
                                    <p:set>
                                      <p:cBhvr>
                                        <p:cTn id="20" dur="1" fill="hold">
                                          <p:stCondLst>
                                            <p:cond delay="0"/>
                                          </p:stCondLst>
                                        </p:cTn>
                                        <p:tgtEl>
                                          <p:spTgt spid="12"/>
                                        </p:tgtEl>
                                        <p:attrNameLst>
                                          <p:attrName>style.visibility</p:attrName>
                                        </p:attrNameLst>
                                      </p:cBhvr>
                                      <p:to>
                                        <p:strVal val="visible"/>
                                      </p:to>
                                    </p:set>
                                  </p:childTnLst>
                                  <p:subTnLst>
                                    <p:audio>
                                      <p:cMediaNode>
                                        <p:cTn display="0" masterRel="sameClick">
                                          <p:stCondLst>
                                            <p:cond evt="begin" delay="0">
                                              <p:tn val="19"/>
                                            </p:cond>
                                          </p:stCondLst>
                                          <p:endCondLst>
                                            <p:cond evt="onStopAudio" delay="0">
                                              <p:tgtEl>
                                                <p:sldTgt/>
                                              </p:tgtEl>
                                            </p:cond>
                                          </p:endCondLst>
                                        </p:cTn>
                                        <p:tgtEl>
                                          <p:sndTgt r:embed="rId2" name="beep.wav"/>
                                        </p:tgtEl>
                                      </p:cMediaNode>
                                    </p:audio>
                                  </p:subTnLst>
                                </p:cTn>
                              </p:par>
                            </p:childTnLst>
                          </p:cTn>
                        </p:par>
                        <p:par>
                          <p:cTn id="21" fill="hold">
                            <p:stCondLst>
                              <p:cond delay="3000"/>
                            </p:stCondLst>
                            <p:childTnLst>
                              <p:par>
                                <p:cTn id="22" presetID="1" presetClass="entr" presetSubtype="0" fill="hold" grpId="0" nodeType="afterEffect">
                                  <p:stCondLst>
                                    <p:cond delay="1000"/>
                                  </p:stCondLst>
                                  <p:childTnLst>
                                    <p:set>
                                      <p:cBhvr>
                                        <p:cTn id="23" dur="1" fill="hold">
                                          <p:stCondLst>
                                            <p:cond delay="0"/>
                                          </p:stCondLst>
                                        </p:cTn>
                                        <p:tgtEl>
                                          <p:spTgt spid="13"/>
                                        </p:tgtEl>
                                        <p:attrNameLst>
                                          <p:attrName>style.visibility</p:attrName>
                                        </p:attrNameLst>
                                      </p:cBhvr>
                                      <p:to>
                                        <p:strVal val="visible"/>
                                      </p:to>
                                    </p:set>
                                  </p:childTnLst>
                                  <p:subTnLst>
                                    <p:audio>
                                      <p:cMediaNode>
                                        <p:cTn display="0" masterRel="sameClick">
                                          <p:stCondLst>
                                            <p:cond evt="begin" delay="0">
                                              <p:tn val="22"/>
                                            </p:cond>
                                          </p:stCondLst>
                                          <p:endCondLst>
                                            <p:cond evt="onStopAudio" delay="0">
                                              <p:tgtEl>
                                                <p:sldTgt/>
                                              </p:tgtEl>
                                            </p:cond>
                                          </p:endCondLst>
                                        </p:cTn>
                                        <p:tgtEl>
                                          <p:sndTgt r:embed="rId2" name="beep.wav"/>
                                        </p:tgtEl>
                                      </p:cMediaNode>
                                    </p:audio>
                                  </p:subTnLst>
                                </p:cTn>
                              </p:par>
                            </p:childTnLst>
                          </p:cTn>
                        </p:par>
                        <p:par>
                          <p:cTn id="24" fill="hold">
                            <p:stCondLst>
                              <p:cond delay="4000"/>
                            </p:stCondLst>
                            <p:childTnLst>
                              <p:par>
                                <p:cTn id="25" presetID="1" presetClass="entr" presetSubtype="0" fill="hold" grpId="0" nodeType="afterEffect">
                                  <p:stCondLst>
                                    <p:cond delay="1000"/>
                                  </p:stCondLst>
                                  <p:childTnLst>
                                    <p:set>
                                      <p:cBhvr>
                                        <p:cTn id="26" dur="1" fill="hold">
                                          <p:stCondLst>
                                            <p:cond delay="0"/>
                                          </p:stCondLst>
                                        </p:cTn>
                                        <p:tgtEl>
                                          <p:spTgt spid="18"/>
                                        </p:tgtEl>
                                        <p:attrNameLst>
                                          <p:attrName>style.visibility</p:attrName>
                                        </p:attrNameLst>
                                      </p:cBhvr>
                                      <p:to>
                                        <p:strVal val="visible"/>
                                      </p:to>
                                    </p:set>
                                  </p:childTnLst>
                                  <p:subTnLst>
                                    <p:audio>
                                      <p:cMediaNode>
                                        <p:cTn display="0" masterRel="sameClick">
                                          <p:stCondLst>
                                            <p:cond evt="begin" delay="0">
                                              <p:tn val="25"/>
                                            </p:cond>
                                          </p:stCondLst>
                                          <p:endCondLst>
                                            <p:cond evt="onStopAudio" delay="0">
                                              <p:tgtEl>
                                                <p:sldTgt/>
                                              </p:tgtEl>
                                            </p:cond>
                                          </p:endCondLst>
                                        </p:cTn>
                                        <p:tgtEl>
                                          <p:sndTgt r:embed="rId2" name="beep.wav"/>
                                        </p:tgtEl>
                                      </p:cMediaNode>
                                    </p:audio>
                                  </p:subTnLst>
                                </p:cTn>
                              </p:par>
                            </p:childTnLst>
                          </p:cTn>
                        </p:par>
                        <p:par>
                          <p:cTn id="27" fill="hold">
                            <p:stCondLst>
                              <p:cond delay="5000"/>
                            </p:stCondLst>
                            <p:childTnLst>
                              <p:par>
                                <p:cTn id="28" presetID="1" presetClass="entr" presetSubtype="0" fill="hold" grpId="0" nodeType="afterEffect">
                                  <p:stCondLst>
                                    <p:cond delay="1000"/>
                                  </p:stCondLst>
                                  <p:childTnLst>
                                    <p:set>
                                      <p:cBhvr>
                                        <p:cTn id="29" dur="1" fill="hold">
                                          <p:stCondLst>
                                            <p:cond delay="0"/>
                                          </p:stCondLst>
                                        </p:cTn>
                                        <p:tgtEl>
                                          <p:spTgt spid="21"/>
                                        </p:tgtEl>
                                        <p:attrNameLst>
                                          <p:attrName>style.visibility</p:attrName>
                                        </p:attrNameLst>
                                      </p:cBhvr>
                                      <p:to>
                                        <p:strVal val="visible"/>
                                      </p:to>
                                    </p:set>
                                  </p:childTnLst>
                                  <p:subTnLst>
                                    <p:audio>
                                      <p:cMediaNode>
                                        <p:cTn display="0" masterRel="sameClick">
                                          <p:stCondLst>
                                            <p:cond evt="begin" delay="0">
                                              <p:tn val="28"/>
                                            </p:cond>
                                          </p:stCondLst>
                                          <p:endCondLst>
                                            <p:cond evt="onStopAudio" delay="0">
                                              <p:tgtEl>
                                                <p:sldTgt/>
                                              </p:tgtEl>
                                            </p:cond>
                                          </p:endCondLst>
                                        </p:cTn>
                                        <p:tgtEl>
                                          <p:sndTgt r:embed="rId2" name="beep.wav"/>
                                        </p:tgtEl>
                                      </p:cMediaNode>
                                    </p:audio>
                                  </p:subTnLst>
                                </p:cTn>
                              </p:par>
                            </p:childTnLst>
                          </p:cTn>
                        </p:par>
                        <p:par>
                          <p:cTn id="30" fill="hold">
                            <p:stCondLst>
                              <p:cond delay="6000"/>
                            </p:stCondLst>
                            <p:childTnLst>
                              <p:par>
                                <p:cTn id="31" presetID="1" presetClass="entr" presetSubtype="0" fill="hold" grpId="0" nodeType="afterEffect">
                                  <p:stCondLst>
                                    <p:cond delay="1000"/>
                                  </p:stCondLst>
                                  <p:childTnLst>
                                    <p:set>
                                      <p:cBhvr>
                                        <p:cTn id="32" dur="1" fill="hold">
                                          <p:stCondLst>
                                            <p:cond delay="0"/>
                                          </p:stCondLst>
                                        </p:cTn>
                                        <p:tgtEl>
                                          <p:spTgt spid="22"/>
                                        </p:tgtEl>
                                        <p:attrNameLst>
                                          <p:attrName>style.visibility</p:attrName>
                                        </p:attrNameLst>
                                      </p:cBhvr>
                                      <p:to>
                                        <p:strVal val="visible"/>
                                      </p:to>
                                    </p:set>
                                  </p:childTnLst>
                                  <p:subTnLst>
                                    <p:audio>
                                      <p:cMediaNode>
                                        <p:cTn display="0" masterRel="sameClick">
                                          <p:stCondLst>
                                            <p:cond evt="begin" delay="0">
                                              <p:tn val="31"/>
                                            </p:cond>
                                          </p:stCondLst>
                                          <p:endCondLst>
                                            <p:cond evt="onStopAudio" delay="0">
                                              <p:tgtEl>
                                                <p:sldTgt/>
                                              </p:tgtEl>
                                            </p:cond>
                                          </p:endCondLst>
                                        </p:cTn>
                                        <p:tgtEl>
                                          <p:sndTgt r:embed="rId2" name="beep.wav"/>
                                        </p:tgtEl>
                                      </p:cMediaNode>
                                    </p:audio>
                                  </p:subTnLst>
                                </p:cTn>
                              </p:par>
                            </p:childTnLst>
                          </p:cTn>
                        </p:par>
                        <p:par>
                          <p:cTn id="33" fill="hold">
                            <p:stCondLst>
                              <p:cond delay="7000"/>
                            </p:stCondLst>
                            <p:childTnLst>
                              <p:par>
                                <p:cTn id="34" presetID="1" presetClass="entr" presetSubtype="0" fill="hold" grpId="0" nodeType="afterEffect">
                                  <p:stCondLst>
                                    <p:cond delay="1000"/>
                                  </p:stCondLst>
                                  <p:childTnLst>
                                    <p:set>
                                      <p:cBhvr>
                                        <p:cTn id="35" dur="1" fill="hold">
                                          <p:stCondLst>
                                            <p:cond delay="0"/>
                                          </p:stCondLst>
                                        </p:cTn>
                                        <p:tgtEl>
                                          <p:spTgt spid="23"/>
                                        </p:tgtEl>
                                        <p:attrNameLst>
                                          <p:attrName>style.visibility</p:attrName>
                                        </p:attrNameLst>
                                      </p:cBhvr>
                                      <p:to>
                                        <p:strVal val="visible"/>
                                      </p:to>
                                    </p:set>
                                  </p:childTnLst>
                                  <p:subTnLst>
                                    <p:audio>
                                      <p:cMediaNode>
                                        <p:cTn display="0" masterRel="sameClick">
                                          <p:stCondLst>
                                            <p:cond evt="begin" delay="0">
                                              <p:tn val="34"/>
                                            </p:cond>
                                          </p:stCondLst>
                                          <p:endCondLst>
                                            <p:cond evt="onStopAudio" delay="0">
                                              <p:tgtEl>
                                                <p:sldTgt/>
                                              </p:tgtEl>
                                            </p:cond>
                                          </p:endCondLst>
                                        </p:cTn>
                                        <p:tgtEl>
                                          <p:sndTgt r:embed="rId2" name="beep.wav"/>
                                        </p:tgtEl>
                                      </p:cMediaNode>
                                    </p:audio>
                                  </p:subTnLst>
                                </p:cTn>
                              </p:par>
                            </p:childTnLst>
                          </p:cTn>
                        </p:par>
                        <p:par>
                          <p:cTn id="36" fill="hold">
                            <p:stCondLst>
                              <p:cond delay="8000"/>
                            </p:stCondLst>
                            <p:childTnLst>
                              <p:par>
                                <p:cTn id="37" presetID="1" presetClass="entr" presetSubtype="0" fill="hold" grpId="0" nodeType="afterEffect">
                                  <p:stCondLst>
                                    <p:cond delay="1000"/>
                                  </p:stCondLst>
                                  <p:childTnLst>
                                    <p:set>
                                      <p:cBhvr>
                                        <p:cTn id="38" dur="1" fill="hold">
                                          <p:stCondLst>
                                            <p:cond delay="0"/>
                                          </p:stCondLst>
                                        </p:cTn>
                                        <p:tgtEl>
                                          <p:spTgt spid="24"/>
                                        </p:tgtEl>
                                        <p:attrNameLst>
                                          <p:attrName>style.visibility</p:attrName>
                                        </p:attrNameLst>
                                      </p:cBhvr>
                                      <p:to>
                                        <p:strVal val="visible"/>
                                      </p:to>
                                    </p:set>
                                  </p:childTnLst>
                                  <p:subTnLst>
                                    <p:audio>
                                      <p:cMediaNode>
                                        <p:cTn display="0" masterRel="sameClick">
                                          <p:stCondLst>
                                            <p:cond evt="begin" delay="0">
                                              <p:tn val="37"/>
                                            </p:cond>
                                          </p:stCondLst>
                                          <p:endCondLst>
                                            <p:cond evt="onStopAudio" delay="0">
                                              <p:tgtEl>
                                                <p:sldTgt/>
                                              </p:tgtEl>
                                            </p:cond>
                                          </p:endCondLst>
                                        </p:cTn>
                                        <p:tgtEl>
                                          <p:sndTgt r:embed="rId2" name="beep.wav"/>
                                        </p:tgtEl>
                                      </p:cMediaNode>
                                    </p:audio>
                                  </p:subTnLst>
                                </p:cTn>
                              </p:par>
                            </p:childTnLst>
                          </p:cTn>
                        </p:par>
                        <p:par>
                          <p:cTn id="39" fill="hold">
                            <p:stCondLst>
                              <p:cond delay="9000"/>
                            </p:stCondLst>
                            <p:childTnLst>
                              <p:par>
                                <p:cTn id="40" presetID="1" presetClass="entr" presetSubtype="0" fill="hold" grpId="0" nodeType="afterEffect">
                                  <p:stCondLst>
                                    <p:cond delay="1000"/>
                                  </p:stCondLst>
                                  <p:childTnLst>
                                    <p:set>
                                      <p:cBhvr>
                                        <p:cTn id="41" dur="1" fill="hold">
                                          <p:stCondLst>
                                            <p:cond delay="0"/>
                                          </p:stCondLst>
                                        </p:cTn>
                                        <p:tgtEl>
                                          <p:spTgt spid="25"/>
                                        </p:tgtEl>
                                        <p:attrNameLst>
                                          <p:attrName>style.visibility</p:attrName>
                                        </p:attrNameLst>
                                      </p:cBhvr>
                                      <p:to>
                                        <p:strVal val="visible"/>
                                      </p:to>
                                    </p:set>
                                  </p:childTnLst>
                                  <p:subTnLst>
                                    <p:audio>
                                      <p:cMediaNode>
                                        <p:cTn display="0" masterRel="sameClick">
                                          <p:stCondLst>
                                            <p:cond evt="begin" delay="0">
                                              <p:tn val="40"/>
                                            </p:cond>
                                          </p:stCondLst>
                                          <p:endCondLst>
                                            <p:cond evt="onStopAudio" delay="0">
                                              <p:tgtEl>
                                                <p:sldTgt/>
                                              </p:tgtEl>
                                            </p:cond>
                                          </p:endCondLst>
                                        </p:cTn>
                                        <p:tgtEl>
                                          <p:sndTgt r:embed="rId3" name="GUN.wav"/>
                                        </p:tgtEl>
                                      </p:cMediaNode>
                                    </p:audio>
                                  </p:subTnLst>
                                </p:cTn>
                              </p:par>
                            </p:childTnLst>
                          </p:cTn>
                        </p:par>
                      </p:childTnLst>
                    </p:cTn>
                  </p:par>
                  <p:par>
                    <p:cTn id="42" fill="hold">
                      <p:stCondLst>
                        <p:cond delay="indefinite"/>
                      </p:stCondLst>
                      <p:childTnLst>
                        <p:par>
                          <p:cTn id="43" fill="hold">
                            <p:stCondLst>
                              <p:cond delay="0"/>
                            </p:stCondLst>
                            <p:childTnLst>
                              <p:par>
                                <p:cTn id="44" presetID="14" presetClass="entr" presetSubtype="10" fill="hold" grpId="0" nodeType="click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randombar(horizontal)">
                                      <p:cBhvr>
                                        <p:cTn id="46"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8" grpId="0" animBg="1"/>
      <p:bldP spid="9" grpId="0" animBg="1"/>
      <p:bldP spid="10" grpId="0" animBg="1"/>
      <p:bldP spid="12" grpId="0" animBg="1"/>
      <p:bldP spid="13" grpId="0" animBg="1"/>
      <p:bldP spid="18" grpId="0" animBg="1"/>
      <p:bldP spid="21" grpId="0" animBg="1"/>
      <p:bldP spid="22" grpId="0" animBg="1"/>
      <p:bldP spid="23" grpId="0" animBg="1"/>
      <p:bldP spid="24" grpId="0" animBg="1"/>
      <p:bldP spid="2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A6D47CC-5C0F-42A8-A198-B1106CFA74E9}"/>
              </a:ext>
            </a:extLst>
          </p:cNvPr>
          <p:cNvPicPr>
            <a:picLocks noChangeAspect="1"/>
          </p:cNvPicPr>
          <p:nvPr/>
        </p:nvPicPr>
        <p:blipFill rotWithShape="1">
          <a:blip r:embed="rId2"/>
          <a:srcRect t="1747"/>
          <a:stretch/>
        </p:blipFill>
        <p:spPr>
          <a:xfrm>
            <a:off x="23046" y="10"/>
            <a:ext cx="12191981" cy="6857990"/>
          </a:xfrm>
          <a:prstGeom prst="rect">
            <a:avLst/>
          </a:prstGeom>
        </p:spPr>
      </p:pic>
      <p:sp>
        <p:nvSpPr>
          <p:cNvPr id="10" name="TextBox 9">
            <a:extLst>
              <a:ext uri="{FF2B5EF4-FFF2-40B4-BE49-F238E27FC236}">
                <a16:creationId xmlns:a16="http://schemas.microsoft.com/office/drawing/2014/main" id="{359EFB0B-FC5A-44DF-AAF1-5ABF717AA915}"/>
              </a:ext>
            </a:extLst>
          </p:cNvPr>
          <p:cNvSpPr txBox="1"/>
          <p:nvPr/>
        </p:nvSpPr>
        <p:spPr>
          <a:xfrm>
            <a:off x="6119037" y="-4724400"/>
            <a:ext cx="5608320" cy="2667000"/>
          </a:xfrm>
          <a:prstGeom prst="ellipse">
            <a:avLst/>
          </a:prstGeom>
          <a:solidFill>
            <a:srgbClr val="FFFFFF"/>
          </a:solidFill>
          <a:ln w="174625" cmpd="thinThick">
            <a:solidFill>
              <a:srgbClr val="FFFFFF"/>
            </a:solidFill>
          </a:ln>
        </p:spPr>
        <p:txBody>
          <a:bodyPr vert="horz" lIns="91440" tIns="45720" rIns="91440" bIns="45720" rtlCol="0" anchor="ctr">
            <a:normAutofit/>
          </a:bodyPr>
          <a:lstStyle/>
          <a:p>
            <a:pPr marL="0" marR="0" lvl="0" indent="0" algn="ctr" fontAlgn="auto">
              <a:lnSpc>
                <a:spcPct val="90000"/>
              </a:lnSpc>
              <a:spcBef>
                <a:spcPct val="0"/>
              </a:spcBef>
              <a:spcAft>
                <a:spcPts val="600"/>
              </a:spcAft>
              <a:buClrTx/>
              <a:buSzTx/>
              <a:tabLst/>
              <a:defRPr/>
            </a:pPr>
            <a:r>
              <a:rPr kumimoji="0" lang="en-US" sz="3600" b="0" i="0" u="none" strike="noStrike" cap="none" spc="0" normalizeH="0" baseline="0" noProof="0">
                <a:ln>
                  <a:noFill/>
                </a:ln>
                <a:solidFill>
                  <a:srgbClr val="FF3399"/>
                </a:solidFill>
                <a:effectLst/>
                <a:uLnTx/>
                <a:uFillTx/>
                <a:latin typeface="#9Slide07 IcielCadena" panose="02000503000000020004" pitchFamily="2" charset="0"/>
                <a:ea typeface="+mj-ea"/>
                <a:cs typeface="+mj-cs"/>
              </a:rPr>
              <a:t>Bài </a:t>
            </a:r>
            <a:r>
              <a:rPr lang="en-US" sz="3600">
                <a:solidFill>
                  <a:srgbClr val="FF3399"/>
                </a:solidFill>
                <a:latin typeface="#9Slide07 IcielCadena" panose="02000503000000020004" pitchFamily="2" charset="0"/>
                <a:ea typeface="+mj-ea"/>
                <a:cs typeface="+mj-cs"/>
              </a:rPr>
              <a:t>2</a:t>
            </a:r>
            <a:r>
              <a:rPr kumimoji="0" lang="en-US" sz="3600" b="0" i="0" u="none" strike="noStrike" cap="none" spc="0" normalizeH="0" baseline="0" noProof="0">
                <a:ln>
                  <a:noFill/>
                </a:ln>
                <a:solidFill>
                  <a:srgbClr val="FF3399"/>
                </a:solidFill>
                <a:effectLst/>
                <a:uLnTx/>
                <a:uFillTx/>
                <a:latin typeface="#9Slide07 IcielCadena" panose="02000503000000020004" pitchFamily="2" charset="0"/>
                <a:ea typeface="+mj-ea"/>
                <a:cs typeface="+mj-cs"/>
              </a:rPr>
              <a:t>: </a:t>
            </a:r>
          </a:p>
          <a:p>
            <a:pPr marL="0" marR="0" lvl="0" indent="0" algn="ctr" fontAlgn="auto">
              <a:lnSpc>
                <a:spcPct val="90000"/>
              </a:lnSpc>
              <a:spcBef>
                <a:spcPct val="0"/>
              </a:spcBef>
              <a:spcAft>
                <a:spcPts val="600"/>
              </a:spcAft>
              <a:buClrTx/>
              <a:buSzTx/>
              <a:tabLst/>
              <a:defRPr/>
            </a:pPr>
            <a:r>
              <a:rPr lang="en-US" sz="3600">
                <a:solidFill>
                  <a:srgbClr val="0000FF"/>
                </a:solidFill>
                <a:latin typeface="#9Slide07 IcielCadena" panose="02000503000000020004" pitchFamily="2" charset="0"/>
                <a:ea typeface="+mj-ea"/>
                <a:cs typeface="+mj-cs"/>
              </a:rPr>
              <a:t>ĐẶC ĐIỂM </a:t>
            </a:r>
            <a:r>
              <a:rPr kumimoji="0" lang="en-US" sz="3600" b="0" i="0" u="none" strike="noStrike" cap="none" spc="0" normalizeH="0" baseline="0" noProof="0">
                <a:ln>
                  <a:noFill/>
                </a:ln>
                <a:solidFill>
                  <a:srgbClr val="0000FF"/>
                </a:solidFill>
                <a:effectLst/>
                <a:uLnTx/>
                <a:uFillTx/>
                <a:latin typeface="#9Slide07 IcielCadena" panose="02000503000000020004" pitchFamily="2" charset="0"/>
                <a:ea typeface="+mj-ea"/>
                <a:cs typeface="+mj-cs"/>
              </a:rPr>
              <a:t>DÂN CƯ XÃ HỘI CHÂU ÂU</a:t>
            </a:r>
          </a:p>
        </p:txBody>
      </p:sp>
      <p:sp>
        <p:nvSpPr>
          <p:cNvPr id="2" name="Rectangle 1">
            <a:extLst>
              <a:ext uri="{FF2B5EF4-FFF2-40B4-BE49-F238E27FC236}">
                <a16:creationId xmlns:a16="http://schemas.microsoft.com/office/drawing/2014/main" id="{68400FCB-4738-0907-2FD5-45A1F54E8172}"/>
              </a:ext>
            </a:extLst>
          </p:cNvPr>
          <p:cNvSpPr/>
          <p:nvPr/>
        </p:nvSpPr>
        <p:spPr>
          <a:xfrm>
            <a:off x="1143000" y="1828800"/>
            <a:ext cx="9601200" cy="26670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VN" sz="6000" b="1" dirty="0">
                <a:solidFill>
                  <a:srgbClr val="FF0000"/>
                </a:solidFill>
                <a:latin typeface="Times New Roman" panose="02020603050405020304" pitchFamily="18" charset="0"/>
                <a:cs typeface="Times New Roman" panose="02020603050405020304" pitchFamily="18" charset="0"/>
              </a:rPr>
              <a:t>CHỦ ĐỀ 4: ĐÔ THỊ HOÁ Ở THÀNH PHỐ ĐÀ NẴNG</a:t>
            </a:r>
          </a:p>
        </p:txBody>
      </p:sp>
    </p:spTree>
    <p:extLst>
      <p:ext uri="{BB962C8B-B14F-4D97-AF65-F5344CB8AC3E}">
        <p14:creationId xmlns:p14="http://schemas.microsoft.com/office/powerpoint/2010/main" val="2328158391"/>
      </p:ext>
    </p:extLst>
  </p:cSld>
  <p:clrMapOvr>
    <a:masterClrMapping/>
  </p:clrMapOvr>
  <p:transition spd="slow">
    <p:push dir="u"/>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69000" fill="hold" grpId="0" nodeType="withEffect" p14:presetBounceEnd="49000">
                                      <p:stCondLst>
                                        <p:cond delay="0"/>
                                      </p:stCondLst>
                                      <p:childTnLst>
                                        <p:animMotion origin="layout" path="M -1.04167E-6 4.44444E-6 L 0.01185 0.82777 " pathEditMode="relative" rAng="0" ptsTypes="AA" p14:bounceEnd="49000">
                                          <p:cBhvr>
                                            <p:cTn id="6" dur="2000" fill="hold"/>
                                            <p:tgtEl>
                                              <p:spTgt spid="10"/>
                                            </p:tgtEl>
                                            <p:attrNameLst>
                                              <p:attrName>ppt_x</p:attrName>
                                              <p:attrName>ppt_y</p:attrName>
                                            </p:attrNameLst>
                                          </p:cBhvr>
                                          <p:rCtr x="586" y="4138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69000" fill="hold" grpId="0" nodeType="withEffect">
                                      <p:stCondLst>
                                        <p:cond delay="0"/>
                                      </p:stCondLst>
                                      <p:childTnLst>
                                        <p:animMotion origin="layout" path="M -1.04167E-6 4.44444E-6 L 0.01185 0.82777 " pathEditMode="relative" rAng="0" ptsTypes="AA">
                                          <p:cBhvr>
                                            <p:cTn id="6" dur="2000" fill="hold"/>
                                            <p:tgtEl>
                                              <p:spTgt spid="10"/>
                                            </p:tgtEl>
                                            <p:attrNameLst>
                                              <p:attrName>ppt_x</p:attrName>
                                              <p:attrName>ppt_y</p:attrName>
                                            </p:attrNameLst>
                                          </p:cBhvr>
                                          <p:rCtr x="586" y="4138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Hình chữ nhật 4">
            <a:extLst>
              <a:ext uri="{FF2B5EF4-FFF2-40B4-BE49-F238E27FC236}">
                <a16:creationId xmlns:a16="http://schemas.microsoft.com/office/drawing/2014/main" id="{A7A90AEE-86D8-4EB3-A572-DE03D05B672D}"/>
              </a:ext>
            </a:extLst>
          </p:cNvPr>
          <p:cNvSpPr/>
          <p:nvPr/>
        </p:nvSpPr>
        <p:spPr>
          <a:xfrm>
            <a:off x="438150" y="305855"/>
            <a:ext cx="11315700" cy="6083064"/>
          </a:xfrm>
          <a:prstGeom prst="rect">
            <a:avLst/>
          </a:prstGeom>
          <a:solidFill>
            <a:srgbClr val="E15C8A"/>
          </a:solidFill>
          <a:ln w="57150">
            <a:solidFill>
              <a:srgbClr val="E15C8A"/>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2060"/>
              </a:solidFill>
              <a:effectLst/>
              <a:uLnTx/>
              <a:uFillTx/>
              <a:latin typeface="#9Slide01 Noi dung ngan"/>
              <a:ea typeface="+mn-ea"/>
              <a:cs typeface="+mn-cs"/>
            </a:endParaRPr>
          </a:p>
        </p:txBody>
      </p:sp>
      <p:sp>
        <p:nvSpPr>
          <p:cNvPr id="6" name="Hộp Văn bản 5">
            <a:extLst>
              <a:ext uri="{FF2B5EF4-FFF2-40B4-BE49-F238E27FC236}">
                <a16:creationId xmlns:a16="http://schemas.microsoft.com/office/drawing/2014/main" id="{6809D9E8-34B3-4CBB-A06E-A6950D452E0B}"/>
              </a:ext>
            </a:extLst>
          </p:cNvPr>
          <p:cNvSpPr txBox="1"/>
          <p:nvPr/>
        </p:nvSpPr>
        <p:spPr>
          <a:xfrm>
            <a:off x="3886200" y="535679"/>
            <a:ext cx="8191500" cy="83099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a:ln>
                  <a:noFill/>
                </a:ln>
                <a:solidFill>
                  <a:srgbClr val="FFFF00"/>
                </a:solidFill>
                <a:effectLst/>
                <a:uLnTx/>
                <a:uFillTx/>
                <a:latin typeface="#9Slide07 IcielLa Chic Pro Shad" panose="02000506090000020004" pitchFamily="2" charset="0"/>
                <a:ea typeface="+mn-ea"/>
                <a:cs typeface="+mn-cs"/>
              </a:rPr>
              <a:t>NỘI DUNG CHÍNH</a:t>
            </a:r>
          </a:p>
        </p:txBody>
      </p:sp>
      <p:sp>
        <p:nvSpPr>
          <p:cNvPr id="7" name="Hộp Văn bản 6">
            <a:extLst>
              <a:ext uri="{FF2B5EF4-FFF2-40B4-BE49-F238E27FC236}">
                <a16:creationId xmlns:a16="http://schemas.microsoft.com/office/drawing/2014/main" id="{1264024B-49E7-4497-ABA2-6F53349F8264}"/>
              </a:ext>
            </a:extLst>
          </p:cNvPr>
          <p:cNvSpPr txBox="1"/>
          <p:nvPr/>
        </p:nvSpPr>
        <p:spPr>
          <a:xfrm>
            <a:off x="2523282" y="1771093"/>
            <a:ext cx="5981700" cy="83099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5400" dirty="0">
                <a:solidFill>
                  <a:prstClr val="white"/>
                </a:solidFill>
                <a:latin typeface="#9Slide07 IcielBaliho Script" pitchFamily="2" charset="0"/>
              </a:rPr>
              <a:t>1</a:t>
            </a:r>
            <a:r>
              <a:rPr kumimoji="0" lang="en-US" sz="5400" b="0" i="0" u="none" strike="noStrike" kern="1200" cap="none" spc="0" normalizeH="0" baseline="0" noProof="0" dirty="0">
                <a:ln>
                  <a:noFill/>
                </a:ln>
                <a:solidFill>
                  <a:prstClr val="white"/>
                </a:solidFill>
                <a:effectLst/>
                <a:uLnTx/>
                <a:uFillTx/>
                <a:latin typeface="#9Slide07 IcielBaliho Script" pitchFamily="2" charset="0"/>
              </a:rPr>
              <a:t>. </a:t>
            </a:r>
            <a:r>
              <a:rPr kumimoji="0" lang="vi-VN" sz="5400" b="0" i="0" u="none" strike="noStrike" kern="1200" cap="none" spc="0" normalizeH="0" baseline="0" noProof="0" dirty="0">
                <a:ln>
                  <a:noFill/>
                </a:ln>
                <a:solidFill>
                  <a:prstClr val="white"/>
                </a:solidFill>
                <a:effectLst/>
                <a:uLnTx/>
                <a:uFillTx/>
                <a:latin typeface="#9Slide07 IcielBaliho Script" pitchFamily="2" charset="0"/>
              </a:rPr>
              <a:t>Khái niệm đô thị hoá</a:t>
            </a:r>
            <a:endParaRPr kumimoji="0" lang="en-US" sz="5400" b="0" i="0" u="none" strike="noStrike" kern="1200" cap="none" spc="0" normalizeH="0" baseline="0" noProof="0" dirty="0">
              <a:ln>
                <a:noFill/>
              </a:ln>
              <a:solidFill>
                <a:prstClr val="white"/>
              </a:solidFill>
              <a:effectLst/>
              <a:uLnTx/>
              <a:uFillTx/>
              <a:latin typeface="#9Slide07 IcielBaliho Script" pitchFamily="2" charset="0"/>
            </a:endParaRPr>
          </a:p>
        </p:txBody>
      </p:sp>
      <p:sp>
        <p:nvSpPr>
          <p:cNvPr id="9" name="Hộp Văn bản 8">
            <a:extLst>
              <a:ext uri="{FF2B5EF4-FFF2-40B4-BE49-F238E27FC236}">
                <a16:creationId xmlns:a16="http://schemas.microsoft.com/office/drawing/2014/main" id="{CE03F270-63BF-44E2-A65F-3518141840FA}"/>
              </a:ext>
            </a:extLst>
          </p:cNvPr>
          <p:cNvSpPr txBox="1"/>
          <p:nvPr/>
        </p:nvSpPr>
        <p:spPr>
          <a:xfrm>
            <a:off x="2830162" y="3421333"/>
            <a:ext cx="6354093" cy="830997"/>
          </a:xfrm>
          <a:prstGeom prst="rect">
            <a:avLst/>
          </a:prstGeom>
          <a:noFill/>
        </p:spPr>
        <p:txBody>
          <a:bodyPr wrap="square" lIns="0" tIns="0" rIns="0" bIns="0"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US" sz="5400" dirty="0">
                <a:solidFill>
                  <a:prstClr val="white"/>
                </a:solidFill>
                <a:latin typeface="#9Slide07 IcielBaliho Script" pitchFamily="2" charset="0"/>
              </a:rPr>
              <a:t>2</a:t>
            </a:r>
            <a:r>
              <a:rPr kumimoji="0" lang="en-US" sz="5400" b="0" i="0" u="none" strike="noStrike" kern="1200" cap="none" spc="0" normalizeH="0" baseline="0" noProof="0" dirty="0">
                <a:ln>
                  <a:noFill/>
                </a:ln>
                <a:solidFill>
                  <a:prstClr val="white"/>
                </a:solidFill>
                <a:effectLst/>
                <a:uLnTx/>
                <a:uFillTx/>
                <a:latin typeface="#9Slide07 IcielBaliho Script" pitchFamily="2" charset="0"/>
              </a:rPr>
              <a:t>. </a:t>
            </a:r>
            <a:r>
              <a:rPr lang="en-US" sz="5400" noProof="0" dirty="0" err="1">
                <a:solidFill>
                  <a:prstClr val="white"/>
                </a:solidFill>
                <a:latin typeface="#9Slide07 IcielBaliho Script" pitchFamily="2" charset="0"/>
              </a:rPr>
              <a:t>Đô</a:t>
            </a:r>
            <a:r>
              <a:rPr lang="en-US" sz="5400" noProof="0" dirty="0">
                <a:solidFill>
                  <a:prstClr val="white"/>
                </a:solidFill>
                <a:latin typeface="#9Slide07 IcielBaliho Script" pitchFamily="2" charset="0"/>
              </a:rPr>
              <a:t> </a:t>
            </a:r>
            <a:r>
              <a:rPr lang="en-US" sz="5400" noProof="0" dirty="0" err="1">
                <a:solidFill>
                  <a:prstClr val="white"/>
                </a:solidFill>
                <a:latin typeface="#9Slide07 IcielBaliho Script" pitchFamily="2" charset="0"/>
              </a:rPr>
              <a:t>thị</a:t>
            </a:r>
            <a:r>
              <a:rPr lang="en-US" sz="5400" noProof="0" dirty="0">
                <a:solidFill>
                  <a:prstClr val="white"/>
                </a:solidFill>
                <a:latin typeface="#9Slide07 IcielBaliho Script" pitchFamily="2" charset="0"/>
              </a:rPr>
              <a:t> </a:t>
            </a:r>
            <a:r>
              <a:rPr lang="en-US" sz="5400" noProof="0" dirty="0" err="1">
                <a:solidFill>
                  <a:prstClr val="white"/>
                </a:solidFill>
                <a:latin typeface="#9Slide07 IcielBaliho Script" pitchFamily="2" charset="0"/>
              </a:rPr>
              <a:t>hóa</a:t>
            </a:r>
            <a:r>
              <a:rPr lang="en-US" sz="5400" noProof="0" dirty="0">
                <a:solidFill>
                  <a:prstClr val="white"/>
                </a:solidFill>
                <a:latin typeface="#9Slide07 IcielBaliho Script" pitchFamily="2" charset="0"/>
              </a:rPr>
              <a:t> </a:t>
            </a:r>
            <a:r>
              <a:rPr lang="en-US" sz="5400" noProof="0" dirty="0" err="1">
                <a:solidFill>
                  <a:prstClr val="white"/>
                </a:solidFill>
                <a:latin typeface="#9Slide07 IcielBaliho Script" pitchFamily="2" charset="0"/>
              </a:rPr>
              <a:t>ở</a:t>
            </a:r>
            <a:r>
              <a:rPr lang="en-US" sz="5400" noProof="0" dirty="0">
                <a:solidFill>
                  <a:prstClr val="white"/>
                </a:solidFill>
                <a:latin typeface="#9Slide07 IcielBaliho Script" pitchFamily="2" charset="0"/>
              </a:rPr>
              <a:t> </a:t>
            </a:r>
            <a:r>
              <a:rPr lang="en-US" sz="5400" noProof="0" dirty="0" err="1">
                <a:solidFill>
                  <a:prstClr val="white"/>
                </a:solidFill>
                <a:latin typeface="#9Slide07 IcielBaliho Script" pitchFamily="2" charset="0"/>
              </a:rPr>
              <a:t>Đà</a:t>
            </a:r>
            <a:r>
              <a:rPr lang="en-US" sz="5400" noProof="0" dirty="0">
                <a:solidFill>
                  <a:prstClr val="white"/>
                </a:solidFill>
                <a:latin typeface="#9Slide07 IcielBaliho Script" pitchFamily="2" charset="0"/>
              </a:rPr>
              <a:t> </a:t>
            </a:r>
            <a:r>
              <a:rPr lang="en-US" sz="5400" noProof="0" dirty="0" err="1">
                <a:solidFill>
                  <a:prstClr val="white"/>
                </a:solidFill>
                <a:latin typeface="#9Slide07 IcielBaliho Script" pitchFamily="2" charset="0"/>
              </a:rPr>
              <a:t>Nẵng</a:t>
            </a:r>
            <a:endParaRPr kumimoji="0" lang="en-US" sz="5400" b="0" i="0" u="none" strike="noStrike" kern="1200" cap="none" spc="0" normalizeH="0" baseline="0" noProof="0" dirty="0">
              <a:ln>
                <a:noFill/>
              </a:ln>
              <a:solidFill>
                <a:prstClr val="white"/>
              </a:solidFill>
              <a:effectLst/>
              <a:uLnTx/>
              <a:uFillTx/>
              <a:latin typeface="#9Slide07 IcielBaliho Script" pitchFamily="2" charset="0"/>
            </a:endParaRPr>
          </a:p>
        </p:txBody>
      </p:sp>
      <p:sp>
        <p:nvSpPr>
          <p:cNvPr id="11" name="Hộp Văn bản 10">
            <a:extLst>
              <a:ext uri="{FF2B5EF4-FFF2-40B4-BE49-F238E27FC236}">
                <a16:creationId xmlns:a16="http://schemas.microsoft.com/office/drawing/2014/main" id="{63714C98-78BE-46BE-B9C2-C27ED1DB72CF}"/>
              </a:ext>
            </a:extLst>
          </p:cNvPr>
          <p:cNvSpPr txBox="1"/>
          <p:nvPr/>
        </p:nvSpPr>
        <p:spPr>
          <a:xfrm>
            <a:off x="3007744" y="4734249"/>
            <a:ext cx="8117449" cy="1661993"/>
          </a:xfrm>
          <a:prstGeom prst="rect">
            <a:avLst/>
          </a:prstGeom>
          <a:noFill/>
        </p:spPr>
        <p:txBody>
          <a:bodyPr wrap="square" lIns="0" tIns="0" rIns="0" bIns="0"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US" sz="5400" dirty="0">
                <a:solidFill>
                  <a:prstClr val="white"/>
                </a:solidFill>
                <a:latin typeface="#9Slide07 IcielBaliho Script" pitchFamily="2" charset="0"/>
              </a:rPr>
              <a:t>3. </a:t>
            </a:r>
            <a:r>
              <a:rPr lang="en-US" sz="5400" dirty="0" err="1">
                <a:solidFill>
                  <a:prstClr val="white"/>
                </a:solidFill>
                <a:latin typeface="#9Slide07 IcielBaliho Script" pitchFamily="2" charset="0"/>
              </a:rPr>
              <a:t>Định</a:t>
            </a:r>
            <a:r>
              <a:rPr lang="en-US" sz="5400" dirty="0">
                <a:solidFill>
                  <a:prstClr val="white"/>
                </a:solidFill>
                <a:latin typeface="#9Slide07 IcielBaliho Script" pitchFamily="2" charset="0"/>
              </a:rPr>
              <a:t> </a:t>
            </a:r>
            <a:r>
              <a:rPr lang="en-US" sz="5400" dirty="0" err="1">
                <a:solidFill>
                  <a:prstClr val="white"/>
                </a:solidFill>
                <a:latin typeface="#9Slide07 IcielBaliho Script" pitchFamily="2" charset="0"/>
              </a:rPr>
              <a:t>hướng</a:t>
            </a:r>
            <a:r>
              <a:rPr lang="en-US" sz="5400" dirty="0">
                <a:solidFill>
                  <a:prstClr val="white"/>
                </a:solidFill>
                <a:latin typeface="#9Slide07 IcielBaliho Script" pitchFamily="2" charset="0"/>
              </a:rPr>
              <a:t> </a:t>
            </a:r>
            <a:r>
              <a:rPr lang="en-US" sz="5400" dirty="0" err="1">
                <a:solidFill>
                  <a:prstClr val="white"/>
                </a:solidFill>
                <a:latin typeface="#9Slide07 IcielBaliho Script" pitchFamily="2" charset="0"/>
              </a:rPr>
              <a:t>quy</a:t>
            </a:r>
            <a:r>
              <a:rPr lang="en-US" sz="5400" dirty="0">
                <a:solidFill>
                  <a:prstClr val="white"/>
                </a:solidFill>
                <a:latin typeface="#9Slide07 IcielBaliho Script" pitchFamily="2" charset="0"/>
              </a:rPr>
              <a:t> </a:t>
            </a:r>
            <a:r>
              <a:rPr lang="en-US" sz="5400" dirty="0" err="1">
                <a:solidFill>
                  <a:prstClr val="white"/>
                </a:solidFill>
                <a:latin typeface="#9Slide07 IcielBaliho Script" pitchFamily="2" charset="0"/>
              </a:rPr>
              <a:t>hoạch</a:t>
            </a:r>
            <a:r>
              <a:rPr lang="en-US" sz="5400" dirty="0">
                <a:solidFill>
                  <a:prstClr val="white"/>
                </a:solidFill>
                <a:latin typeface="#9Slide07 IcielBaliho Script" pitchFamily="2" charset="0"/>
              </a:rPr>
              <a:t> </a:t>
            </a:r>
            <a:r>
              <a:rPr lang="en-US" sz="5400" dirty="0" err="1">
                <a:solidFill>
                  <a:prstClr val="white"/>
                </a:solidFill>
                <a:latin typeface="#9Slide07 IcielBaliho Script" pitchFamily="2" charset="0"/>
              </a:rPr>
              <a:t>và</a:t>
            </a:r>
            <a:r>
              <a:rPr lang="en-US" sz="5400" dirty="0">
                <a:solidFill>
                  <a:prstClr val="white"/>
                </a:solidFill>
                <a:latin typeface="#9Slide07 IcielBaliho Script" pitchFamily="2" charset="0"/>
              </a:rPr>
              <a:t> </a:t>
            </a:r>
            <a:r>
              <a:rPr lang="en-US" sz="5400" dirty="0" err="1">
                <a:solidFill>
                  <a:prstClr val="white"/>
                </a:solidFill>
                <a:latin typeface="#9Slide07 IcielBaliho Script" pitchFamily="2" charset="0"/>
              </a:rPr>
              <a:t>phát</a:t>
            </a:r>
            <a:r>
              <a:rPr lang="en-US" sz="5400" dirty="0">
                <a:solidFill>
                  <a:prstClr val="white"/>
                </a:solidFill>
                <a:latin typeface="#9Slide07 IcielBaliho Script" pitchFamily="2" charset="0"/>
              </a:rPr>
              <a:t> </a:t>
            </a:r>
            <a:r>
              <a:rPr lang="en-US" sz="5400" dirty="0" err="1">
                <a:solidFill>
                  <a:prstClr val="white"/>
                </a:solidFill>
                <a:latin typeface="#9Slide07 IcielBaliho Script" pitchFamily="2" charset="0"/>
              </a:rPr>
              <a:t>triển</a:t>
            </a:r>
            <a:r>
              <a:rPr lang="en-US" sz="5400" dirty="0">
                <a:solidFill>
                  <a:prstClr val="white"/>
                </a:solidFill>
                <a:latin typeface="#9Slide07 IcielBaliho Script" pitchFamily="2" charset="0"/>
              </a:rPr>
              <a:t> </a:t>
            </a:r>
            <a:r>
              <a:rPr lang="en-US" sz="5400" dirty="0" err="1">
                <a:solidFill>
                  <a:prstClr val="white"/>
                </a:solidFill>
                <a:latin typeface="#9Slide07 IcielBaliho Script" pitchFamily="2" charset="0"/>
              </a:rPr>
              <a:t>đô</a:t>
            </a:r>
            <a:r>
              <a:rPr lang="en-US" sz="5400" dirty="0">
                <a:solidFill>
                  <a:prstClr val="white"/>
                </a:solidFill>
                <a:latin typeface="#9Slide07 IcielBaliho Script" pitchFamily="2" charset="0"/>
              </a:rPr>
              <a:t> </a:t>
            </a:r>
            <a:r>
              <a:rPr lang="en-US" sz="5400" dirty="0" err="1">
                <a:solidFill>
                  <a:prstClr val="white"/>
                </a:solidFill>
                <a:latin typeface="#9Slide07 IcielBaliho Script" pitchFamily="2" charset="0"/>
              </a:rPr>
              <a:t>thị</a:t>
            </a:r>
            <a:r>
              <a:rPr lang="en-US" sz="5400" dirty="0">
                <a:solidFill>
                  <a:prstClr val="white"/>
                </a:solidFill>
                <a:latin typeface="#9Slide07 IcielBaliho Script" pitchFamily="2" charset="0"/>
              </a:rPr>
              <a:t> </a:t>
            </a:r>
            <a:r>
              <a:rPr lang="en-US" sz="5400" dirty="0" err="1">
                <a:solidFill>
                  <a:prstClr val="white"/>
                </a:solidFill>
                <a:latin typeface="#9Slide07 IcielBaliho Script" pitchFamily="2" charset="0"/>
              </a:rPr>
              <a:t>Đà</a:t>
            </a:r>
            <a:r>
              <a:rPr lang="en-US" sz="5400" dirty="0">
                <a:solidFill>
                  <a:prstClr val="white"/>
                </a:solidFill>
                <a:latin typeface="#9Slide07 IcielBaliho Script" pitchFamily="2" charset="0"/>
              </a:rPr>
              <a:t> </a:t>
            </a:r>
            <a:r>
              <a:rPr lang="en-US" sz="5400" dirty="0" err="1">
                <a:solidFill>
                  <a:prstClr val="white"/>
                </a:solidFill>
                <a:latin typeface="#9Slide07 IcielBaliho Script" pitchFamily="2" charset="0"/>
              </a:rPr>
              <a:t>Nẵng</a:t>
            </a:r>
            <a:endParaRPr kumimoji="0" lang="en-US" sz="5400" b="0" i="0" u="none" strike="noStrike" kern="1200" cap="none" spc="0" normalizeH="0" baseline="0" noProof="0" dirty="0">
              <a:ln>
                <a:noFill/>
              </a:ln>
              <a:solidFill>
                <a:prstClr val="white"/>
              </a:solidFill>
              <a:effectLst/>
              <a:uLnTx/>
              <a:uFillTx/>
              <a:latin typeface="#9Slide07 IcielBaliho Script" pitchFamily="2" charset="0"/>
            </a:endParaRPr>
          </a:p>
        </p:txBody>
      </p:sp>
      <p:pic>
        <p:nvPicPr>
          <p:cNvPr id="1026" name="Picture 2" descr="Kỳ 2: Hậu quả khôn lường">
            <a:extLst>
              <a:ext uri="{FF2B5EF4-FFF2-40B4-BE49-F238E27FC236}">
                <a16:creationId xmlns:a16="http://schemas.microsoft.com/office/drawing/2014/main" id="{C08DAE4F-DF60-4BFB-B8DA-3FA6C5982166}"/>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392" r="16111"/>
          <a:stretch/>
        </p:blipFill>
        <p:spPr bwMode="auto">
          <a:xfrm>
            <a:off x="1066807" y="1824650"/>
            <a:ext cx="1431075" cy="91519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2CA6FB4E-C78C-4746-AEDF-EFBAA9B6DBB7}"/>
              </a:ext>
            </a:extLst>
          </p:cNvPr>
          <p:cNvPicPr>
            <a:picLocks noChangeAspect="1"/>
          </p:cNvPicPr>
          <p:nvPr/>
        </p:nvPicPr>
        <p:blipFill rotWithShape="1">
          <a:blip r:embed="rId3"/>
          <a:srcRect l="3750" t="26042" r="4800" b="18212"/>
          <a:stretch/>
        </p:blipFill>
        <p:spPr>
          <a:xfrm>
            <a:off x="1066807" y="3380554"/>
            <a:ext cx="1381425" cy="912556"/>
          </a:xfrm>
          <a:prstGeom prst="rect">
            <a:avLst/>
          </a:prstGeom>
        </p:spPr>
      </p:pic>
      <p:pic>
        <p:nvPicPr>
          <p:cNvPr id="4" name="Picture 3">
            <a:extLst>
              <a:ext uri="{FF2B5EF4-FFF2-40B4-BE49-F238E27FC236}">
                <a16:creationId xmlns:a16="http://schemas.microsoft.com/office/drawing/2014/main" id="{E0345EEC-0B06-4D6D-93E9-9CD0633B282C}"/>
              </a:ext>
            </a:extLst>
          </p:cNvPr>
          <p:cNvPicPr>
            <a:picLocks noChangeAspect="1"/>
          </p:cNvPicPr>
          <p:nvPr/>
        </p:nvPicPr>
        <p:blipFill rotWithShape="1">
          <a:blip r:embed="rId4"/>
          <a:srcRect t="6897" b="5330"/>
          <a:stretch/>
        </p:blipFill>
        <p:spPr>
          <a:xfrm>
            <a:off x="1066807" y="5087256"/>
            <a:ext cx="1493344" cy="897799"/>
          </a:xfrm>
          <a:prstGeom prst="rect">
            <a:avLst/>
          </a:prstGeom>
        </p:spPr>
      </p:pic>
    </p:spTree>
    <p:extLst>
      <p:ext uri="{BB962C8B-B14F-4D97-AF65-F5344CB8AC3E}">
        <p14:creationId xmlns:p14="http://schemas.microsoft.com/office/powerpoint/2010/main" val="1911814287"/>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barn(inVertical)">
                                      <p:cBhvr>
                                        <p:cTn id="7" dur="500"/>
                                        <p:tgtEl>
                                          <p:spTgt spid="102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par>
                                <p:cTn id="11" presetID="16" presetClass="entr" presetSubtype="21" fill="hold"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arn(inVertical)">
                                      <p:cBhvr>
                                        <p:cTn id="13" dur="500"/>
                                        <p:tgtEl>
                                          <p:spTgt spid="2"/>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barn(inVertical)">
                                      <p:cBhvr>
                                        <p:cTn id="16" dur="500"/>
                                        <p:tgtEl>
                                          <p:spTgt spid="9"/>
                                        </p:tgtEl>
                                      </p:cBhvr>
                                    </p:animEffect>
                                  </p:childTnLst>
                                </p:cTn>
                              </p:par>
                              <p:par>
                                <p:cTn id="17" presetID="16" presetClass="entr" presetSubtype="21" fill="hold"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barn(inVertical)">
                                      <p:cBhvr>
                                        <p:cTn id="19" dur="500"/>
                                        <p:tgtEl>
                                          <p:spTgt spid="4"/>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arn(inVertical)">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2">
            <a:extLst>
              <a:ext uri="{FF2B5EF4-FFF2-40B4-BE49-F238E27FC236}">
                <a16:creationId xmlns:a16="http://schemas.microsoft.com/office/drawing/2014/main" id="{E1DA0A00-FDC2-657D-F73D-CA52989F6960}"/>
              </a:ext>
            </a:extLst>
          </p:cNvPr>
          <p:cNvSpPr/>
          <p:nvPr/>
        </p:nvSpPr>
        <p:spPr>
          <a:xfrm>
            <a:off x="3887427" y="1171075"/>
            <a:ext cx="7410837" cy="2526625"/>
          </a:xfrm>
          <a:prstGeom prst="roundRect">
            <a:avLst>
              <a:gd name="adj" fmla="val 0"/>
            </a:avLst>
          </a:prstGeom>
          <a:solidFill>
            <a:srgbClr val="194E48"/>
          </a:solidFill>
          <a:ln w="12700" cap="flat" cmpd="sng" algn="ctr">
            <a:noFill/>
            <a:prstDash val="solid"/>
            <a:miter lim="800000"/>
          </a:ln>
          <a:effectLst>
            <a:outerShdw blurRad="63500" sx="102000" sy="102000" algn="ctr" rotWithShape="0">
              <a:prstClr val="black">
                <a:alpha val="40000"/>
              </a:prstClr>
            </a:outerShdw>
          </a:effectLst>
        </p:spPr>
        <p:txBody>
          <a:bodyPr rtlCol="0" anchor="ctr"/>
          <a:lstStyle/>
          <a:p>
            <a:pPr algn="ctr" defTabSz="914446">
              <a:defRPr/>
            </a:pPr>
            <a:endParaRPr lang="en-US" kern="0">
              <a:solidFill>
                <a:prstClr val="white"/>
              </a:solidFill>
              <a:latin typeface="Roboto" pitchFamily="2" charset="0"/>
              <a:ea typeface="Roboto" pitchFamily="2" charset="0"/>
            </a:endParaRPr>
          </a:p>
        </p:txBody>
      </p:sp>
      <p:sp>
        <p:nvSpPr>
          <p:cNvPr id="3" name="!!1">
            <a:extLst>
              <a:ext uri="{FF2B5EF4-FFF2-40B4-BE49-F238E27FC236}">
                <a16:creationId xmlns:a16="http://schemas.microsoft.com/office/drawing/2014/main" id="{A04ABA53-F86C-63FB-CCDC-2029AFFD3A4E}"/>
              </a:ext>
            </a:extLst>
          </p:cNvPr>
          <p:cNvSpPr txBox="1"/>
          <p:nvPr/>
        </p:nvSpPr>
        <p:spPr>
          <a:xfrm>
            <a:off x="4356587" y="1950600"/>
            <a:ext cx="6472516" cy="769441"/>
          </a:xfrm>
          <a:prstGeom prst="rect">
            <a:avLst/>
          </a:prstGeom>
          <a:noFill/>
        </p:spPr>
        <p:txBody>
          <a:bodyPr wrap="square" rtlCol="0">
            <a:spAutoFit/>
          </a:bodyPr>
          <a:lstStyle/>
          <a:p>
            <a:pPr algn="ctr"/>
            <a:r>
              <a:rPr lang="en-US" sz="4400" b="1" dirty="0">
                <a:solidFill>
                  <a:schemeClr val="bg1"/>
                </a:solidFill>
                <a:latin typeface="#9Slide03 Roboto Medium" panose="02000000000000000000" pitchFamily="2" charset="0"/>
                <a:ea typeface="#9Slide03 Roboto Medium" panose="02000000000000000000" pitchFamily="2" charset="0"/>
              </a:rPr>
              <a:t>I. KHÁI NIỆM ĐÔ THỊ HOÁ</a:t>
            </a:r>
          </a:p>
        </p:txBody>
      </p:sp>
      <p:grpSp>
        <p:nvGrpSpPr>
          <p:cNvPr id="4" name="Group 3">
            <a:extLst>
              <a:ext uri="{FF2B5EF4-FFF2-40B4-BE49-F238E27FC236}">
                <a16:creationId xmlns:a16="http://schemas.microsoft.com/office/drawing/2014/main" id="{893D1A75-6BCB-2AB3-19ED-4E1BDA8ADDAB}"/>
              </a:ext>
            </a:extLst>
          </p:cNvPr>
          <p:cNvGrpSpPr/>
          <p:nvPr/>
        </p:nvGrpSpPr>
        <p:grpSpPr>
          <a:xfrm>
            <a:off x="-689811" y="926742"/>
            <a:ext cx="13013374" cy="6564934"/>
            <a:chOff x="-689811" y="926741"/>
            <a:chExt cx="13013374" cy="6564934"/>
          </a:xfrm>
        </p:grpSpPr>
        <p:pic>
          <p:nvPicPr>
            <p:cNvPr id="5" name="Picture 4" descr="A group of people sitting at desks with their arms up&#10;&#10;Description automatically generated with low confidence">
              <a:extLst>
                <a:ext uri="{FF2B5EF4-FFF2-40B4-BE49-F238E27FC236}">
                  <a16:creationId xmlns:a16="http://schemas.microsoft.com/office/drawing/2014/main" id="{5BF896C7-3D3E-5C98-B2F8-10A28C2BAB8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1511"/>
            <a:stretch/>
          </p:blipFill>
          <p:spPr>
            <a:xfrm>
              <a:off x="3529262" y="4331374"/>
              <a:ext cx="8794301" cy="2526626"/>
            </a:xfrm>
            <a:prstGeom prst="rect">
              <a:avLst/>
            </a:prstGeom>
          </p:spPr>
        </p:pic>
        <p:pic>
          <p:nvPicPr>
            <p:cNvPr id="6" name="Picture 5" descr="A picture containing text, toy, doll, vector graphics&#10;&#10;Description automatically generated">
              <a:extLst>
                <a:ext uri="{FF2B5EF4-FFF2-40B4-BE49-F238E27FC236}">
                  <a16:creationId xmlns:a16="http://schemas.microsoft.com/office/drawing/2014/main" id="{68A4B273-E324-B9E5-DA99-706D6FDCC09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1930" t="9607" r="23333" b="-9607"/>
            <a:stretch/>
          </p:blipFill>
          <p:spPr>
            <a:xfrm>
              <a:off x="-689811" y="926741"/>
              <a:ext cx="5390149" cy="6564934"/>
            </a:xfrm>
            <a:prstGeom prst="rect">
              <a:avLst/>
            </a:prstGeom>
          </p:spPr>
        </p:pic>
      </p:grpSp>
      <p:pic>
        <p:nvPicPr>
          <p:cNvPr id="7" name="Picture 8" descr="Vietnamese Clipart PNG Images | Vector and PSD Files | Free Download on  Pngtree">
            <a:extLst>
              <a:ext uri="{FF2B5EF4-FFF2-40B4-BE49-F238E27FC236}">
                <a16:creationId xmlns:a16="http://schemas.microsoft.com/office/drawing/2014/main" id="{98B02035-EC11-65B3-A140-5C0A8A1EC0AF}"/>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3167" b="96750" l="10000" r="90000">
                        <a14:foregroundMark x1="66750" y1="9750" x2="71333" y2="86167"/>
                        <a14:foregroundMark x1="63417" y1="27083" x2="64333" y2="87667"/>
                        <a14:foregroundMark x1="64833" y1="91750" x2="64833" y2="91750"/>
                        <a14:foregroundMark x1="61417" y1="90083" x2="65333" y2="92750"/>
                        <a14:foregroundMark x1="75167" y1="32417" x2="85333" y2="53833"/>
                        <a14:foregroundMark x1="72083" y1="17417" x2="72583" y2="23000"/>
                      </a14:backgroundRemoval>
                    </a14:imgEffect>
                  </a14:imgLayer>
                </a14:imgProps>
              </a:ext>
              <a:ext uri="{28A0092B-C50C-407E-A947-70E740481C1C}">
                <a14:useLocalDpi xmlns:a14="http://schemas.microsoft.com/office/drawing/2010/main" val="0"/>
              </a:ext>
            </a:extLst>
          </a:blip>
          <a:srcRect/>
          <a:stretch>
            <a:fillRect/>
          </a:stretch>
        </p:blipFill>
        <p:spPr bwMode="auto">
          <a:xfrm>
            <a:off x="10593290" y="2842208"/>
            <a:ext cx="1489166" cy="1489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044132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outVertic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9728CA59-B03B-40C8-96F5-69275D159838}"/>
              </a:ext>
            </a:extLst>
          </p:cNvPr>
          <p:cNvCxnSpPr>
            <a:cxnSpLocks/>
          </p:cNvCxnSpPr>
          <p:nvPr/>
        </p:nvCxnSpPr>
        <p:spPr>
          <a:xfrm flipV="1">
            <a:off x="0" y="1210705"/>
            <a:ext cx="12192000" cy="9389"/>
          </a:xfrm>
          <a:prstGeom prst="line">
            <a:avLst/>
          </a:prstGeom>
          <a:ln w="57150">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7" name="Rectangle: Rounded Corners 7">
            <a:extLst>
              <a:ext uri="{FF2B5EF4-FFF2-40B4-BE49-F238E27FC236}">
                <a16:creationId xmlns:a16="http://schemas.microsoft.com/office/drawing/2014/main" id="{A4D3335F-552E-4CDF-992F-EFE0E355DE5F}"/>
              </a:ext>
            </a:extLst>
          </p:cNvPr>
          <p:cNvSpPr/>
          <p:nvPr/>
        </p:nvSpPr>
        <p:spPr>
          <a:xfrm>
            <a:off x="3965570" y="1375070"/>
            <a:ext cx="3179548" cy="1263345"/>
          </a:xfrm>
          <a:prstGeom prst="roundRect">
            <a:avLst/>
          </a:prstGeom>
          <a:solidFill>
            <a:srgbClr val="D4EBF9"/>
          </a:solidFill>
          <a:ln w="3175">
            <a:solidFill>
              <a:schemeClr val="tx1"/>
            </a:solidFill>
            <a:prstDash val="sysDash"/>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9Slide03 SFU Futura_12" panose="00000400000000000000" pitchFamily="2" charset="0"/>
                <a:ea typeface="+mn-ea"/>
                <a:cs typeface="Arial" panose="020B0604020202020204" pitchFamily="34" charset="0"/>
              </a:rPr>
              <a:t>Đọc</a:t>
            </a:r>
            <a:r>
              <a:rPr kumimoji="0" lang="en-US" sz="2800" b="1" i="0" u="none" strike="noStrike" kern="1200" cap="none" spc="0" normalizeH="0" baseline="0" noProof="0" dirty="0">
                <a:ln>
                  <a:noFill/>
                </a:ln>
                <a:solidFill>
                  <a:prstClr val="black"/>
                </a:solidFill>
                <a:effectLst/>
                <a:uLnTx/>
                <a:uFillTx/>
                <a:latin typeface="#9Slide03 SFU Futura_12" panose="00000400000000000000" pitchFamily="2" charset="0"/>
                <a:ea typeface="+mn-ea"/>
                <a:cs typeface="Arial" panose="020B0604020202020204" pitchFamily="34" charset="0"/>
              </a:rPr>
              <a:t> </a:t>
            </a:r>
            <a:r>
              <a:rPr kumimoji="0" lang="en-US" sz="2800" b="1" i="0" u="none" strike="noStrike" kern="1200" cap="none" spc="0" normalizeH="0" baseline="0" noProof="0" dirty="0" err="1">
                <a:ln>
                  <a:noFill/>
                </a:ln>
                <a:solidFill>
                  <a:prstClr val="black"/>
                </a:solidFill>
                <a:effectLst/>
                <a:uLnTx/>
                <a:uFillTx/>
                <a:latin typeface="#9Slide03 SFU Futura_12" panose="00000400000000000000" pitchFamily="2" charset="0"/>
                <a:ea typeface="+mn-ea"/>
                <a:cs typeface="Arial" panose="020B0604020202020204" pitchFamily="34" charset="0"/>
              </a:rPr>
              <a:t>thông</a:t>
            </a:r>
            <a:r>
              <a:rPr kumimoji="0" lang="en-US" sz="2800" b="1" i="0" u="none" strike="noStrike" kern="1200" cap="none" spc="0" normalizeH="0" baseline="0" noProof="0" dirty="0">
                <a:ln>
                  <a:noFill/>
                </a:ln>
                <a:solidFill>
                  <a:prstClr val="black"/>
                </a:solidFill>
                <a:effectLst/>
                <a:uLnTx/>
                <a:uFillTx/>
                <a:latin typeface="#9Slide03 SFU Futura_12" panose="00000400000000000000" pitchFamily="2" charset="0"/>
                <a:ea typeface="+mn-ea"/>
                <a:cs typeface="Arial" panose="020B0604020202020204" pitchFamily="34" charset="0"/>
              </a:rPr>
              <a:t> tin, </a:t>
            </a:r>
            <a:r>
              <a:rPr kumimoji="0" lang="en-US" sz="2800" b="1" i="0" u="none" strike="noStrike" kern="1200" cap="none" spc="0" normalizeH="0" baseline="0" noProof="0" dirty="0" err="1">
                <a:ln>
                  <a:noFill/>
                </a:ln>
                <a:solidFill>
                  <a:prstClr val="black"/>
                </a:solidFill>
                <a:effectLst/>
                <a:uLnTx/>
                <a:uFillTx/>
                <a:latin typeface="#9Slide03 SFU Futura_12" panose="00000400000000000000" pitchFamily="2" charset="0"/>
                <a:ea typeface="+mn-ea"/>
                <a:cs typeface="Arial" panose="020B0604020202020204" pitchFamily="34" charset="0"/>
              </a:rPr>
              <a:t>trả</a:t>
            </a:r>
            <a:r>
              <a:rPr kumimoji="0" lang="en-US" sz="2800" b="1" i="0" u="none" strike="noStrike" kern="1200" cap="none" spc="0" normalizeH="0" baseline="0" noProof="0" dirty="0">
                <a:ln>
                  <a:noFill/>
                </a:ln>
                <a:solidFill>
                  <a:prstClr val="black"/>
                </a:solidFill>
                <a:effectLst/>
                <a:uLnTx/>
                <a:uFillTx/>
                <a:latin typeface="#9Slide03 SFU Futura_12" panose="00000400000000000000" pitchFamily="2" charset="0"/>
                <a:ea typeface="+mn-ea"/>
                <a:cs typeface="Arial" panose="020B0604020202020204" pitchFamily="34" charset="0"/>
              </a:rPr>
              <a:t> </a:t>
            </a:r>
            <a:r>
              <a:rPr kumimoji="0" lang="en-US" sz="2800" b="1" i="0" u="none" strike="noStrike" kern="1200" cap="none" spc="0" normalizeH="0" baseline="0" noProof="0" dirty="0" err="1">
                <a:ln>
                  <a:noFill/>
                </a:ln>
                <a:solidFill>
                  <a:prstClr val="black"/>
                </a:solidFill>
                <a:effectLst/>
                <a:uLnTx/>
                <a:uFillTx/>
                <a:latin typeface="#9Slide03 SFU Futura_12" panose="00000400000000000000" pitchFamily="2" charset="0"/>
                <a:ea typeface="+mn-ea"/>
                <a:cs typeface="Arial" panose="020B0604020202020204" pitchFamily="34" charset="0"/>
              </a:rPr>
              <a:t>lời</a:t>
            </a:r>
            <a:r>
              <a:rPr kumimoji="0" lang="en-US" sz="2800" b="1" i="0" u="none" strike="noStrike" kern="1200" cap="none" spc="0" normalizeH="0" baseline="0" noProof="0" dirty="0">
                <a:ln>
                  <a:noFill/>
                </a:ln>
                <a:solidFill>
                  <a:prstClr val="black"/>
                </a:solidFill>
                <a:effectLst/>
                <a:uLnTx/>
                <a:uFillTx/>
                <a:latin typeface="#9Slide03 SFU Futura_12" panose="00000400000000000000" pitchFamily="2" charset="0"/>
                <a:ea typeface="+mn-ea"/>
                <a:cs typeface="Arial" panose="020B0604020202020204" pitchFamily="34" charset="0"/>
              </a:rPr>
              <a:t> </a:t>
            </a:r>
            <a:r>
              <a:rPr kumimoji="0" lang="en-US" sz="2800" b="1" i="0" u="none" strike="noStrike" kern="1200" cap="none" spc="0" normalizeH="0" baseline="0" noProof="0" dirty="0" err="1">
                <a:ln>
                  <a:noFill/>
                </a:ln>
                <a:solidFill>
                  <a:prstClr val="black"/>
                </a:solidFill>
                <a:effectLst/>
                <a:uLnTx/>
                <a:uFillTx/>
                <a:latin typeface="#9Slide03 SFU Futura_12" panose="00000400000000000000" pitchFamily="2" charset="0"/>
                <a:ea typeface="+mn-ea"/>
                <a:cs typeface="Arial" panose="020B0604020202020204" pitchFamily="34" charset="0"/>
              </a:rPr>
              <a:t>câu</a:t>
            </a:r>
            <a:r>
              <a:rPr kumimoji="0" lang="en-US" sz="2800" b="1" i="0" u="none" strike="noStrike" kern="1200" cap="none" spc="0" normalizeH="0" baseline="0" noProof="0" dirty="0">
                <a:ln>
                  <a:noFill/>
                </a:ln>
                <a:solidFill>
                  <a:prstClr val="black"/>
                </a:solidFill>
                <a:effectLst/>
                <a:uLnTx/>
                <a:uFillTx/>
                <a:latin typeface="#9Slide03 SFU Futura_12" panose="00000400000000000000" pitchFamily="2" charset="0"/>
                <a:ea typeface="+mn-ea"/>
                <a:cs typeface="Arial" panose="020B0604020202020204" pitchFamily="34" charset="0"/>
              </a:rPr>
              <a:t> </a:t>
            </a:r>
            <a:r>
              <a:rPr kumimoji="0" lang="en-US" sz="2800" b="1" i="0" u="none" strike="noStrike" kern="1200" cap="none" spc="0" normalizeH="0" baseline="0" noProof="0" dirty="0" err="1">
                <a:ln>
                  <a:noFill/>
                </a:ln>
                <a:solidFill>
                  <a:prstClr val="black"/>
                </a:solidFill>
                <a:effectLst/>
                <a:uLnTx/>
                <a:uFillTx/>
                <a:latin typeface="#9Slide03 SFU Futura_12" panose="00000400000000000000" pitchFamily="2" charset="0"/>
                <a:ea typeface="+mn-ea"/>
                <a:cs typeface="Arial" panose="020B0604020202020204" pitchFamily="34" charset="0"/>
              </a:rPr>
              <a:t>hỏi</a:t>
            </a:r>
            <a:endParaRPr kumimoji="0" lang="en-US" sz="2800" b="1" i="0" u="none" strike="noStrike" kern="1200" cap="none" spc="0" normalizeH="0" baseline="0" noProof="0" dirty="0">
              <a:ln>
                <a:noFill/>
              </a:ln>
              <a:solidFill>
                <a:prstClr val="black"/>
              </a:solidFill>
              <a:effectLst/>
              <a:uLnTx/>
              <a:uFillTx/>
              <a:latin typeface="#9Slide03 SFU Futura_12" panose="00000400000000000000" pitchFamily="2" charset="0"/>
              <a:ea typeface="+mn-ea"/>
              <a:cs typeface="Arial" panose="020B0604020202020204" pitchFamily="34" charset="0"/>
            </a:endParaRPr>
          </a:p>
        </p:txBody>
      </p:sp>
      <p:sp>
        <p:nvSpPr>
          <p:cNvPr id="8" name="Rectangle: Rounded Corners 7">
            <a:extLst>
              <a:ext uri="{FF2B5EF4-FFF2-40B4-BE49-F238E27FC236}">
                <a16:creationId xmlns:a16="http://schemas.microsoft.com/office/drawing/2014/main" id="{9C8CB8A0-CA76-4A71-B990-0741CE8ED4AB}"/>
              </a:ext>
            </a:extLst>
          </p:cNvPr>
          <p:cNvSpPr/>
          <p:nvPr/>
        </p:nvSpPr>
        <p:spPr>
          <a:xfrm>
            <a:off x="307089" y="1364920"/>
            <a:ext cx="2781517" cy="1251988"/>
          </a:xfrm>
          <a:prstGeom prst="roundRect">
            <a:avLst/>
          </a:prstGeom>
          <a:solidFill>
            <a:schemeClr val="bg1"/>
          </a:solidFill>
          <a:ln w="3175">
            <a:solidFill>
              <a:schemeClr val="tx1"/>
            </a:solidFill>
            <a:prstDash val="sysDash"/>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9Slide03 SFU Futura_12" panose="00000400000000000000" pitchFamily="2" charset="0"/>
                <a:ea typeface="+mn-ea"/>
                <a:cs typeface="Arial" panose="020B0604020202020204" pitchFamily="34" charset="0"/>
              </a:rPr>
              <a:t>Hoạt</a:t>
            </a:r>
            <a:r>
              <a:rPr kumimoji="0" lang="en-US" sz="2800" b="1" i="0" u="none" strike="noStrike" kern="1200" cap="none" spc="0" normalizeH="0" baseline="0" noProof="0" dirty="0">
                <a:ln>
                  <a:noFill/>
                </a:ln>
                <a:solidFill>
                  <a:prstClr val="black"/>
                </a:solidFill>
                <a:effectLst/>
                <a:uLnTx/>
                <a:uFillTx/>
                <a:latin typeface="#9Slide03 SFU Futura_12" panose="00000400000000000000" pitchFamily="2" charset="0"/>
                <a:ea typeface="+mn-ea"/>
                <a:cs typeface="Arial" panose="020B0604020202020204" pitchFamily="34" charset="0"/>
              </a:rPr>
              <a:t> </a:t>
            </a:r>
            <a:r>
              <a:rPr kumimoji="0" lang="en-US" sz="2800" b="1" i="0" u="none" strike="noStrike" kern="1200" cap="none" spc="0" normalizeH="0" baseline="0" noProof="0" dirty="0" err="1">
                <a:ln>
                  <a:noFill/>
                </a:ln>
                <a:solidFill>
                  <a:prstClr val="black"/>
                </a:solidFill>
                <a:effectLst/>
                <a:uLnTx/>
                <a:uFillTx/>
                <a:latin typeface="#9Slide03 SFU Futura_12" panose="00000400000000000000" pitchFamily="2" charset="0"/>
                <a:ea typeface="+mn-ea"/>
                <a:cs typeface="Arial" panose="020B0604020202020204" pitchFamily="34" charset="0"/>
              </a:rPr>
              <a:t>động:CÁ</a:t>
            </a:r>
            <a:r>
              <a:rPr kumimoji="0" lang="en-US" sz="2800" b="1" i="0" u="none" strike="noStrike" kern="1200" cap="none" spc="0" normalizeH="0" baseline="0" noProof="0" dirty="0">
                <a:ln>
                  <a:noFill/>
                </a:ln>
                <a:solidFill>
                  <a:prstClr val="black"/>
                </a:solidFill>
                <a:effectLst/>
                <a:uLnTx/>
                <a:uFillTx/>
                <a:latin typeface="#9Slide03 SFU Futura_12" panose="00000400000000000000" pitchFamily="2" charset="0"/>
                <a:ea typeface="+mn-ea"/>
                <a:cs typeface="Arial" panose="020B0604020202020204" pitchFamily="34" charset="0"/>
              </a:rPr>
              <a:t> NHÂN</a:t>
            </a:r>
          </a:p>
        </p:txBody>
      </p:sp>
      <p:sp>
        <p:nvSpPr>
          <p:cNvPr id="9" name="Rectangle: Rounded Corners 7">
            <a:extLst>
              <a:ext uri="{FF2B5EF4-FFF2-40B4-BE49-F238E27FC236}">
                <a16:creationId xmlns:a16="http://schemas.microsoft.com/office/drawing/2014/main" id="{B432C21E-9A7F-4050-AED6-59BB3D9AD486}"/>
              </a:ext>
            </a:extLst>
          </p:cNvPr>
          <p:cNvSpPr/>
          <p:nvPr/>
        </p:nvSpPr>
        <p:spPr>
          <a:xfrm>
            <a:off x="304597" y="4218304"/>
            <a:ext cx="2781517" cy="1241300"/>
          </a:xfrm>
          <a:prstGeom prst="roundRect">
            <a:avLst/>
          </a:prstGeom>
          <a:solidFill>
            <a:srgbClr val="D4EBF9"/>
          </a:solidFill>
          <a:ln w="3175">
            <a:solidFill>
              <a:schemeClr val="tx1"/>
            </a:solidFill>
            <a:prstDash val="sysDash"/>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9Slide03 SFU Futura_12" panose="00000400000000000000" pitchFamily="2" charset="0"/>
                <a:ea typeface="+mn-ea"/>
                <a:cs typeface="Arial" panose="020B0604020202020204" pitchFamily="34" charset="0"/>
              </a:rPr>
              <a:t>Thời</a:t>
            </a:r>
            <a:r>
              <a:rPr kumimoji="0" lang="en-US" sz="2800" b="1" i="0" u="none" strike="noStrike" kern="1200" cap="none" spc="0" normalizeH="0" baseline="0" noProof="0" dirty="0">
                <a:ln>
                  <a:noFill/>
                </a:ln>
                <a:solidFill>
                  <a:prstClr val="black"/>
                </a:solidFill>
                <a:effectLst/>
                <a:uLnTx/>
                <a:uFillTx/>
                <a:latin typeface="#9Slide03 SFU Futura_12" panose="00000400000000000000" pitchFamily="2" charset="0"/>
                <a:ea typeface="+mn-ea"/>
                <a:cs typeface="Arial" panose="020B0604020202020204" pitchFamily="34" charset="0"/>
              </a:rPr>
              <a:t> </a:t>
            </a:r>
            <a:r>
              <a:rPr kumimoji="0" lang="en-US" sz="2800" b="1" i="0" u="none" strike="noStrike" kern="1200" cap="none" spc="0" normalizeH="0" baseline="0" noProof="0" dirty="0" err="1">
                <a:ln>
                  <a:noFill/>
                </a:ln>
                <a:solidFill>
                  <a:prstClr val="black"/>
                </a:solidFill>
                <a:effectLst/>
                <a:uLnTx/>
                <a:uFillTx/>
                <a:latin typeface="#9Slide03 SFU Futura_12" panose="00000400000000000000" pitchFamily="2" charset="0"/>
                <a:ea typeface="+mn-ea"/>
                <a:cs typeface="Arial" panose="020B0604020202020204" pitchFamily="34" charset="0"/>
              </a:rPr>
              <a:t>gian</a:t>
            </a:r>
            <a:r>
              <a:rPr kumimoji="0" lang="en-US" sz="2800" b="1" i="0" u="none" strike="noStrike" kern="1200" cap="none" spc="0" normalizeH="0" baseline="0" noProof="0" dirty="0">
                <a:ln>
                  <a:noFill/>
                </a:ln>
                <a:solidFill>
                  <a:prstClr val="black"/>
                </a:solidFill>
                <a:effectLst/>
                <a:uLnTx/>
                <a:uFillTx/>
                <a:latin typeface="#9Slide03 SFU Futura_12" panose="00000400000000000000" pitchFamily="2" charset="0"/>
                <a:ea typeface="+mn-ea"/>
                <a:cs typeface="Arial" panose="020B0604020202020204" pitchFamily="34" charset="0"/>
              </a:rPr>
              <a:t>: 3 </a:t>
            </a:r>
            <a:r>
              <a:rPr kumimoji="0" lang="en-US" sz="2800" b="1" i="0" u="none" strike="noStrike" kern="1200" cap="none" spc="0" normalizeH="0" baseline="0" noProof="0" dirty="0" err="1">
                <a:ln>
                  <a:noFill/>
                </a:ln>
                <a:solidFill>
                  <a:prstClr val="black"/>
                </a:solidFill>
                <a:effectLst/>
                <a:uLnTx/>
                <a:uFillTx/>
                <a:latin typeface="#9Slide03 SFU Futura_12" panose="00000400000000000000" pitchFamily="2" charset="0"/>
                <a:ea typeface="+mn-ea"/>
                <a:cs typeface="Arial" panose="020B0604020202020204" pitchFamily="34" charset="0"/>
              </a:rPr>
              <a:t>phút</a:t>
            </a:r>
            <a:endParaRPr kumimoji="0" lang="en-US" sz="2800" b="1" i="0" u="none" strike="noStrike" kern="1200" cap="none" spc="0" normalizeH="0" baseline="0" noProof="0" dirty="0">
              <a:ln>
                <a:noFill/>
              </a:ln>
              <a:solidFill>
                <a:prstClr val="black"/>
              </a:solidFill>
              <a:effectLst/>
              <a:uLnTx/>
              <a:uFillTx/>
              <a:latin typeface="#9Slide03 SFU Futura_12" panose="00000400000000000000" pitchFamily="2" charset="0"/>
              <a:ea typeface="+mn-ea"/>
              <a:cs typeface="Arial" panose="020B0604020202020204" pitchFamily="34" charset="0"/>
            </a:endParaRPr>
          </a:p>
        </p:txBody>
      </p:sp>
      <p:pic>
        <p:nvPicPr>
          <p:cNvPr id="10" name="Picture 8" descr="Hình ảnh Đồng Hồ Báo Thức Biểu Tượng, đồng Hồ Clipart, Đồng Hồ Biểu Tượng,  Biểu Tượng Báo động Vector và PNG với nền trong suốt để tải xuống miễn phí">
            <a:extLst>
              <a:ext uri="{FF2B5EF4-FFF2-40B4-BE49-F238E27FC236}">
                <a16:creationId xmlns:a16="http://schemas.microsoft.com/office/drawing/2014/main" id="{46806270-5D88-4001-8AB3-074AC6A1C025}"/>
              </a:ext>
            </a:extLst>
          </p:cNvPr>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16198" t="8932" r="15052" b="9818"/>
          <a:stretch/>
        </p:blipFill>
        <p:spPr bwMode="auto">
          <a:xfrm>
            <a:off x="996658" y="5541240"/>
            <a:ext cx="1001848" cy="118400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8" descr="Máy Tính Biểu Tượng Trình Bày Biểu Tượng Tải - trình bày biểu tượng png tải  về - Miễn phí trong suốt Văn Bản png Tải về.">
            <a:extLst>
              <a:ext uri="{FF2B5EF4-FFF2-40B4-BE49-F238E27FC236}">
                <a16:creationId xmlns:a16="http://schemas.microsoft.com/office/drawing/2014/main" id="{6DE03DF3-6D33-4333-8FEF-754D0E4DD43A}"/>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10000" b="94792" l="10000" r="90000">
                        <a14:foregroundMark x1="34222" y1="18750" x2="34222" y2="18750"/>
                        <a14:foregroundMark x1="30889" y1="92292" x2="31444" y2="91250"/>
                        <a14:foregroundMark x1="39889" y1="94792" x2="39889" y2="94792"/>
                      </a14:backgroundRemoval>
                    </a14:imgEffect>
                  </a14:imgLayer>
                </a14:imgProps>
              </a:ext>
              <a:ext uri="{28A0092B-C50C-407E-A947-70E740481C1C}">
                <a14:useLocalDpi xmlns:a14="http://schemas.microsoft.com/office/drawing/2010/main" val="0"/>
              </a:ext>
            </a:extLst>
          </a:blip>
          <a:srcRect l="23197" r="22650"/>
          <a:stretch/>
        </p:blipFill>
        <p:spPr bwMode="auto">
          <a:xfrm>
            <a:off x="5130348" y="5517770"/>
            <a:ext cx="1381311" cy="1360382"/>
          </a:xfrm>
          <a:prstGeom prst="rect">
            <a:avLst/>
          </a:prstGeom>
          <a:noFill/>
          <a:extLst>
            <a:ext uri="{909E8E84-426E-40DD-AFC4-6F175D3DCCD1}">
              <a14:hiddenFill xmlns:a14="http://schemas.microsoft.com/office/drawing/2010/main">
                <a:solidFill>
                  <a:srgbClr val="FFFFFF"/>
                </a:solidFill>
              </a14:hiddenFill>
            </a:ext>
          </a:extLst>
        </p:spPr>
      </p:pic>
      <p:sp>
        <p:nvSpPr>
          <p:cNvPr id="22" name="千图PPT彼岸天：ID 8661124库_Freeform: Shape 3">
            <a:extLst>
              <a:ext uri="{FF2B5EF4-FFF2-40B4-BE49-F238E27FC236}">
                <a16:creationId xmlns:a16="http://schemas.microsoft.com/office/drawing/2014/main" id="{6628FDAE-A2E2-4ACA-9B5D-B1ADED099EB1}"/>
              </a:ext>
            </a:extLst>
          </p:cNvPr>
          <p:cNvSpPr/>
          <p:nvPr>
            <p:custDataLst>
              <p:tags r:id="rId1"/>
            </p:custDataLst>
          </p:nvPr>
        </p:nvSpPr>
        <p:spPr>
          <a:xfrm>
            <a:off x="889589" y="2616908"/>
            <a:ext cx="644743" cy="1040692"/>
          </a:xfrm>
          <a:custGeom>
            <a:avLst/>
            <a:gdLst/>
            <a:ahLst/>
            <a:cxnLst>
              <a:cxn ang="0">
                <a:pos x="wd2" y="hd2"/>
              </a:cxn>
              <a:cxn ang="5400000">
                <a:pos x="wd2" y="hd2"/>
              </a:cxn>
              <a:cxn ang="10800000">
                <a:pos x="wd2" y="hd2"/>
              </a:cxn>
              <a:cxn ang="16200000">
                <a:pos x="wd2" y="hd2"/>
              </a:cxn>
            </a:cxnLst>
            <a:rect l="0" t="0" r="r" b="b"/>
            <a:pathLst>
              <a:path w="21600" h="21600" extrusionOk="0">
                <a:moveTo>
                  <a:pt x="10800" y="5498"/>
                </a:moveTo>
                <a:cubicBezTo>
                  <a:pt x="8184" y="5498"/>
                  <a:pt x="6075" y="4271"/>
                  <a:pt x="6075" y="2749"/>
                </a:cubicBezTo>
                <a:cubicBezTo>
                  <a:pt x="6075" y="1227"/>
                  <a:pt x="8184" y="0"/>
                  <a:pt x="10800" y="0"/>
                </a:cubicBezTo>
                <a:cubicBezTo>
                  <a:pt x="13416" y="0"/>
                  <a:pt x="15525" y="1227"/>
                  <a:pt x="15525" y="2749"/>
                </a:cubicBezTo>
                <a:cubicBezTo>
                  <a:pt x="15525" y="4271"/>
                  <a:pt x="13416" y="5498"/>
                  <a:pt x="10800" y="5498"/>
                </a:cubicBezTo>
                <a:close/>
                <a:moveTo>
                  <a:pt x="21600" y="13353"/>
                </a:moveTo>
                <a:cubicBezTo>
                  <a:pt x="21600" y="14003"/>
                  <a:pt x="20693" y="14531"/>
                  <a:pt x="19575" y="14531"/>
                </a:cubicBezTo>
                <a:cubicBezTo>
                  <a:pt x="18457" y="14531"/>
                  <a:pt x="17550" y="14003"/>
                  <a:pt x="17550" y="13353"/>
                </a:cubicBezTo>
                <a:lnTo>
                  <a:pt x="17550" y="9033"/>
                </a:lnTo>
                <a:lnTo>
                  <a:pt x="16200" y="9033"/>
                </a:lnTo>
                <a:lnTo>
                  <a:pt x="16200" y="20225"/>
                </a:lnTo>
                <a:cubicBezTo>
                  <a:pt x="16200" y="20986"/>
                  <a:pt x="15145" y="21600"/>
                  <a:pt x="13838" y="21600"/>
                </a:cubicBezTo>
                <a:cubicBezTo>
                  <a:pt x="12530" y="21600"/>
                  <a:pt x="11475" y="20986"/>
                  <a:pt x="11475" y="20225"/>
                </a:cubicBezTo>
                <a:lnTo>
                  <a:pt x="11475" y="14531"/>
                </a:lnTo>
                <a:lnTo>
                  <a:pt x="10125" y="14531"/>
                </a:lnTo>
                <a:lnTo>
                  <a:pt x="10125" y="20225"/>
                </a:lnTo>
                <a:cubicBezTo>
                  <a:pt x="10125" y="20986"/>
                  <a:pt x="9070" y="21600"/>
                  <a:pt x="7762" y="21600"/>
                </a:cubicBezTo>
                <a:cubicBezTo>
                  <a:pt x="6455" y="21600"/>
                  <a:pt x="5400" y="20986"/>
                  <a:pt x="5400" y="20225"/>
                </a:cubicBezTo>
                <a:lnTo>
                  <a:pt x="5400" y="9033"/>
                </a:lnTo>
                <a:lnTo>
                  <a:pt x="4050" y="9033"/>
                </a:lnTo>
                <a:lnTo>
                  <a:pt x="4050" y="13353"/>
                </a:lnTo>
                <a:cubicBezTo>
                  <a:pt x="4050" y="14003"/>
                  <a:pt x="3143" y="14531"/>
                  <a:pt x="2025" y="14531"/>
                </a:cubicBezTo>
                <a:cubicBezTo>
                  <a:pt x="907" y="14531"/>
                  <a:pt x="0" y="14003"/>
                  <a:pt x="0" y="13353"/>
                </a:cubicBezTo>
                <a:lnTo>
                  <a:pt x="0" y="8247"/>
                </a:lnTo>
                <a:cubicBezTo>
                  <a:pt x="0" y="6946"/>
                  <a:pt x="1814" y="5891"/>
                  <a:pt x="4050" y="5891"/>
                </a:cubicBezTo>
                <a:lnTo>
                  <a:pt x="17550" y="5891"/>
                </a:lnTo>
                <a:cubicBezTo>
                  <a:pt x="19786" y="5891"/>
                  <a:pt x="21600" y="6946"/>
                  <a:pt x="21600" y="8247"/>
                </a:cubicBezTo>
                <a:cubicBezTo>
                  <a:pt x="21600" y="8247"/>
                  <a:pt x="21600" y="13353"/>
                  <a:pt x="21600" y="13353"/>
                </a:cubicBezTo>
                <a:close/>
              </a:path>
            </a:pathLst>
          </a:custGeom>
          <a:solidFill>
            <a:schemeClr val="accent2"/>
          </a:solidFill>
          <a:ln w="12700">
            <a:miter lim="400000"/>
          </a:ln>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Rectangle: Rounded Corners 7">
            <a:extLst>
              <a:ext uri="{FF2B5EF4-FFF2-40B4-BE49-F238E27FC236}">
                <a16:creationId xmlns:a16="http://schemas.microsoft.com/office/drawing/2014/main" id="{9E46F414-D987-4FF1-BCCF-2221F9B0392E}"/>
              </a:ext>
            </a:extLst>
          </p:cNvPr>
          <p:cNvSpPr/>
          <p:nvPr/>
        </p:nvSpPr>
        <p:spPr>
          <a:xfrm>
            <a:off x="3995803" y="4156011"/>
            <a:ext cx="3149315" cy="1329548"/>
          </a:xfrm>
          <a:prstGeom prst="roundRect">
            <a:avLst/>
          </a:prstGeom>
          <a:noFill/>
          <a:ln w="3175">
            <a:solidFill>
              <a:schemeClr val="tx1"/>
            </a:solidFill>
            <a:prstDash val="sysDash"/>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9Slide03 SFU Futura_12" panose="00000400000000000000" pitchFamily="2" charset="0"/>
                <a:ea typeface="+mn-ea"/>
                <a:cs typeface="Arial" panose="020B0604020202020204" pitchFamily="34" charset="0"/>
              </a:rPr>
              <a:t>Đại</a:t>
            </a:r>
            <a:r>
              <a:rPr kumimoji="0" lang="en-US" sz="2800" b="1" i="0" u="none" strike="noStrike" kern="1200" cap="none" spc="0" normalizeH="0" baseline="0" noProof="0" dirty="0">
                <a:ln>
                  <a:noFill/>
                </a:ln>
                <a:solidFill>
                  <a:prstClr val="black"/>
                </a:solidFill>
                <a:effectLst/>
                <a:uLnTx/>
                <a:uFillTx/>
                <a:latin typeface="#9Slide03 SFU Futura_12" panose="00000400000000000000" pitchFamily="2" charset="0"/>
                <a:ea typeface="+mn-ea"/>
                <a:cs typeface="Arial" panose="020B0604020202020204" pitchFamily="34" charset="0"/>
              </a:rPr>
              <a:t> </a:t>
            </a:r>
            <a:r>
              <a:rPr kumimoji="0" lang="en-US" sz="2800" b="1" i="0" u="none" strike="noStrike" kern="1200" cap="none" spc="0" normalizeH="0" baseline="0" noProof="0" dirty="0" err="1">
                <a:ln>
                  <a:noFill/>
                </a:ln>
                <a:solidFill>
                  <a:prstClr val="black"/>
                </a:solidFill>
                <a:effectLst/>
                <a:uLnTx/>
                <a:uFillTx/>
                <a:latin typeface="#9Slide03 SFU Futura_12" panose="00000400000000000000" pitchFamily="2" charset="0"/>
                <a:ea typeface="+mn-ea"/>
                <a:cs typeface="Arial" panose="020B0604020202020204" pitchFamily="34" charset="0"/>
              </a:rPr>
              <a:t>diện</a:t>
            </a:r>
            <a:r>
              <a:rPr kumimoji="0" lang="en-US" sz="2800" b="1" i="0" u="none" strike="noStrike" kern="1200" cap="none" spc="0" normalizeH="0" baseline="0" noProof="0" dirty="0">
                <a:ln>
                  <a:noFill/>
                </a:ln>
                <a:solidFill>
                  <a:prstClr val="black"/>
                </a:solidFill>
                <a:effectLst/>
                <a:uLnTx/>
                <a:uFillTx/>
                <a:latin typeface="#9Slide03 SFU Futura_12" panose="00000400000000000000" pitchFamily="2" charset="0"/>
                <a:ea typeface="+mn-ea"/>
                <a:cs typeface="Arial" panose="020B0604020202020204" pitchFamily="34" charset="0"/>
              </a:rPr>
              <a:t> HS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9Slide03 SFU Futura_12" panose="00000400000000000000" pitchFamily="2" charset="0"/>
                <a:ea typeface="+mn-ea"/>
                <a:cs typeface="Arial" panose="020B0604020202020204" pitchFamily="34" charset="0"/>
              </a:rPr>
              <a:t> </a:t>
            </a:r>
            <a:r>
              <a:rPr kumimoji="0" lang="en-US" sz="2800" b="1" i="0" u="none" strike="noStrike" kern="1200" cap="none" spc="0" normalizeH="0" baseline="0" noProof="0" dirty="0" err="1">
                <a:ln>
                  <a:noFill/>
                </a:ln>
                <a:solidFill>
                  <a:prstClr val="black"/>
                </a:solidFill>
                <a:effectLst/>
                <a:uLnTx/>
                <a:uFillTx/>
                <a:latin typeface="#9Slide03 SFU Futura_12" panose="00000400000000000000" pitchFamily="2" charset="0"/>
                <a:ea typeface="+mn-ea"/>
                <a:cs typeface="Arial" panose="020B0604020202020204" pitchFamily="34" charset="0"/>
              </a:rPr>
              <a:t>trình</a:t>
            </a:r>
            <a:r>
              <a:rPr kumimoji="0" lang="en-US" sz="2800" b="1" i="0" u="none" strike="noStrike" kern="1200" cap="none" spc="0" normalizeH="0" baseline="0" noProof="0" dirty="0">
                <a:ln>
                  <a:noFill/>
                </a:ln>
                <a:solidFill>
                  <a:prstClr val="black"/>
                </a:solidFill>
                <a:effectLst/>
                <a:uLnTx/>
                <a:uFillTx/>
                <a:latin typeface="#9Slide03 SFU Futura_12" panose="00000400000000000000" pitchFamily="2" charset="0"/>
                <a:ea typeface="+mn-ea"/>
                <a:cs typeface="Arial" panose="020B0604020202020204" pitchFamily="34" charset="0"/>
              </a:rPr>
              <a:t> </a:t>
            </a:r>
            <a:r>
              <a:rPr kumimoji="0" lang="en-US" sz="2800" b="1" i="0" u="none" strike="noStrike" kern="1200" cap="none" spc="0" normalizeH="0" baseline="0" noProof="0" dirty="0" err="1">
                <a:ln>
                  <a:noFill/>
                </a:ln>
                <a:solidFill>
                  <a:prstClr val="black"/>
                </a:solidFill>
                <a:effectLst/>
                <a:uLnTx/>
                <a:uFillTx/>
                <a:latin typeface="#9Slide03 SFU Futura_12" panose="00000400000000000000" pitchFamily="2" charset="0"/>
                <a:ea typeface="+mn-ea"/>
                <a:cs typeface="Arial" panose="020B0604020202020204" pitchFamily="34" charset="0"/>
              </a:rPr>
              <a:t>bày</a:t>
            </a:r>
            <a:endParaRPr kumimoji="0" lang="en-US" sz="2800" b="1" i="0" u="none" strike="noStrike" kern="1200" cap="none" spc="0" normalizeH="0" baseline="0" noProof="0" dirty="0">
              <a:ln>
                <a:noFill/>
              </a:ln>
              <a:solidFill>
                <a:prstClr val="black"/>
              </a:solidFill>
              <a:effectLst/>
              <a:uLnTx/>
              <a:uFillTx/>
              <a:latin typeface="#9Slide03 SFU Futura_12" panose="00000400000000000000" pitchFamily="2" charset="0"/>
              <a:ea typeface="+mn-ea"/>
              <a:cs typeface="Arial" panose="020B0604020202020204" pitchFamily="34" charset="0"/>
            </a:endParaRPr>
          </a:p>
        </p:txBody>
      </p:sp>
      <p:sp>
        <p:nvSpPr>
          <p:cNvPr id="3" name="Rectangle: Rounded Corners 7">
            <a:extLst>
              <a:ext uri="{FF2B5EF4-FFF2-40B4-BE49-F238E27FC236}">
                <a16:creationId xmlns:a16="http://schemas.microsoft.com/office/drawing/2014/main" id="{A280FA4F-3569-9AF0-2515-54AC7E77970E}"/>
              </a:ext>
            </a:extLst>
          </p:cNvPr>
          <p:cNvSpPr/>
          <p:nvPr/>
        </p:nvSpPr>
        <p:spPr>
          <a:xfrm>
            <a:off x="2933205" y="227116"/>
            <a:ext cx="6524996" cy="728490"/>
          </a:xfrm>
          <a:prstGeom prst="roundRect">
            <a:avLst/>
          </a:prstGeom>
          <a:solidFill>
            <a:srgbClr val="FFFF00"/>
          </a:solidFill>
          <a:ln w="3175">
            <a:solidFill>
              <a:schemeClr val="tx1"/>
            </a:solidFill>
            <a:prstDash val="sysDash"/>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00FF"/>
                </a:solidFill>
                <a:effectLst/>
                <a:uLnTx/>
                <a:uFillTx/>
                <a:latin typeface="#9Slide03 SFU Futura_12" panose="00000400000000000000" pitchFamily="2" charset="0"/>
                <a:ea typeface="+mn-ea"/>
                <a:cs typeface="Arial" panose="020B0604020202020204" pitchFamily="34" charset="0"/>
              </a:rPr>
              <a:t>LẮNG NGHE VÀ CHIA SẺ</a:t>
            </a:r>
          </a:p>
        </p:txBody>
      </p:sp>
      <p:pic>
        <p:nvPicPr>
          <p:cNvPr id="4" name="Picture 4" descr="Đề Thi Vào 10 Môn Toán Tỉnh Gia Lai 2019-2020 | Học Toàn Tập">
            <a:extLst>
              <a:ext uri="{FF2B5EF4-FFF2-40B4-BE49-F238E27FC236}">
                <a16:creationId xmlns:a16="http://schemas.microsoft.com/office/drawing/2014/main" id="{DCE2C739-4E37-E14D-3672-5AC96B63075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3086" t="10599" r="54559" b="2834"/>
          <a:stretch/>
        </p:blipFill>
        <p:spPr bwMode="auto">
          <a:xfrm>
            <a:off x="4967189" y="2754019"/>
            <a:ext cx="1286654" cy="134022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8501A95-BDD5-C990-BF1D-59E4F8FF731A}"/>
              </a:ext>
            </a:extLst>
          </p:cNvPr>
          <p:cNvSpPr txBox="1"/>
          <p:nvPr/>
        </p:nvSpPr>
        <p:spPr>
          <a:xfrm>
            <a:off x="7444422" y="1982622"/>
            <a:ext cx="4484556" cy="3349956"/>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just">
              <a:lnSpc>
                <a:spcPct val="150000"/>
              </a:lnSpc>
            </a:pPr>
            <a:r>
              <a:rPr lang="vi-VN" sz="2400" dirty="0">
                <a:solidFill>
                  <a:srgbClr val="141413"/>
                </a:solidFill>
                <a:effectLst/>
                <a:latin typeface="Times New Roman" panose="02020603050405020304" pitchFamily="18" charset="0"/>
                <a:ea typeface="Times New Roman" panose="02020603050405020304" pitchFamily="18" charset="0"/>
              </a:rPr>
              <a:t>1.</a:t>
            </a:r>
            <a:r>
              <a:rPr lang="vi-VN" sz="2400" dirty="0">
                <a:solidFill>
                  <a:srgbClr val="141413"/>
                </a:solidFill>
                <a:effectLst/>
                <a:latin typeface="Times New Roman" panose="02020603050405020304" pitchFamily="18" charset="0"/>
                <a:ea typeface="Yu Mincho" panose="02020400000000000000" pitchFamily="18" charset="-128"/>
              </a:rPr>
              <a:t> Trình bày khái niệm đô thị hoá.</a:t>
            </a:r>
            <a:endParaRPr lang="en-VN" sz="2400" dirty="0">
              <a:effectLst/>
              <a:latin typeface="Times New Roman" panose="02020603050405020304" pitchFamily="18" charset="0"/>
              <a:ea typeface="Times New Roman" panose="02020603050405020304" pitchFamily="18" charset="0"/>
            </a:endParaRPr>
          </a:p>
          <a:p>
            <a:pPr algn="just">
              <a:lnSpc>
                <a:spcPct val="150000"/>
              </a:lnSpc>
            </a:pPr>
            <a:r>
              <a:rPr lang="vi-VN" sz="2400" dirty="0">
                <a:solidFill>
                  <a:srgbClr val="141413"/>
                </a:solidFill>
                <a:effectLst/>
                <a:latin typeface="Times New Roman" panose="02020603050405020304" pitchFamily="18" charset="0"/>
                <a:ea typeface="Times New Roman" panose="02020603050405020304" pitchFamily="18" charset="0"/>
              </a:rPr>
              <a:t>2.</a:t>
            </a:r>
            <a:r>
              <a:rPr lang="vi-VN" sz="2400" dirty="0">
                <a:solidFill>
                  <a:srgbClr val="141413"/>
                </a:solidFill>
                <a:effectLst/>
                <a:latin typeface="Times New Roman" panose="02020603050405020304" pitchFamily="18" charset="0"/>
                <a:ea typeface="Yu Mincho" panose="02020400000000000000" pitchFamily="18" charset="-128"/>
              </a:rPr>
              <a:t> So sánh tỉ lệ dân thành thị của Đà Nẵng với cả nước và một số thành phố trực</a:t>
            </a:r>
            <a:r>
              <a:rPr lang="vi-VN" sz="2400" dirty="0">
                <a:solidFill>
                  <a:srgbClr val="141413"/>
                </a:solidFill>
                <a:effectLst/>
                <a:latin typeface="Times New Roman" panose="02020603050405020304" pitchFamily="18" charset="0"/>
                <a:ea typeface="Times New Roman" panose="02020603050405020304" pitchFamily="18" charset="0"/>
              </a:rPr>
              <a:t> </a:t>
            </a:r>
            <a:r>
              <a:rPr lang="vi-VN" sz="2400" dirty="0">
                <a:solidFill>
                  <a:srgbClr val="141413"/>
                </a:solidFill>
                <a:effectLst/>
                <a:latin typeface="Times New Roman" panose="02020603050405020304" pitchFamily="18" charset="0"/>
                <a:ea typeface="Yu Mincho" panose="02020400000000000000" pitchFamily="18" charset="-128"/>
              </a:rPr>
              <a:t>thuộc Trung ương để nhận xét về mức độ đô thị hoá ở Đà Nẵng.</a:t>
            </a:r>
            <a:endParaRPr lang="en-VN"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939362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3032C-2C2B-E894-6A5E-8FEC09D15A48}"/>
              </a:ext>
            </a:extLst>
          </p:cNvPr>
          <p:cNvSpPr>
            <a:spLocks noGrp="1"/>
          </p:cNvSpPr>
          <p:nvPr>
            <p:ph type="ctrTitle"/>
          </p:nvPr>
        </p:nvSpPr>
        <p:spPr/>
        <p:txBody>
          <a:bodyPr/>
          <a:lstStyle/>
          <a:p>
            <a:endParaRPr lang="en-VN"/>
          </a:p>
        </p:txBody>
      </p:sp>
      <p:pic>
        <p:nvPicPr>
          <p:cNvPr id="4" name="Picture 3">
            <a:extLst>
              <a:ext uri="{FF2B5EF4-FFF2-40B4-BE49-F238E27FC236}">
                <a16:creationId xmlns:a16="http://schemas.microsoft.com/office/drawing/2014/main" id="{086B8A2E-1734-E3BA-8A3C-CA29547173E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3390" y="8467"/>
            <a:ext cx="11305219" cy="3747452"/>
          </a:xfrm>
          <a:prstGeom prst="rect">
            <a:avLst/>
          </a:prstGeom>
        </p:spPr>
      </p:pic>
      <p:sp>
        <p:nvSpPr>
          <p:cNvPr id="5" name="Rectangle: Rounded Corners 7">
            <a:extLst>
              <a:ext uri="{FF2B5EF4-FFF2-40B4-BE49-F238E27FC236}">
                <a16:creationId xmlns:a16="http://schemas.microsoft.com/office/drawing/2014/main" id="{089F4DF6-F8D3-D058-E053-746003571A74}"/>
              </a:ext>
            </a:extLst>
          </p:cNvPr>
          <p:cNvSpPr/>
          <p:nvPr/>
        </p:nvSpPr>
        <p:spPr>
          <a:xfrm>
            <a:off x="643466" y="4191000"/>
            <a:ext cx="10905066" cy="990599"/>
          </a:xfrm>
          <a:prstGeom prst="roundRect">
            <a:avLst/>
          </a:prstGeom>
          <a:solidFill>
            <a:srgbClr val="00B050"/>
          </a:solidFill>
          <a:ln w="3175" cap="flat" cmpd="sng" algn="ctr">
            <a:noFill/>
            <a:prstDash val="sysDash"/>
            <a:miter lim="800000"/>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a:effectLst/>
        </p:spPr>
        <p:txBody>
          <a:bodyPr rtlCol="0" anchor="ctr"/>
          <a:lstStyle/>
          <a:p>
            <a:pPr lvl="0" algn="ctr">
              <a:defRPr/>
            </a:pPr>
            <a:r>
              <a:rPr lang="vi-VN" sz="2400" b="1" dirty="0">
                <a:latin typeface="Times New Roman" panose="02020603050405020304" pitchFamily="18" charset="0"/>
                <a:cs typeface="Times New Roman" panose="02020603050405020304" pitchFamily="18" charset="0"/>
              </a:rPr>
              <a:t>Tỉ lệ dân thành thị của Đà Nẵng</a:t>
            </a:r>
            <a:r>
              <a:rPr lang="vi-VN" sz="2400" dirty="0">
                <a:latin typeface="Times New Roman" panose="02020603050405020304" pitchFamily="18" charset="0"/>
                <a:cs typeface="Times New Roman" panose="02020603050405020304" pitchFamily="18" charset="0"/>
              </a:rPr>
              <a:t> luôn </a:t>
            </a:r>
            <a:r>
              <a:rPr lang="vi-VN" sz="2400" b="1" dirty="0">
                <a:latin typeface="Times New Roman" panose="02020603050405020304" pitchFamily="18" charset="0"/>
                <a:cs typeface="Times New Roman" panose="02020603050405020304" pitchFamily="18" charset="0"/>
              </a:rPr>
              <a:t>cao hơn nhiều so với mức trung bình cả nước</a:t>
            </a:r>
            <a:r>
              <a:rPr lang="vi-VN" sz="2400" dirty="0">
                <a:latin typeface="Times New Roman" panose="02020603050405020304" pitchFamily="18" charset="0"/>
                <a:cs typeface="Times New Roman" panose="02020603050405020304" pitchFamily="18" charset="0"/>
              </a:rPr>
              <a:t> </a:t>
            </a:r>
            <a:endParaRPr kumimoji="0" lang="en-US" sz="2400" i="0" u="none" strike="noStrike" kern="0" cap="none" spc="0" normalizeH="0" baseline="0" noProof="0" dirty="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6" name="Rectangle: Rounded Corners 5">
            <a:extLst>
              <a:ext uri="{FF2B5EF4-FFF2-40B4-BE49-F238E27FC236}">
                <a16:creationId xmlns:a16="http://schemas.microsoft.com/office/drawing/2014/main" id="{7AB9F70B-D2D7-488D-18BC-65D9205496D5}"/>
              </a:ext>
            </a:extLst>
          </p:cNvPr>
          <p:cNvSpPr/>
          <p:nvPr/>
        </p:nvSpPr>
        <p:spPr>
          <a:xfrm>
            <a:off x="666657" y="5486400"/>
            <a:ext cx="3524343" cy="1219200"/>
          </a:xfrm>
          <a:prstGeom prst="roundRect">
            <a:avLst/>
          </a:prstGeom>
          <a:solidFill>
            <a:srgbClr val="FDB059"/>
          </a:solidFill>
          <a:ln w="3175" cap="flat" cmpd="sng" algn="ctr">
            <a:noFill/>
            <a:prstDash val="sysDash"/>
            <a:miter lim="800000"/>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a:effectLst/>
        </p:spPr>
        <p:txBody>
          <a:bodyPr rtlCol="0" anchor="ctr"/>
          <a:lstStyle/>
          <a:p>
            <a:pPr lvl="0" algn="ctr">
              <a:defRPr/>
            </a:pPr>
            <a:r>
              <a:rPr lang="en-VN" sz="2000" dirty="0">
                <a:latin typeface="Times New Roman" panose="02020603050405020304" pitchFamily="18" charset="0"/>
                <a:cs typeface="Times New Roman" panose="02020603050405020304" pitchFamily="18" charset="0"/>
              </a:rPr>
              <a:t>So với </a:t>
            </a:r>
            <a:r>
              <a:rPr lang="en-VN" sz="2000" b="1" dirty="0">
                <a:latin typeface="Times New Roman" panose="02020603050405020304" pitchFamily="18" charset="0"/>
                <a:cs typeface="Times New Roman" panose="02020603050405020304" pitchFamily="18" charset="0"/>
              </a:rPr>
              <a:t>Hà Nội</a:t>
            </a:r>
            <a:r>
              <a:rPr lang="en-VN" sz="2000" dirty="0">
                <a:latin typeface="Times New Roman" panose="02020603050405020304" pitchFamily="18" charset="0"/>
                <a:cs typeface="Times New Roman" panose="02020603050405020304" pitchFamily="18" charset="0"/>
              </a:rPr>
              <a:t> và </a:t>
            </a:r>
            <a:r>
              <a:rPr lang="en-VN" sz="2000" b="1" dirty="0">
                <a:latin typeface="Times New Roman" panose="02020603050405020304" pitchFamily="18" charset="0"/>
                <a:cs typeface="Times New Roman" panose="02020603050405020304" pitchFamily="18" charset="0"/>
              </a:rPr>
              <a:t>TP. Hồ Chí Minh</a:t>
            </a:r>
            <a:r>
              <a:rPr lang="en-VN" sz="2000" dirty="0">
                <a:latin typeface="Times New Roman" panose="02020603050405020304" pitchFamily="18" charset="0"/>
                <a:cs typeface="Times New Roman" panose="02020603050405020304" pitchFamily="18" charset="0"/>
              </a:rPr>
              <a:t>, tỉ lệ đô thị hoá của Đà Nẵng </a:t>
            </a:r>
            <a:r>
              <a:rPr lang="en-VN" sz="2000" b="1" dirty="0">
                <a:latin typeface="Times New Roman" panose="02020603050405020304" pitchFamily="18" charset="0"/>
                <a:cs typeface="Times New Roman" panose="02020603050405020304" pitchFamily="18" charset="0"/>
              </a:rPr>
              <a:t>luôn ở mức cao nhất</a:t>
            </a:r>
            <a:endParaRPr kumimoji="0" lang="en-US" sz="2000" i="0" u="none" strike="noStrike" kern="0" cap="none" spc="0" normalizeH="0" baseline="0" noProof="0" dirty="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7" name="Arrow: Right 6">
            <a:extLst>
              <a:ext uri="{FF2B5EF4-FFF2-40B4-BE49-F238E27FC236}">
                <a16:creationId xmlns:a16="http://schemas.microsoft.com/office/drawing/2014/main" id="{9B417B37-03CE-2875-45EF-B2EE9514CA84}"/>
              </a:ext>
            </a:extLst>
          </p:cNvPr>
          <p:cNvSpPr/>
          <p:nvPr/>
        </p:nvSpPr>
        <p:spPr>
          <a:xfrm>
            <a:off x="4495800" y="5562600"/>
            <a:ext cx="1484242" cy="1143000"/>
          </a:xfrm>
          <a:prstGeom prst="rightArrow">
            <a:avLst/>
          </a:prstGeom>
          <a:solidFill>
            <a:srgbClr val="00B05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8" name="Rectangle: Rounded Corners 7">
            <a:extLst>
              <a:ext uri="{FF2B5EF4-FFF2-40B4-BE49-F238E27FC236}">
                <a16:creationId xmlns:a16="http://schemas.microsoft.com/office/drawing/2014/main" id="{83219B35-2FB5-C395-94CB-8E2ABA1078E6}"/>
              </a:ext>
            </a:extLst>
          </p:cNvPr>
          <p:cNvSpPr/>
          <p:nvPr/>
        </p:nvSpPr>
        <p:spPr>
          <a:xfrm>
            <a:off x="6290732" y="5478117"/>
            <a:ext cx="5257800" cy="1235765"/>
          </a:xfrm>
          <a:prstGeom prst="roundRect">
            <a:avLst/>
          </a:prstGeom>
          <a:solidFill>
            <a:srgbClr val="FF0000"/>
          </a:solidFill>
          <a:ln w="28575">
            <a:noFill/>
            <a:prstDash val="sysDot"/>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VN" sz="2000" b="1" dirty="0">
                <a:latin typeface="Times New Roman" panose="02020603050405020304" pitchFamily="18" charset="0"/>
                <a:cs typeface="Times New Roman" panose="02020603050405020304" pitchFamily="18" charset="0"/>
              </a:rPr>
              <a:t>mức độ đô thị hoá của Đà Nẵng rất cao</a:t>
            </a:r>
            <a:r>
              <a:rPr lang="en-VN" sz="2000" dirty="0">
                <a:latin typeface="Times New Roman" panose="02020603050405020304" pitchFamily="18" charset="0"/>
                <a:cs typeface="Times New Roman" panose="02020603050405020304" pitchFamily="18" charset="0"/>
              </a:rPr>
              <a:t> </a:t>
            </a:r>
            <a:endParaRPr lang="vi-VN" sz="2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209177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arn(inVertical)">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01C10B60-06FB-4088-BA57-7D061742F162}"/>
              </a:ext>
            </a:extLst>
          </p:cNvPr>
          <p:cNvSpPr/>
          <p:nvPr/>
        </p:nvSpPr>
        <p:spPr>
          <a:xfrm>
            <a:off x="1219200" y="304800"/>
            <a:ext cx="5257800" cy="806648"/>
          </a:xfrm>
          <a:prstGeom prst="roundRect">
            <a:avLst/>
          </a:prstGeom>
          <a:solidFill>
            <a:schemeClr val="bg1"/>
          </a:solidFill>
          <a:ln w="28575">
            <a:noFill/>
            <a:prstDash val="sysDot"/>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4000" dirty="0">
                <a:solidFill>
                  <a:srgbClr val="0070C0"/>
                </a:solidFill>
                <a:latin typeface="#9Slide07 IcielBaliho Script" pitchFamily="2" charset="0"/>
              </a:rPr>
              <a:t>Khái niệm</a:t>
            </a:r>
            <a:endParaRPr lang="en-US" sz="4000" dirty="0">
              <a:solidFill>
                <a:srgbClr val="0070C0"/>
              </a:solidFill>
              <a:latin typeface="#9Slide07 IcielBaliho Script" pitchFamily="2" charset="0"/>
            </a:endParaRPr>
          </a:p>
        </p:txBody>
      </p:sp>
      <p:sp>
        <p:nvSpPr>
          <p:cNvPr id="15" name="Rectangle: Rounded Corners 14">
            <a:extLst>
              <a:ext uri="{FF2B5EF4-FFF2-40B4-BE49-F238E27FC236}">
                <a16:creationId xmlns:a16="http://schemas.microsoft.com/office/drawing/2014/main" id="{8DA12F6A-E658-42F0-ADA9-500541DEDFC1}"/>
              </a:ext>
            </a:extLst>
          </p:cNvPr>
          <p:cNvSpPr/>
          <p:nvPr/>
        </p:nvSpPr>
        <p:spPr>
          <a:xfrm>
            <a:off x="1819022" y="5980154"/>
            <a:ext cx="4571504" cy="743972"/>
          </a:xfrm>
          <a:prstGeom prst="roundRect">
            <a:avLst>
              <a:gd name="adj" fmla="val 50000"/>
            </a:avLst>
          </a:prstGeom>
          <a:noFill/>
          <a:ln w="28575">
            <a:noFill/>
            <a:prstDash val="sysDot"/>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000">
              <a:solidFill>
                <a:srgbClr val="002060"/>
              </a:solidFill>
              <a:latin typeface="#9Slide02 Noi dung rat dai" panose="02000000000000000000" pitchFamily="2" charset="0"/>
              <a:ea typeface="#9Slide02 Noi dung rat dai" panose="02000000000000000000" pitchFamily="2" charset="0"/>
            </a:endParaRPr>
          </a:p>
        </p:txBody>
      </p:sp>
      <p:sp>
        <p:nvSpPr>
          <p:cNvPr id="16" name="Rectangle: Rounded Corners 15">
            <a:extLst>
              <a:ext uri="{FF2B5EF4-FFF2-40B4-BE49-F238E27FC236}">
                <a16:creationId xmlns:a16="http://schemas.microsoft.com/office/drawing/2014/main" id="{F6F6DC53-0DC0-49B5-AF10-46DA355BD5CB}"/>
              </a:ext>
            </a:extLst>
          </p:cNvPr>
          <p:cNvSpPr/>
          <p:nvPr/>
        </p:nvSpPr>
        <p:spPr>
          <a:xfrm>
            <a:off x="1819021" y="6011204"/>
            <a:ext cx="4571504" cy="743972"/>
          </a:xfrm>
          <a:prstGeom prst="roundRect">
            <a:avLst>
              <a:gd name="adj" fmla="val 50000"/>
            </a:avLst>
          </a:prstGeom>
          <a:noFill/>
          <a:ln w="28575">
            <a:noFill/>
            <a:prstDash val="sysDot"/>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000">
              <a:solidFill>
                <a:srgbClr val="002060"/>
              </a:solidFill>
              <a:latin typeface="#9Slide02 Noi dung rat dai" panose="02000000000000000000" pitchFamily="2" charset="0"/>
              <a:ea typeface="#9Slide02 Noi dung rat dai" panose="02000000000000000000" pitchFamily="2" charset="0"/>
            </a:endParaRPr>
          </a:p>
        </p:txBody>
      </p:sp>
      <p:pic>
        <p:nvPicPr>
          <p:cNvPr id="4" name="Picture 3">
            <a:extLst>
              <a:ext uri="{FF2B5EF4-FFF2-40B4-BE49-F238E27FC236}">
                <a16:creationId xmlns:a16="http://schemas.microsoft.com/office/drawing/2014/main" id="{BC5130F6-CDF7-4527-B303-E60F15B8D629}"/>
              </a:ext>
            </a:extLst>
          </p:cNvPr>
          <p:cNvPicPr>
            <a:picLocks noChangeAspect="1"/>
          </p:cNvPicPr>
          <p:nvPr/>
        </p:nvPicPr>
        <p:blipFill>
          <a:blip r:embed="rId2"/>
          <a:stretch>
            <a:fillRect/>
          </a:stretch>
        </p:blipFill>
        <p:spPr>
          <a:xfrm>
            <a:off x="276229" y="228600"/>
            <a:ext cx="1377243" cy="882848"/>
          </a:xfrm>
          <a:prstGeom prst="rect">
            <a:avLst/>
          </a:prstGeom>
        </p:spPr>
      </p:pic>
      <p:sp>
        <p:nvSpPr>
          <p:cNvPr id="22" name="Rectangle: Rounded Corners 7">
            <a:extLst>
              <a:ext uri="{FF2B5EF4-FFF2-40B4-BE49-F238E27FC236}">
                <a16:creationId xmlns:a16="http://schemas.microsoft.com/office/drawing/2014/main" id="{F925EE60-A55D-46CC-9F84-4C6CAD19B838}"/>
              </a:ext>
            </a:extLst>
          </p:cNvPr>
          <p:cNvSpPr/>
          <p:nvPr/>
        </p:nvSpPr>
        <p:spPr>
          <a:xfrm>
            <a:off x="811110" y="1808538"/>
            <a:ext cx="4664820" cy="3754062"/>
          </a:xfrm>
          <a:prstGeom prst="roundRect">
            <a:avLst/>
          </a:prstGeom>
          <a:solidFill>
            <a:srgbClr val="FD776C"/>
          </a:solidFill>
          <a:ln w="3175" cap="flat" cmpd="sng" algn="ctr">
            <a:noFill/>
            <a:prstDash val="sysDash"/>
            <a:miter lim="800000"/>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a:effectLst/>
        </p:spPr>
        <p:txBody>
          <a:bodyPr rtlCol="0" anchor="ctr"/>
          <a:lstStyle/>
          <a:p>
            <a:pPr lvl="0" algn="ctr">
              <a:lnSpc>
                <a:spcPct val="150000"/>
              </a:lnSpc>
              <a:defRPr/>
            </a:pPr>
            <a:r>
              <a:rPr lang="vi-VN" sz="2400" b="1" dirty="0"/>
              <a:t>Theo nghĩa hẹp</a:t>
            </a:r>
            <a:r>
              <a:rPr lang="vi-VN" sz="2400" dirty="0"/>
              <a:t>, </a:t>
            </a:r>
            <a:r>
              <a:rPr lang="vi-VN" sz="2400" b="1" dirty="0"/>
              <a:t>đô thị hoá </a:t>
            </a:r>
            <a:r>
              <a:rPr lang="vi-VN" sz="2400" dirty="0"/>
              <a:t>là quá trình phát triển đô thị, thể hiện ở sự gia tăng quy mô dân số và diện tích đô thị.</a:t>
            </a:r>
            <a:r>
              <a:rPr lang="en-VN" sz="2400" dirty="0"/>
              <a:t> </a:t>
            </a:r>
            <a:endParaRPr lang="en-US" sz="2400" dirty="0"/>
          </a:p>
        </p:txBody>
      </p:sp>
      <p:sp>
        <p:nvSpPr>
          <p:cNvPr id="23" name="Rectangle: Rounded Corners 7">
            <a:extLst>
              <a:ext uri="{FF2B5EF4-FFF2-40B4-BE49-F238E27FC236}">
                <a16:creationId xmlns:a16="http://schemas.microsoft.com/office/drawing/2014/main" id="{F6FEAAC6-ECC8-4B59-BA78-BDAB869DE7E1}"/>
              </a:ext>
            </a:extLst>
          </p:cNvPr>
          <p:cNvSpPr/>
          <p:nvPr/>
        </p:nvSpPr>
        <p:spPr>
          <a:xfrm>
            <a:off x="5791200" y="1681794"/>
            <a:ext cx="5972171" cy="3880806"/>
          </a:xfrm>
          <a:prstGeom prst="roundRect">
            <a:avLst/>
          </a:prstGeom>
          <a:solidFill>
            <a:srgbClr val="02BABC"/>
          </a:solidFill>
          <a:ln w="3175" cap="flat" cmpd="sng" algn="ctr">
            <a:noFill/>
            <a:prstDash val="sysDash"/>
            <a:miter lim="800000"/>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a:effectLst/>
        </p:spPr>
        <p:txBody>
          <a:bodyPr rtlCol="0" anchor="ctr"/>
          <a:lstStyle/>
          <a:p>
            <a:pPr lvl="0" algn="ctr">
              <a:lnSpc>
                <a:spcPct val="150000"/>
              </a:lnSpc>
              <a:defRPr/>
            </a:pPr>
            <a:r>
              <a:rPr lang="vi-VN" sz="2400" b="1" dirty="0"/>
              <a:t>Theo nghĩa rộng, đô thị hoá </a:t>
            </a:r>
            <a:r>
              <a:rPr lang="vi-VN" sz="2400" dirty="0"/>
              <a:t>là quá trình toàn diện, bao gồm tăng dân số và diện tích đô thị, đồng thời kéo theo sự thay đổi về phân bố dân cư, cơ cấu dân số, cơ cấu kinh tế, cơ cấu lao động, lối sống, văn hoá và tổ chức không gian môi trường sống.</a:t>
            </a:r>
            <a:r>
              <a:rPr lang="en-VN" sz="2400" dirty="0"/>
              <a:t> </a:t>
            </a:r>
            <a:endParaRPr lang="en-US" sz="2400" dirty="0"/>
          </a:p>
        </p:txBody>
      </p:sp>
    </p:spTree>
    <p:extLst>
      <p:ext uri="{BB962C8B-B14F-4D97-AF65-F5344CB8AC3E}">
        <p14:creationId xmlns:p14="http://schemas.microsoft.com/office/powerpoint/2010/main" val="248268671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p:cTn id="7" dur="500" fill="hold"/>
                                        <p:tgtEl>
                                          <p:spTgt spid="22"/>
                                        </p:tgtEl>
                                        <p:attrNameLst>
                                          <p:attrName>ppt_w</p:attrName>
                                        </p:attrNameLst>
                                      </p:cBhvr>
                                      <p:tavLst>
                                        <p:tav tm="0">
                                          <p:val>
                                            <p:fltVal val="0"/>
                                          </p:val>
                                        </p:tav>
                                        <p:tav tm="100000">
                                          <p:val>
                                            <p:strVal val="#ppt_w"/>
                                          </p:val>
                                        </p:tav>
                                      </p:tavLst>
                                    </p:anim>
                                    <p:anim calcmode="lin" valueType="num">
                                      <p:cBhvr>
                                        <p:cTn id="8" dur="500" fill="hold"/>
                                        <p:tgtEl>
                                          <p:spTgt spid="22"/>
                                        </p:tgtEl>
                                        <p:attrNameLst>
                                          <p:attrName>ppt_h</p:attrName>
                                        </p:attrNameLst>
                                      </p:cBhvr>
                                      <p:tavLst>
                                        <p:tav tm="0">
                                          <p:val>
                                            <p:fltVal val="0"/>
                                          </p:val>
                                        </p:tav>
                                        <p:tav tm="100000">
                                          <p:val>
                                            <p:strVal val="#ppt_h"/>
                                          </p:val>
                                        </p:tav>
                                      </p:tavLst>
                                    </p:anim>
                                    <p:animEffect transition="in" filter="fade">
                                      <p:cBhvr>
                                        <p:cTn id="9" dur="500"/>
                                        <p:tgtEl>
                                          <p:spTgt spid="2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23"/>
                                        </p:tgtEl>
                                        <p:attrNameLst>
                                          <p:attrName>style.visibility</p:attrName>
                                        </p:attrNameLst>
                                      </p:cBhvr>
                                      <p:to>
                                        <p:strVal val="visible"/>
                                      </p:to>
                                    </p:set>
                                    <p:anim calcmode="lin" valueType="num">
                                      <p:cBhvr>
                                        <p:cTn id="14" dur="500" fill="hold"/>
                                        <p:tgtEl>
                                          <p:spTgt spid="23"/>
                                        </p:tgtEl>
                                        <p:attrNameLst>
                                          <p:attrName>ppt_w</p:attrName>
                                        </p:attrNameLst>
                                      </p:cBhvr>
                                      <p:tavLst>
                                        <p:tav tm="0">
                                          <p:val>
                                            <p:fltVal val="0"/>
                                          </p:val>
                                        </p:tav>
                                        <p:tav tm="100000">
                                          <p:val>
                                            <p:strVal val="#ppt_w"/>
                                          </p:val>
                                        </p:tav>
                                      </p:tavLst>
                                    </p:anim>
                                    <p:anim calcmode="lin" valueType="num">
                                      <p:cBhvr>
                                        <p:cTn id="15" dur="500" fill="hold"/>
                                        <p:tgtEl>
                                          <p:spTgt spid="23"/>
                                        </p:tgtEl>
                                        <p:attrNameLst>
                                          <p:attrName>ppt_h</p:attrName>
                                        </p:attrNameLst>
                                      </p:cBhvr>
                                      <p:tavLst>
                                        <p:tav tm="0">
                                          <p:val>
                                            <p:fltVal val="0"/>
                                          </p:val>
                                        </p:tav>
                                        <p:tav tm="100000">
                                          <p:val>
                                            <p:strVal val="#ppt_h"/>
                                          </p:val>
                                        </p:tav>
                                      </p:tavLst>
                                    </p:anim>
                                    <p:animEffect transition="in" filter="fade">
                                      <p:cBhvr>
                                        <p:cTn id="16"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E756F"/>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7D8B923-5B7D-4E42-99B5-1E66AC674122}"/>
              </a:ext>
            </a:extLst>
          </p:cNvPr>
          <p:cNvSpPr/>
          <p:nvPr/>
        </p:nvSpPr>
        <p:spPr>
          <a:xfrm>
            <a:off x="342900" y="342900"/>
            <a:ext cx="11506200" cy="6172200"/>
          </a:xfrm>
          <a:prstGeom prst="rect">
            <a:avLst/>
          </a:prstGeom>
          <a:solidFill>
            <a:schemeClr val="bg1"/>
          </a:solidFill>
          <a:ln w="57150">
            <a:solidFill>
              <a:schemeClr val="bg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ED6B6FD-61E9-4914-8843-BF7434E4C6E1}"/>
              </a:ext>
            </a:extLst>
          </p:cNvPr>
          <p:cNvSpPr/>
          <p:nvPr/>
        </p:nvSpPr>
        <p:spPr>
          <a:xfrm>
            <a:off x="971550" y="1355130"/>
            <a:ext cx="10248900" cy="4147739"/>
          </a:xfrm>
          <a:prstGeom prst="rect">
            <a:avLst/>
          </a:prstGeom>
        </p:spPr>
        <p:txBody>
          <a:bodyPr wrap="square">
            <a:spAutoFit/>
          </a:bodyPr>
          <a:lstStyle/>
          <a:p>
            <a:pPr algn="just">
              <a:lnSpc>
                <a:spcPct val="150000"/>
              </a:lnSpc>
              <a:spcAft>
                <a:spcPts val="0"/>
              </a:spcAft>
            </a:pPr>
            <a:r>
              <a:rPr lang="vi-VN" sz="3600" dirty="0">
                <a:latin typeface="Times New Roman" panose="02020603050405020304" pitchFamily="18" charset="0"/>
                <a:cs typeface="Times New Roman" panose="02020603050405020304" pitchFamily="18" charset="0"/>
              </a:rPr>
              <a:t>- Tỉ lệ dân thành phố là một trong những thước đo quan trọng về trình độ phát triển của quá trình đô thị hoá và là cơ sở để đánh giá mức độ đô thị hoá. </a:t>
            </a:r>
          </a:p>
          <a:p>
            <a:pPr algn="just">
              <a:lnSpc>
                <a:spcPct val="150000"/>
              </a:lnSpc>
              <a:spcAft>
                <a:spcPts val="0"/>
              </a:spcAft>
            </a:pPr>
            <a:r>
              <a:rPr lang="vi-VN" sz="3600" dirty="0">
                <a:latin typeface="Times New Roman" panose="02020603050405020304" pitchFamily="18" charset="0"/>
                <a:cs typeface="Times New Roman" panose="02020603050405020304" pitchFamily="18" charset="0"/>
              </a:rPr>
              <a:t>- Tỉ lệ dân thành thị càng lớn thì mức độ đô thị hoá càng cao.</a:t>
            </a:r>
            <a:r>
              <a:rPr lang="en-VN" sz="3600" dirty="0">
                <a:latin typeface="Times New Roman" panose="02020603050405020304" pitchFamily="18" charset="0"/>
                <a:cs typeface="Times New Roman" panose="02020603050405020304" pitchFamily="18" charset="0"/>
              </a:rPr>
              <a:t> </a:t>
            </a:r>
            <a:endParaRPr lang="en-US" sz="3600" dirty="0">
              <a:solidFill>
                <a:srgbClr val="002060"/>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F28C08C4-9F51-4849-8AA1-5FBA1591950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flipH="1">
            <a:off x="9982200" y="4724400"/>
            <a:ext cx="2552700" cy="2219325"/>
          </a:xfrm>
          <a:prstGeom prst="rect">
            <a:avLst/>
          </a:prstGeom>
        </p:spPr>
      </p:pic>
    </p:spTree>
    <p:extLst>
      <p:ext uri="{BB962C8B-B14F-4D97-AF65-F5344CB8AC3E}">
        <p14:creationId xmlns:p14="http://schemas.microsoft.com/office/powerpoint/2010/main" val="1094958373"/>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2">
            <a:extLst>
              <a:ext uri="{FF2B5EF4-FFF2-40B4-BE49-F238E27FC236}">
                <a16:creationId xmlns:a16="http://schemas.microsoft.com/office/drawing/2014/main" id="{E1DA0A00-FDC2-657D-F73D-CA52989F6960}"/>
              </a:ext>
            </a:extLst>
          </p:cNvPr>
          <p:cNvSpPr/>
          <p:nvPr/>
        </p:nvSpPr>
        <p:spPr>
          <a:xfrm>
            <a:off x="3887427" y="1171075"/>
            <a:ext cx="7410837" cy="2526625"/>
          </a:xfrm>
          <a:prstGeom prst="roundRect">
            <a:avLst>
              <a:gd name="adj" fmla="val 0"/>
            </a:avLst>
          </a:prstGeom>
          <a:solidFill>
            <a:srgbClr val="194E48"/>
          </a:solidFill>
          <a:ln w="12700" cap="flat" cmpd="sng" algn="ctr">
            <a:noFill/>
            <a:prstDash val="solid"/>
            <a:miter lim="800000"/>
          </a:ln>
          <a:effectLst>
            <a:outerShdw blurRad="63500" sx="102000" sy="102000" algn="ctr" rotWithShape="0">
              <a:prstClr val="black">
                <a:alpha val="40000"/>
              </a:prstClr>
            </a:outerShdw>
          </a:effectLst>
        </p:spPr>
        <p:txBody>
          <a:bodyPr rtlCol="0" anchor="ctr"/>
          <a:lstStyle/>
          <a:p>
            <a:pPr algn="ctr" defTabSz="914446">
              <a:defRPr/>
            </a:pPr>
            <a:endParaRPr lang="en-US" kern="0">
              <a:solidFill>
                <a:prstClr val="white"/>
              </a:solidFill>
              <a:latin typeface="Roboto" pitchFamily="2" charset="0"/>
              <a:ea typeface="Roboto" pitchFamily="2" charset="0"/>
            </a:endParaRPr>
          </a:p>
        </p:txBody>
      </p:sp>
      <p:sp>
        <p:nvSpPr>
          <p:cNvPr id="3" name="!!1">
            <a:extLst>
              <a:ext uri="{FF2B5EF4-FFF2-40B4-BE49-F238E27FC236}">
                <a16:creationId xmlns:a16="http://schemas.microsoft.com/office/drawing/2014/main" id="{A04ABA53-F86C-63FB-CCDC-2029AFFD3A4E}"/>
              </a:ext>
            </a:extLst>
          </p:cNvPr>
          <p:cNvSpPr txBox="1"/>
          <p:nvPr/>
        </p:nvSpPr>
        <p:spPr>
          <a:xfrm>
            <a:off x="4356587" y="2049666"/>
            <a:ext cx="6472516" cy="769441"/>
          </a:xfrm>
          <a:prstGeom prst="rect">
            <a:avLst/>
          </a:prstGeom>
          <a:noFill/>
        </p:spPr>
        <p:txBody>
          <a:bodyPr wrap="square" rtlCol="0">
            <a:spAutoFit/>
          </a:bodyPr>
          <a:lstStyle/>
          <a:p>
            <a:pPr algn="ctr"/>
            <a:r>
              <a:rPr lang="en-US" sz="4400" b="1" dirty="0">
                <a:solidFill>
                  <a:schemeClr val="bg1"/>
                </a:solidFill>
                <a:latin typeface="#9Slide03 Roboto Medium" panose="02000000000000000000" pitchFamily="2" charset="0"/>
                <a:ea typeface="#9Slide03 Roboto Medium" panose="02000000000000000000" pitchFamily="2" charset="0"/>
              </a:rPr>
              <a:t>II. ĐÔ THỊ HOÁ </a:t>
            </a:r>
            <a:r>
              <a:rPr lang="en-US" sz="4400" b="1" dirty="0" err="1">
                <a:solidFill>
                  <a:schemeClr val="bg1"/>
                </a:solidFill>
                <a:latin typeface="#9Slide03 Roboto Medium" panose="02000000000000000000" pitchFamily="2" charset="0"/>
                <a:ea typeface="#9Slide03 Roboto Medium" panose="02000000000000000000" pitchFamily="2" charset="0"/>
              </a:rPr>
              <a:t>Ở</a:t>
            </a:r>
            <a:r>
              <a:rPr lang="en-US" sz="4400" b="1" dirty="0">
                <a:solidFill>
                  <a:schemeClr val="bg1"/>
                </a:solidFill>
                <a:latin typeface="#9Slide03 Roboto Medium" panose="02000000000000000000" pitchFamily="2" charset="0"/>
                <a:ea typeface="#9Slide03 Roboto Medium" panose="02000000000000000000" pitchFamily="2" charset="0"/>
              </a:rPr>
              <a:t> ĐÀ NẴNG</a:t>
            </a:r>
          </a:p>
        </p:txBody>
      </p:sp>
      <p:grpSp>
        <p:nvGrpSpPr>
          <p:cNvPr id="4" name="Group 3">
            <a:extLst>
              <a:ext uri="{FF2B5EF4-FFF2-40B4-BE49-F238E27FC236}">
                <a16:creationId xmlns:a16="http://schemas.microsoft.com/office/drawing/2014/main" id="{893D1A75-6BCB-2AB3-19ED-4E1BDA8ADDAB}"/>
              </a:ext>
            </a:extLst>
          </p:cNvPr>
          <p:cNvGrpSpPr/>
          <p:nvPr/>
        </p:nvGrpSpPr>
        <p:grpSpPr>
          <a:xfrm>
            <a:off x="-689811" y="926742"/>
            <a:ext cx="13013374" cy="6564934"/>
            <a:chOff x="-689811" y="926741"/>
            <a:chExt cx="13013374" cy="6564934"/>
          </a:xfrm>
        </p:grpSpPr>
        <p:pic>
          <p:nvPicPr>
            <p:cNvPr id="5" name="Picture 4" descr="A group of people sitting at desks with their arms up&#10;&#10;Description automatically generated with low confidence">
              <a:extLst>
                <a:ext uri="{FF2B5EF4-FFF2-40B4-BE49-F238E27FC236}">
                  <a16:creationId xmlns:a16="http://schemas.microsoft.com/office/drawing/2014/main" id="{5BF896C7-3D3E-5C98-B2F8-10A28C2BAB8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1511"/>
            <a:stretch/>
          </p:blipFill>
          <p:spPr>
            <a:xfrm>
              <a:off x="3529262" y="4331374"/>
              <a:ext cx="8794301" cy="2526626"/>
            </a:xfrm>
            <a:prstGeom prst="rect">
              <a:avLst/>
            </a:prstGeom>
          </p:spPr>
        </p:pic>
        <p:pic>
          <p:nvPicPr>
            <p:cNvPr id="6" name="Picture 5" descr="A picture containing text, toy, doll, vector graphics&#10;&#10;Description automatically generated">
              <a:extLst>
                <a:ext uri="{FF2B5EF4-FFF2-40B4-BE49-F238E27FC236}">
                  <a16:creationId xmlns:a16="http://schemas.microsoft.com/office/drawing/2014/main" id="{68A4B273-E324-B9E5-DA99-706D6FDCC09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1930" t="9607" r="23333" b="-9607"/>
            <a:stretch/>
          </p:blipFill>
          <p:spPr>
            <a:xfrm>
              <a:off x="-689811" y="926741"/>
              <a:ext cx="5390149" cy="6564934"/>
            </a:xfrm>
            <a:prstGeom prst="rect">
              <a:avLst/>
            </a:prstGeom>
          </p:spPr>
        </p:pic>
      </p:grpSp>
      <p:pic>
        <p:nvPicPr>
          <p:cNvPr id="7" name="Picture 8" descr="Vietnamese Clipart PNG Images | Vector and PSD Files | Free Download on  Pngtree">
            <a:extLst>
              <a:ext uri="{FF2B5EF4-FFF2-40B4-BE49-F238E27FC236}">
                <a16:creationId xmlns:a16="http://schemas.microsoft.com/office/drawing/2014/main" id="{98B02035-EC11-65B3-A140-5C0A8A1EC0AF}"/>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3167" b="96750" l="10000" r="90000">
                        <a14:foregroundMark x1="66750" y1="9750" x2="71333" y2="86167"/>
                        <a14:foregroundMark x1="63417" y1="27083" x2="64333" y2="87667"/>
                        <a14:foregroundMark x1="64833" y1="91750" x2="64833" y2="91750"/>
                        <a14:foregroundMark x1="61417" y1="90083" x2="65333" y2="92750"/>
                        <a14:foregroundMark x1="75167" y1="32417" x2="85333" y2="53833"/>
                        <a14:foregroundMark x1="72083" y1="17417" x2="72583" y2="23000"/>
                      </a14:backgroundRemoval>
                    </a14:imgEffect>
                  </a14:imgLayer>
                </a14:imgProps>
              </a:ext>
              <a:ext uri="{28A0092B-C50C-407E-A947-70E740481C1C}">
                <a14:useLocalDpi xmlns:a14="http://schemas.microsoft.com/office/drawing/2010/main" val="0"/>
              </a:ext>
            </a:extLst>
          </a:blip>
          <a:srcRect/>
          <a:stretch>
            <a:fillRect/>
          </a:stretch>
        </p:blipFill>
        <p:spPr bwMode="auto">
          <a:xfrm>
            <a:off x="10593290" y="2842208"/>
            <a:ext cx="1489166" cy="1489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192756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outVertic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2" descr="Think, Pair, Share -">
            <a:extLst>
              <a:ext uri="{FF2B5EF4-FFF2-40B4-BE49-F238E27FC236}">
                <a16:creationId xmlns:a16="http://schemas.microsoft.com/office/drawing/2014/main" id="{07D7A63C-C705-4505-9404-F75E0EDCB7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948" t="30881" r="66153" b="35448"/>
          <a:stretch/>
        </p:blipFill>
        <p:spPr bwMode="auto">
          <a:xfrm>
            <a:off x="251699" y="1791587"/>
            <a:ext cx="1655803" cy="1322000"/>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2" descr="Think, Pair, Share -">
            <a:extLst>
              <a:ext uri="{FF2B5EF4-FFF2-40B4-BE49-F238E27FC236}">
                <a16:creationId xmlns:a16="http://schemas.microsoft.com/office/drawing/2014/main" id="{07D7A63C-C705-4505-9404-F75E0EDCB7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875" t="37741" r="36159" b="28205"/>
          <a:stretch/>
        </p:blipFill>
        <p:spPr bwMode="auto">
          <a:xfrm>
            <a:off x="251698" y="3309015"/>
            <a:ext cx="1646494" cy="1503721"/>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descr="Think, Pair, Share -">
            <a:extLst>
              <a:ext uri="{FF2B5EF4-FFF2-40B4-BE49-F238E27FC236}">
                <a16:creationId xmlns:a16="http://schemas.microsoft.com/office/drawing/2014/main" id="{07D7A63C-C705-4505-9404-F75E0EDCB7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706" t="27119" r="2769" b="32655"/>
          <a:stretch/>
        </p:blipFill>
        <p:spPr bwMode="auto">
          <a:xfrm>
            <a:off x="251699" y="5413786"/>
            <a:ext cx="1565134" cy="1444214"/>
          </a:xfrm>
          <a:prstGeom prst="rect">
            <a:avLst/>
          </a:prstGeom>
          <a:noFill/>
          <a:extLst>
            <a:ext uri="{909E8E84-426E-40DD-AFC4-6F175D3DCCD1}">
              <a14:hiddenFill xmlns:a14="http://schemas.microsoft.com/office/drawing/2010/main">
                <a:solidFill>
                  <a:srgbClr val="FFFFFF"/>
                </a:solidFill>
              </a14:hiddenFill>
            </a:ext>
          </a:extLst>
        </p:spPr>
      </p:pic>
      <p:sp>
        <p:nvSpPr>
          <p:cNvPr id="34" name="Rectangle: Rounded Corners 7">
            <a:extLst>
              <a:ext uri="{FF2B5EF4-FFF2-40B4-BE49-F238E27FC236}">
                <a16:creationId xmlns:a16="http://schemas.microsoft.com/office/drawing/2014/main" id="{A3BA8D6A-4D01-49E4-8C32-23CAA2363653}"/>
              </a:ext>
            </a:extLst>
          </p:cNvPr>
          <p:cNvSpPr/>
          <p:nvPr/>
        </p:nvSpPr>
        <p:spPr>
          <a:xfrm>
            <a:off x="2423524" y="1952809"/>
            <a:ext cx="4361157" cy="730428"/>
          </a:xfrm>
          <a:prstGeom prst="roundRect">
            <a:avLst/>
          </a:prstGeom>
          <a:noFill/>
          <a:ln w="3175">
            <a:noFill/>
            <a:prstDash val="sysDash"/>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9Slide03 SFU Futura_12" panose="020B0604020202020204" charset="0"/>
                <a:ea typeface="+mn-ea"/>
                <a:cs typeface="Arial" panose="020B0604020202020204" pitchFamily="34" charset="0"/>
              </a:rPr>
              <a:t>2 </a:t>
            </a:r>
            <a:r>
              <a:rPr kumimoji="0" lang="en-US" sz="2200" b="1" i="0" u="none" strike="noStrike" kern="1200" cap="none" spc="0" normalizeH="0" baseline="0" noProof="0" dirty="0" err="1">
                <a:ln>
                  <a:noFill/>
                </a:ln>
                <a:solidFill>
                  <a:prstClr val="black"/>
                </a:solidFill>
                <a:effectLst/>
                <a:uLnTx/>
                <a:uFillTx/>
                <a:latin typeface="#9Slide03 SFU Futura_12" panose="020B0604020202020204" charset="0"/>
                <a:ea typeface="+mn-ea"/>
                <a:cs typeface="Arial" panose="020B0604020202020204" pitchFamily="34" charset="0"/>
              </a:rPr>
              <a:t>phút</a:t>
            </a:r>
            <a:r>
              <a:rPr kumimoji="0" lang="en-US" sz="2200" b="1" i="0" u="none" strike="noStrike" kern="1200" cap="none" spc="0" normalizeH="0" baseline="0" noProof="0" dirty="0">
                <a:ln>
                  <a:noFill/>
                </a:ln>
                <a:solidFill>
                  <a:prstClr val="black"/>
                </a:solidFill>
                <a:effectLst/>
                <a:uLnTx/>
                <a:uFillTx/>
                <a:latin typeface="#9Slide03 SFU Futura_12" panose="020B0604020202020204" charset="0"/>
                <a:ea typeface="+mn-ea"/>
                <a:cs typeface="Arial" panose="020B0604020202020204" pitchFamily="34" charset="0"/>
              </a:rPr>
              <a:t> </a:t>
            </a:r>
            <a:r>
              <a:rPr kumimoji="0" lang="en-US" sz="2200" b="1" i="0" u="none" strike="noStrike" kern="1200" cap="none" spc="0" normalizeH="0" baseline="0" noProof="0" dirty="0" err="1">
                <a:ln>
                  <a:noFill/>
                </a:ln>
                <a:solidFill>
                  <a:prstClr val="black"/>
                </a:solidFill>
                <a:effectLst/>
                <a:uLnTx/>
                <a:uFillTx/>
                <a:latin typeface="#9Slide03 SFU Futura_12" panose="020B0604020202020204" charset="0"/>
                <a:ea typeface="+mn-ea"/>
                <a:cs typeface="Arial" panose="020B0604020202020204" pitchFamily="34" charset="0"/>
              </a:rPr>
              <a:t>làm</a:t>
            </a:r>
            <a:r>
              <a:rPr kumimoji="0" lang="en-US" sz="2200" b="1" i="0" u="none" strike="noStrike" kern="1200" cap="none" spc="0" normalizeH="0" baseline="0" noProof="0" dirty="0">
                <a:ln>
                  <a:noFill/>
                </a:ln>
                <a:solidFill>
                  <a:prstClr val="black"/>
                </a:solidFill>
                <a:effectLst/>
                <a:uLnTx/>
                <a:uFillTx/>
                <a:latin typeface="#9Slide03 SFU Futura_12" panose="020B0604020202020204" charset="0"/>
                <a:ea typeface="+mn-ea"/>
                <a:cs typeface="Arial" panose="020B0604020202020204" pitchFamily="34" charset="0"/>
              </a:rPr>
              <a:t> </a:t>
            </a:r>
            <a:r>
              <a:rPr kumimoji="0" lang="en-US" sz="2200" b="1" i="0" u="none" strike="noStrike" kern="1200" cap="none" spc="0" normalizeH="0" baseline="0" noProof="0" dirty="0" err="1">
                <a:ln>
                  <a:noFill/>
                </a:ln>
                <a:solidFill>
                  <a:prstClr val="black"/>
                </a:solidFill>
                <a:effectLst/>
                <a:uLnTx/>
                <a:uFillTx/>
                <a:latin typeface="#9Slide03 SFU Futura_12" panose="020B0604020202020204" charset="0"/>
                <a:ea typeface="+mn-ea"/>
                <a:cs typeface="Arial" panose="020B0604020202020204" pitchFamily="34" charset="0"/>
              </a:rPr>
              <a:t>việc</a:t>
            </a:r>
            <a:r>
              <a:rPr kumimoji="0" lang="en-US" sz="2200" b="1" i="0" u="none" strike="noStrike" kern="1200" cap="none" spc="0" normalizeH="0" baseline="0" noProof="0" dirty="0">
                <a:ln>
                  <a:noFill/>
                </a:ln>
                <a:solidFill>
                  <a:prstClr val="black"/>
                </a:solidFill>
                <a:effectLst/>
                <a:uLnTx/>
                <a:uFillTx/>
                <a:latin typeface="#9Slide03 SFU Futura_12" panose="020B0604020202020204" charset="0"/>
                <a:ea typeface="+mn-ea"/>
                <a:cs typeface="Arial" panose="020B0604020202020204" pitchFamily="34" charset="0"/>
              </a:rPr>
              <a:t> </a:t>
            </a:r>
            <a:r>
              <a:rPr kumimoji="0" lang="en-US" sz="2200" b="1" i="0" u="none" strike="noStrike" kern="1200" cap="none" spc="0" normalizeH="0" baseline="0" noProof="0" dirty="0">
                <a:ln>
                  <a:noFill/>
                </a:ln>
                <a:solidFill>
                  <a:srgbClr val="C00000"/>
                </a:solidFill>
                <a:effectLst/>
                <a:uLnTx/>
                <a:uFillTx/>
                <a:latin typeface="#9Slide03 SFU Futura_12" panose="020B0604020202020204" charset="0"/>
                <a:ea typeface="+mn-ea"/>
                <a:cs typeface="Arial" panose="020B0604020202020204" pitchFamily="34" charset="0"/>
              </a:rPr>
              <a:t>CÁ NHÂN</a:t>
            </a:r>
          </a:p>
        </p:txBody>
      </p:sp>
      <p:sp>
        <p:nvSpPr>
          <p:cNvPr id="35" name="Rectangle: Rounded Corners 7">
            <a:extLst>
              <a:ext uri="{FF2B5EF4-FFF2-40B4-BE49-F238E27FC236}">
                <a16:creationId xmlns:a16="http://schemas.microsoft.com/office/drawing/2014/main" id="{A3BA8D6A-4D01-49E4-8C32-23CAA2363653}"/>
              </a:ext>
            </a:extLst>
          </p:cNvPr>
          <p:cNvSpPr/>
          <p:nvPr/>
        </p:nvSpPr>
        <p:spPr>
          <a:xfrm>
            <a:off x="2423523" y="3630719"/>
            <a:ext cx="4361157" cy="730428"/>
          </a:xfrm>
          <a:prstGeom prst="roundRect">
            <a:avLst/>
          </a:prstGeom>
          <a:noFill/>
          <a:ln w="3175">
            <a:noFill/>
            <a:prstDash val="sysDash"/>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9Slide03 SFU Futura_12" panose="020B0604020202020204" charset="0"/>
                <a:ea typeface="+mn-ea"/>
                <a:cs typeface="Arial" panose="020B0604020202020204" pitchFamily="34" charset="0"/>
              </a:rPr>
              <a:t>1 </a:t>
            </a:r>
            <a:r>
              <a:rPr kumimoji="0" lang="en-US" sz="2200" b="1" i="0" u="none" strike="noStrike" kern="1200" cap="none" spc="0" normalizeH="0" baseline="0" noProof="0" dirty="0" err="1">
                <a:ln>
                  <a:noFill/>
                </a:ln>
                <a:solidFill>
                  <a:prstClr val="black"/>
                </a:solidFill>
                <a:effectLst/>
                <a:uLnTx/>
                <a:uFillTx/>
                <a:latin typeface="#9Slide03 SFU Futura_12" panose="020B0604020202020204" charset="0"/>
                <a:ea typeface="+mn-ea"/>
                <a:cs typeface="Arial" panose="020B0604020202020204" pitchFamily="34" charset="0"/>
              </a:rPr>
              <a:t>phút</a:t>
            </a:r>
            <a:r>
              <a:rPr kumimoji="0" lang="en-US" sz="2200" b="1" i="0" u="none" strike="noStrike" kern="1200" cap="none" spc="0" normalizeH="0" baseline="0" noProof="0" dirty="0">
                <a:ln>
                  <a:noFill/>
                </a:ln>
                <a:solidFill>
                  <a:prstClr val="black"/>
                </a:solidFill>
                <a:effectLst/>
                <a:uLnTx/>
                <a:uFillTx/>
                <a:latin typeface="#9Slide03 SFU Futura_12" panose="020B0604020202020204" charset="0"/>
                <a:ea typeface="+mn-ea"/>
                <a:cs typeface="Arial" panose="020B0604020202020204" pitchFamily="34" charset="0"/>
              </a:rPr>
              <a:t> chia </a:t>
            </a:r>
            <a:r>
              <a:rPr kumimoji="0" lang="en-US" sz="2200" b="1" i="0" u="none" strike="noStrike" kern="1200" cap="none" spc="0" normalizeH="0" baseline="0" noProof="0" dirty="0" err="1">
                <a:ln>
                  <a:noFill/>
                </a:ln>
                <a:solidFill>
                  <a:prstClr val="black"/>
                </a:solidFill>
                <a:effectLst/>
                <a:uLnTx/>
                <a:uFillTx/>
                <a:latin typeface="#9Slide03 SFU Futura_12" panose="020B0604020202020204" charset="0"/>
                <a:ea typeface="+mn-ea"/>
                <a:cs typeface="Arial" panose="020B0604020202020204" pitchFamily="34" charset="0"/>
              </a:rPr>
              <a:t>sẻ</a:t>
            </a:r>
            <a:r>
              <a:rPr kumimoji="0" lang="en-US" sz="2200" b="1" i="0" u="none" strike="noStrike" kern="1200" cap="none" spc="0" normalizeH="0" baseline="0" noProof="0" dirty="0">
                <a:ln>
                  <a:noFill/>
                </a:ln>
                <a:solidFill>
                  <a:prstClr val="black"/>
                </a:solidFill>
                <a:effectLst/>
                <a:uLnTx/>
                <a:uFillTx/>
                <a:latin typeface="#9Slide03 SFU Futura_12" panose="020B0604020202020204" charset="0"/>
                <a:ea typeface="+mn-ea"/>
                <a:cs typeface="Arial" panose="020B0604020202020204" pitchFamily="34" charset="0"/>
              </a:rPr>
              <a:t> </a:t>
            </a:r>
            <a:r>
              <a:rPr kumimoji="0" lang="en-US" sz="2200" b="1" i="0" u="none" strike="noStrike" kern="1200" cap="none" spc="0" normalizeH="0" baseline="0" noProof="0" dirty="0">
                <a:ln>
                  <a:noFill/>
                </a:ln>
                <a:solidFill>
                  <a:srgbClr val="C00000"/>
                </a:solidFill>
                <a:effectLst/>
                <a:uLnTx/>
                <a:uFillTx/>
                <a:latin typeface="#9Slide03 SFU Futura_12" panose="020B0604020202020204" charset="0"/>
                <a:ea typeface="+mn-ea"/>
                <a:cs typeface="Arial" panose="020B0604020202020204" pitchFamily="34" charset="0"/>
              </a:rPr>
              <a:t>THEO CẶP</a:t>
            </a:r>
          </a:p>
        </p:txBody>
      </p:sp>
      <p:sp>
        <p:nvSpPr>
          <p:cNvPr id="36" name="Rectangle: Rounded Corners 7">
            <a:extLst>
              <a:ext uri="{FF2B5EF4-FFF2-40B4-BE49-F238E27FC236}">
                <a16:creationId xmlns:a16="http://schemas.microsoft.com/office/drawing/2014/main" id="{A3BA8D6A-4D01-49E4-8C32-23CAA2363653}"/>
              </a:ext>
            </a:extLst>
          </p:cNvPr>
          <p:cNvSpPr/>
          <p:nvPr/>
        </p:nvSpPr>
        <p:spPr>
          <a:xfrm>
            <a:off x="2453175" y="5374698"/>
            <a:ext cx="4586248" cy="730428"/>
          </a:xfrm>
          <a:prstGeom prst="roundRect">
            <a:avLst/>
          </a:prstGeom>
          <a:noFill/>
          <a:ln w="3175">
            <a:noFill/>
            <a:prstDash val="sysDash"/>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9Slide03 SFU Futura_12" panose="020B0604020202020204" charset="0"/>
                <a:ea typeface="+mn-ea"/>
                <a:cs typeface="Arial" panose="020B0604020202020204" pitchFamily="34" charset="0"/>
              </a:rPr>
              <a:t>30 </a:t>
            </a:r>
            <a:r>
              <a:rPr kumimoji="0" lang="en-US" sz="2200" b="1" i="0" u="none" strike="noStrike" kern="1200" cap="none" spc="0" normalizeH="0" baseline="0" noProof="0" dirty="0" err="1">
                <a:ln>
                  <a:noFill/>
                </a:ln>
                <a:solidFill>
                  <a:prstClr val="black"/>
                </a:solidFill>
                <a:effectLst/>
                <a:uLnTx/>
                <a:uFillTx/>
                <a:latin typeface="#9Slide03 SFU Futura_12" panose="020B0604020202020204" charset="0"/>
                <a:ea typeface="+mn-ea"/>
                <a:cs typeface="Arial" panose="020B0604020202020204" pitchFamily="34" charset="0"/>
              </a:rPr>
              <a:t>giây</a:t>
            </a:r>
            <a:r>
              <a:rPr kumimoji="0" lang="en-US" sz="2200" b="1" i="0" u="none" strike="noStrike" kern="1200" cap="none" spc="0" normalizeH="0" baseline="0" noProof="0" dirty="0">
                <a:ln>
                  <a:noFill/>
                </a:ln>
                <a:solidFill>
                  <a:prstClr val="black"/>
                </a:solidFill>
                <a:effectLst/>
                <a:uLnTx/>
                <a:uFillTx/>
                <a:latin typeface="#9Slide03 SFU Futura_12" panose="020B0604020202020204" charset="0"/>
                <a:ea typeface="+mn-ea"/>
                <a:cs typeface="Arial" panose="020B0604020202020204" pitchFamily="34" charset="0"/>
              </a:rPr>
              <a:t> </a:t>
            </a:r>
            <a:r>
              <a:rPr kumimoji="0" lang="en-US" sz="2200" b="1" i="0" u="none" strike="noStrike" kern="1200" cap="none" spc="0" normalizeH="0" baseline="0" noProof="0" dirty="0" err="1">
                <a:ln>
                  <a:noFill/>
                </a:ln>
                <a:solidFill>
                  <a:prstClr val="black"/>
                </a:solidFill>
                <a:effectLst/>
                <a:uLnTx/>
                <a:uFillTx/>
                <a:latin typeface="#9Slide03 SFU Futura_12" panose="020B0604020202020204" charset="0"/>
                <a:ea typeface="+mn-ea"/>
                <a:cs typeface="Arial" panose="020B0604020202020204" pitchFamily="34" charset="0"/>
              </a:rPr>
              <a:t>trình</a:t>
            </a:r>
            <a:r>
              <a:rPr kumimoji="0" lang="en-US" sz="2200" b="1" i="0" u="none" strike="noStrike" kern="1200" cap="none" spc="0" normalizeH="0" baseline="0" noProof="0" dirty="0">
                <a:ln>
                  <a:noFill/>
                </a:ln>
                <a:solidFill>
                  <a:prstClr val="black"/>
                </a:solidFill>
                <a:effectLst/>
                <a:uLnTx/>
                <a:uFillTx/>
                <a:latin typeface="#9Slide03 SFU Futura_12" panose="020B0604020202020204" charset="0"/>
                <a:ea typeface="+mn-ea"/>
                <a:cs typeface="Arial" panose="020B0604020202020204" pitchFamily="34" charset="0"/>
              </a:rPr>
              <a:t> </a:t>
            </a:r>
            <a:r>
              <a:rPr kumimoji="0" lang="en-US" sz="2200" b="1" i="0" u="none" strike="noStrike" kern="1200" cap="none" spc="0" normalizeH="0" baseline="0" noProof="0" dirty="0" err="1">
                <a:ln>
                  <a:noFill/>
                </a:ln>
                <a:solidFill>
                  <a:prstClr val="black"/>
                </a:solidFill>
                <a:effectLst/>
                <a:uLnTx/>
                <a:uFillTx/>
                <a:latin typeface="#9Slide03 SFU Futura_12" panose="020B0604020202020204" charset="0"/>
                <a:ea typeface="+mn-ea"/>
                <a:cs typeface="Arial" panose="020B0604020202020204" pitchFamily="34" charset="0"/>
              </a:rPr>
              <a:t>bày</a:t>
            </a:r>
            <a:r>
              <a:rPr kumimoji="0" lang="en-US" sz="2200" b="1" i="0" u="none" strike="noStrike" kern="1200" cap="none" spc="0" normalizeH="0" baseline="0" noProof="0" dirty="0">
                <a:ln>
                  <a:noFill/>
                </a:ln>
                <a:solidFill>
                  <a:prstClr val="black"/>
                </a:solidFill>
                <a:effectLst/>
                <a:uLnTx/>
                <a:uFillTx/>
                <a:latin typeface="#9Slide03 SFU Futura_12" panose="020B0604020202020204" charset="0"/>
                <a:ea typeface="+mn-ea"/>
                <a:cs typeface="Arial" panose="020B0604020202020204" pitchFamily="34" charset="0"/>
              </a:rPr>
              <a:t> </a:t>
            </a:r>
            <a:r>
              <a:rPr kumimoji="0" lang="en-US" sz="2200" b="1" i="0" u="none" strike="noStrike" kern="1200" cap="none" spc="0" normalizeH="0" baseline="0" noProof="0" dirty="0">
                <a:ln>
                  <a:noFill/>
                </a:ln>
                <a:solidFill>
                  <a:srgbClr val="C00000"/>
                </a:solidFill>
                <a:effectLst/>
                <a:uLnTx/>
                <a:uFillTx/>
                <a:latin typeface="#9Slide03 SFU Futura_12" panose="020B0604020202020204" charset="0"/>
                <a:ea typeface="+mn-ea"/>
                <a:cs typeface="Arial" panose="020B0604020202020204" pitchFamily="34" charset="0"/>
              </a:rPr>
              <a:t>TRƯỚC LỚP</a:t>
            </a:r>
          </a:p>
        </p:txBody>
      </p:sp>
      <p:sp>
        <p:nvSpPr>
          <p:cNvPr id="37" name="Rectangle 36">
            <a:extLst>
              <a:ext uri="{FF2B5EF4-FFF2-40B4-BE49-F238E27FC236}">
                <a16:creationId xmlns:a16="http://schemas.microsoft.com/office/drawing/2014/main" id="{81A91662-683D-49DF-B35B-B45F01A1BABA}"/>
              </a:ext>
            </a:extLst>
          </p:cNvPr>
          <p:cNvSpPr/>
          <p:nvPr/>
        </p:nvSpPr>
        <p:spPr>
          <a:xfrm>
            <a:off x="6600301" y="2159467"/>
            <a:ext cx="5456655" cy="3815417"/>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fr-FR" sz="3600" dirty="0" err="1">
                <a:solidFill>
                  <a:srgbClr val="FF0000"/>
                </a:solidFill>
                <a:latin typeface="Times New Roman" panose="02020603050405020304" pitchFamily="18" charset="0"/>
                <a:cs typeface="Times New Roman" panose="02020603050405020304" pitchFamily="18" charset="0"/>
              </a:rPr>
              <a:t>Phân</a:t>
            </a:r>
            <a:r>
              <a:rPr lang="fr-FR" sz="3600" dirty="0">
                <a:solidFill>
                  <a:srgbClr val="FF0000"/>
                </a:solidFill>
                <a:latin typeface="Times New Roman" panose="02020603050405020304" pitchFamily="18" charset="0"/>
                <a:cs typeface="Times New Roman" panose="02020603050405020304" pitchFamily="18" charset="0"/>
              </a:rPr>
              <a:t> </a:t>
            </a:r>
            <a:r>
              <a:rPr lang="fr-FR" sz="3600" dirty="0" err="1">
                <a:solidFill>
                  <a:srgbClr val="FF0000"/>
                </a:solidFill>
                <a:latin typeface="Times New Roman" panose="02020603050405020304" pitchFamily="18" charset="0"/>
                <a:cs typeface="Times New Roman" panose="02020603050405020304" pitchFamily="18" charset="0"/>
              </a:rPr>
              <a:t>tích</a:t>
            </a:r>
            <a:r>
              <a:rPr lang="fr-FR" sz="3600" dirty="0">
                <a:solidFill>
                  <a:srgbClr val="FF0000"/>
                </a:solidFill>
                <a:latin typeface="Times New Roman" panose="02020603050405020304" pitchFamily="18" charset="0"/>
                <a:cs typeface="Times New Roman" panose="02020603050405020304" pitchFamily="18" charset="0"/>
              </a:rPr>
              <a:t> </a:t>
            </a:r>
            <a:r>
              <a:rPr lang="fr-FR" sz="3600" dirty="0" err="1">
                <a:solidFill>
                  <a:srgbClr val="FF0000"/>
                </a:solidFill>
                <a:latin typeface="Times New Roman" panose="02020603050405020304" pitchFamily="18" charset="0"/>
                <a:cs typeface="Times New Roman" panose="02020603050405020304" pitchFamily="18" charset="0"/>
              </a:rPr>
              <a:t>các</a:t>
            </a:r>
            <a:r>
              <a:rPr lang="fr-FR" sz="3600" dirty="0">
                <a:solidFill>
                  <a:srgbClr val="FF0000"/>
                </a:solidFill>
                <a:latin typeface="Times New Roman" panose="02020603050405020304" pitchFamily="18" charset="0"/>
                <a:cs typeface="Times New Roman" panose="02020603050405020304" pitchFamily="18" charset="0"/>
              </a:rPr>
              <a:t> </a:t>
            </a:r>
            <a:r>
              <a:rPr lang="fr-FR" sz="3600" dirty="0" err="1">
                <a:solidFill>
                  <a:srgbClr val="FF0000"/>
                </a:solidFill>
                <a:latin typeface="Times New Roman" panose="02020603050405020304" pitchFamily="18" charset="0"/>
                <a:cs typeface="Times New Roman" panose="02020603050405020304" pitchFamily="18" charset="0"/>
              </a:rPr>
              <a:t>nhân</a:t>
            </a:r>
            <a:r>
              <a:rPr lang="fr-FR" sz="3600" dirty="0">
                <a:solidFill>
                  <a:srgbClr val="FF0000"/>
                </a:solidFill>
                <a:latin typeface="Times New Roman" panose="02020603050405020304" pitchFamily="18" charset="0"/>
                <a:cs typeface="Times New Roman" panose="02020603050405020304" pitchFamily="18" charset="0"/>
              </a:rPr>
              <a:t> </a:t>
            </a:r>
            <a:r>
              <a:rPr lang="fr-FR" sz="3600" dirty="0" err="1">
                <a:solidFill>
                  <a:srgbClr val="FF0000"/>
                </a:solidFill>
                <a:latin typeface="Times New Roman" panose="02020603050405020304" pitchFamily="18" charset="0"/>
                <a:cs typeface="Times New Roman" panose="02020603050405020304" pitchFamily="18" charset="0"/>
              </a:rPr>
              <a:t>tố</a:t>
            </a:r>
            <a:r>
              <a:rPr lang="fr-FR" sz="3600" dirty="0">
                <a:solidFill>
                  <a:srgbClr val="FF0000"/>
                </a:solidFill>
                <a:latin typeface="Times New Roman" panose="02020603050405020304" pitchFamily="18" charset="0"/>
                <a:cs typeface="Times New Roman" panose="02020603050405020304" pitchFamily="18" charset="0"/>
              </a:rPr>
              <a:t> </a:t>
            </a:r>
            <a:r>
              <a:rPr lang="fr-FR" sz="3600" dirty="0" err="1">
                <a:solidFill>
                  <a:srgbClr val="FF0000"/>
                </a:solidFill>
                <a:latin typeface="Times New Roman" panose="02020603050405020304" pitchFamily="18" charset="0"/>
                <a:cs typeface="Times New Roman" panose="02020603050405020304" pitchFamily="18" charset="0"/>
              </a:rPr>
              <a:t>tác</a:t>
            </a:r>
            <a:r>
              <a:rPr lang="fr-FR" sz="3600" dirty="0">
                <a:solidFill>
                  <a:srgbClr val="FF0000"/>
                </a:solidFill>
                <a:latin typeface="Times New Roman" panose="02020603050405020304" pitchFamily="18" charset="0"/>
                <a:cs typeface="Times New Roman" panose="02020603050405020304" pitchFamily="18" charset="0"/>
              </a:rPr>
              <a:t> </a:t>
            </a:r>
            <a:r>
              <a:rPr lang="fr-FR" sz="3600" dirty="0" err="1">
                <a:solidFill>
                  <a:srgbClr val="FF0000"/>
                </a:solidFill>
                <a:latin typeface="Times New Roman" panose="02020603050405020304" pitchFamily="18" charset="0"/>
                <a:cs typeface="Times New Roman" panose="02020603050405020304" pitchFamily="18" charset="0"/>
              </a:rPr>
              <a:t>động</a:t>
            </a:r>
            <a:r>
              <a:rPr lang="fr-FR" sz="3600" dirty="0">
                <a:solidFill>
                  <a:srgbClr val="FF0000"/>
                </a:solidFill>
                <a:latin typeface="Times New Roman" panose="02020603050405020304" pitchFamily="18" charset="0"/>
                <a:cs typeface="Times New Roman" panose="02020603050405020304" pitchFamily="18" charset="0"/>
              </a:rPr>
              <a:t> </a:t>
            </a:r>
            <a:r>
              <a:rPr lang="fr-FR" sz="3600" dirty="0" err="1">
                <a:solidFill>
                  <a:srgbClr val="FF0000"/>
                </a:solidFill>
                <a:latin typeface="Times New Roman" panose="02020603050405020304" pitchFamily="18" charset="0"/>
                <a:cs typeface="Times New Roman" panose="02020603050405020304" pitchFamily="18" charset="0"/>
              </a:rPr>
              <a:t>đến</a:t>
            </a:r>
            <a:r>
              <a:rPr lang="fr-FR" sz="3600" dirty="0">
                <a:solidFill>
                  <a:srgbClr val="FF0000"/>
                </a:solidFill>
                <a:latin typeface="Times New Roman" panose="02020603050405020304" pitchFamily="18" charset="0"/>
                <a:cs typeface="Times New Roman" panose="02020603050405020304" pitchFamily="18" charset="0"/>
              </a:rPr>
              <a:t> </a:t>
            </a:r>
            <a:r>
              <a:rPr lang="fr-FR" sz="3600" dirty="0" err="1">
                <a:solidFill>
                  <a:srgbClr val="FF0000"/>
                </a:solidFill>
                <a:latin typeface="Times New Roman" panose="02020603050405020304" pitchFamily="18" charset="0"/>
                <a:cs typeface="Times New Roman" panose="02020603050405020304" pitchFamily="18" charset="0"/>
              </a:rPr>
              <a:t>đô</a:t>
            </a:r>
            <a:r>
              <a:rPr lang="fr-FR" sz="3600" dirty="0">
                <a:solidFill>
                  <a:srgbClr val="FF0000"/>
                </a:solidFill>
                <a:latin typeface="Times New Roman" panose="02020603050405020304" pitchFamily="18" charset="0"/>
                <a:cs typeface="Times New Roman" panose="02020603050405020304" pitchFamily="18" charset="0"/>
              </a:rPr>
              <a:t> </a:t>
            </a:r>
            <a:r>
              <a:rPr lang="fr-FR" sz="3600" dirty="0" err="1">
                <a:solidFill>
                  <a:srgbClr val="FF0000"/>
                </a:solidFill>
                <a:latin typeface="Times New Roman" panose="02020603050405020304" pitchFamily="18" charset="0"/>
                <a:cs typeface="Times New Roman" panose="02020603050405020304" pitchFamily="18" charset="0"/>
              </a:rPr>
              <a:t>thị</a:t>
            </a:r>
            <a:r>
              <a:rPr lang="fr-FR" sz="3600" dirty="0">
                <a:solidFill>
                  <a:srgbClr val="FF0000"/>
                </a:solidFill>
                <a:latin typeface="Times New Roman" panose="02020603050405020304" pitchFamily="18" charset="0"/>
                <a:cs typeface="Times New Roman" panose="02020603050405020304" pitchFamily="18" charset="0"/>
              </a:rPr>
              <a:t> </a:t>
            </a:r>
            <a:r>
              <a:rPr lang="fr-FR" sz="3600" dirty="0" err="1">
                <a:solidFill>
                  <a:srgbClr val="FF0000"/>
                </a:solidFill>
                <a:latin typeface="Times New Roman" panose="02020603050405020304" pitchFamily="18" charset="0"/>
                <a:cs typeface="Times New Roman" panose="02020603050405020304" pitchFamily="18" charset="0"/>
              </a:rPr>
              <a:t>hoá</a:t>
            </a:r>
            <a:r>
              <a:rPr lang="fr-FR" sz="3600" dirty="0">
                <a:solidFill>
                  <a:srgbClr val="FF0000"/>
                </a:solidFill>
                <a:latin typeface="Times New Roman" panose="02020603050405020304" pitchFamily="18" charset="0"/>
                <a:cs typeface="Times New Roman" panose="02020603050405020304" pitchFamily="18" charset="0"/>
              </a:rPr>
              <a:t> </a:t>
            </a:r>
            <a:r>
              <a:rPr lang="fr-FR" sz="3600" dirty="0" err="1">
                <a:solidFill>
                  <a:srgbClr val="FF0000"/>
                </a:solidFill>
                <a:latin typeface="Times New Roman" panose="02020603050405020304" pitchFamily="18" charset="0"/>
                <a:cs typeface="Times New Roman" panose="02020603050405020304" pitchFamily="18" charset="0"/>
              </a:rPr>
              <a:t>ở</a:t>
            </a:r>
            <a:r>
              <a:rPr lang="fr-FR" sz="3600" dirty="0">
                <a:solidFill>
                  <a:srgbClr val="FF0000"/>
                </a:solidFill>
                <a:latin typeface="Times New Roman" panose="02020603050405020304" pitchFamily="18" charset="0"/>
                <a:cs typeface="Times New Roman" panose="02020603050405020304" pitchFamily="18" charset="0"/>
              </a:rPr>
              <a:t> </a:t>
            </a:r>
            <a:r>
              <a:rPr lang="fr-FR" sz="3600" dirty="0" err="1">
                <a:solidFill>
                  <a:srgbClr val="FF0000"/>
                </a:solidFill>
                <a:latin typeface="Times New Roman" panose="02020603050405020304" pitchFamily="18" charset="0"/>
                <a:cs typeface="Times New Roman" panose="02020603050405020304" pitchFamily="18" charset="0"/>
              </a:rPr>
              <a:t>Đà</a:t>
            </a:r>
            <a:r>
              <a:rPr lang="fr-FR" sz="3600" dirty="0">
                <a:solidFill>
                  <a:srgbClr val="FF0000"/>
                </a:solidFill>
                <a:latin typeface="Times New Roman" panose="02020603050405020304" pitchFamily="18" charset="0"/>
                <a:cs typeface="Times New Roman" panose="02020603050405020304" pitchFamily="18" charset="0"/>
              </a:rPr>
              <a:t> </a:t>
            </a:r>
            <a:r>
              <a:rPr lang="fr-FR" sz="3600" dirty="0" err="1">
                <a:solidFill>
                  <a:srgbClr val="FF0000"/>
                </a:solidFill>
                <a:latin typeface="Times New Roman" panose="02020603050405020304" pitchFamily="18" charset="0"/>
                <a:cs typeface="Times New Roman" panose="02020603050405020304" pitchFamily="18" charset="0"/>
              </a:rPr>
              <a:t>Nẵng</a:t>
            </a:r>
            <a:r>
              <a:rPr lang="fr-FR" sz="3600" dirty="0">
                <a:solidFill>
                  <a:srgbClr val="FF0000"/>
                </a:solidFill>
                <a:latin typeface="Times New Roman" panose="02020603050405020304" pitchFamily="18" charset="0"/>
                <a:cs typeface="Times New Roman" panose="02020603050405020304" pitchFamily="18" charset="0"/>
              </a:rPr>
              <a:t>. </a:t>
            </a:r>
            <a:endParaRPr lang="en-US" sz="3600" b="1" dirty="0">
              <a:solidFill>
                <a:srgbClr val="FF0000"/>
              </a:solidFill>
              <a:latin typeface="Times New Roman" panose="02020603050405020304" pitchFamily="18" charset="0"/>
              <a:cs typeface="Times New Roman" panose="02020603050405020304" pitchFamily="18" charset="0"/>
            </a:endParaRPr>
          </a:p>
        </p:txBody>
      </p:sp>
      <p:sp>
        <p:nvSpPr>
          <p:cNvPr id="38" name="Lưu đồ: Điểm Kết Thúc 147">
            <a:extLst>
              <a:ext uri="{FF2B5EF4-FFF2-40B4-BE49-F238E27FC236}">
                <a16:creationId xmlns:a16="http://schemas.microsoft.com/office/drawing/2014/main" id="{B5183A6E-3055-43C9-996A-2D190FFB60FF}"/>
              </a:ext>
            </a:extLst>
          </p:cNvPr>
          <p:cNvSpPr/>
          <p:nvPr/>
        </p:nvSpPr>
        <p:spPr>
          <a:xfrm>
            <a:off x="7800446" y="1478307"/>
            <a:ext cx="3174163" cy="744065"/>
          </a:xfrm>
          <a:prstGeom prst="flowChartTerminator">
            <a:avLst/>
          </a:prstGeom>
          <a:solidFill>
            <a:srgbClr val="0070C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err="1">
                <a:ln>
                  <a:noFill/>
                </a:ln>
                <a:solidFill>
                  <a:prstClr val="white"/>
                </a:solidFill>
                <a:effectLst/>
                <a:uLnTx/>
                <a:uFillTx/>
                <a:latin typeface="#9Slide05 SVNUT Triumph" panose="00000500000000000000" pitchFamily="2" charset="0"/>
                <a:ea typeface="+mn-ea"/>
                <a:cs typeface="+mn-cs"/>
              </a:rPr>
              <a:t>Nhiệm</a:t>
            </a:r>
            <a:r>
              <a:rPr kumimoji="0" lang="en-US" sz="3600" b="0" i="0" u="none" strike="noStrike" kern="1200" cap="none" spc="0" normalizeH="0" baseline="0" noProof="0" dirty="0">
                <a:ln>
                  <a:noFill/>
                </a:ln>
                <a:solidFill>
                  <a:prstClr val="white"/>
                </a:solidFill>
                <a:effectLst/>
                <a:uLnTx/>
                <a:uFillTx/>
                <a:latin typeface="#9Slide05 SVNUT Triumph" panose="00000500000000000000" pitchFamily="2" charset="0"/>
                <a:ea typeface="+mn-ea"/>
                <a:cs typeface="+mn-cs"/>
              </a:rPr>
              <a:t> </a:t>
            </a:r>
            <a:r>
              <a:rPr kumimoji="0" lang="en-US" sz="3600" b="0" i="0" u="none" strike="noStrike" kern="1200" cap="none" spc="0" normalizeH="0" baseline="0" noProof="0" dirty="0" err="1">
                <a:ln>
                  <a:noFill/>
                </a:ln>
                <a:solidFill>
                  <a:prstClr val="white"/>
                </a:solidFill>
                <a:effectLst/>
                <a:uLnTx/>
                <a:uFillTx/>
                <a:latin typeface="#9Slide05 SVNUT Triumph" panose="00000500000000000000" pitchFamily="2" charset="0"/>
                <a:ea typeface="+mn-ea"/>
                <a:cs typeface="+mn-cs"/>
              </a:rPr>
              <a:t>vụ</a:t>
            </a:r>
            <a:endParaRPr kumimoji="0" lang="en-US" sz="3600" b="0" i="0" u="none" strike="noStrike" kern="1200" cap="none" spc="0" normalizeH="0" baseline="0" noProof="0" dirty="0">
              <a:ln>
                <a:noFill/>
              </a:ln>
              <a:solidFill>
                <a:prstClr val="white"/>
              </a:solidFill>
              <a:effectLst/>
              <a:uLnTx/>
              <a:uFillTx/>
              <a:latin typeface="#9Slide05 SVNUT Triumph" panose="00000500000000000000" pitchFamily="2" charset="0"/>
              <a:ea typeface="+mn-ea"/>
              <a:cs typeface="+mn-cs"/>
            </a:endParaRPr>
          </a:p>
        </p:txBody>
      </p:sp>
      <p:pic>
        <p:nvPicPr>
          <p:cNvPr id="39" name="Picture 2" descr="Copyediting | AnnaProofing">
            <a:extLst>
              <a:ext uri="{FF2B5EF4-FFF2-40B4-BE49-F238E27FC236}">
                <a16:creationId xmlns:a16="http://schemas.microsoft.com/office/drawing/2014/main" id="{8C2C0F88-ED36-4737-A139-308D36F1F7D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30316" y="1387556"/>
            <a:ext cx="925232" cy="944171"/>
          </a:xfrm>
          <a:prstGeom prst="rect">
            <a:avLst/>
          </a:prstGeom>
          <a:noFill/>
          <a:extLst>
            <a:ext uri="{909E8E84-426E-40DD-AFC4-6F175D3DCCD1}">
              <a14:hiddenFill xmlns:a14="http://schemas.microsoft.com/office/drawing/2010/main">
                <a:solidFill>
                  <a:srgbClr val="FFFFFF"/>
                </a:solidFill>
              </a14:hiddenFill>
            </a:ext>
          </a:extLst>
        </p:spPr>
      </p:pic>
      <p:sp>
        <p:nvSpPr>
          <p:cNvPr id="40" name="Rectangle: Rounded Corners 7">
            <a:extLst>
              <a:ext uri="{FF2B5EF4-FFF2-40B4-BE49-F238E27FC236}">
                <a16:creationId xmlns:a16="http://schemas.microsoft.com/office/drawing/2014/main" id="{A3BA8D6A-4D01-49E4-8C32-23CAA2363653}"/>
              </a:ext>
            </a:extLst>
          </p:cNvPr>
          <p:cNvSpPr/>
          <p:nvPr/>
        </p:nvSpPr>
        <p:spPr>
          <a:xfrm>
            <a:off x="8051371" y="2365549"/>
            <a:ext cx="3517536" cy="1322000"/>
          </a:xfrm>
          <a:prstGeom prst="roundRect">
            <a:avLst/>
          </a:prstGeom>
          <a:noFill/>
          <a:ln w="3175">
            <a:noFill/>
            <a:prstDash val="sysDash"/>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solidFill>
              <a:effectLst/>
              <a:uLnTx/>
              <a:uFillTx/>
              <a:latin typeface="#9Slide03 SFU Futura_12" panose="020B0604020202020204" charset="0"/>
              <a:ea typeface="+mn-ea"/>
              <a:cs typeface="Arial" panose="020B0604020202020204" pitchFamily="34" charset="0"/>
            </a:endParaRPr>
          </a:p>
        </p:txBody>
      </p:sp>
      <p:grpSp>
        <p:nvGrpSpPr>
          <p:cNvPr id="18" name="Group 17"/>
          <p:cNvGrpSpPr/>
          <p:nvPr/>
        </p:nvGrpSpPr>
        <p:grpSpPr>
          <a:xfrm>
            <a:off x="13492" y="38619"/>
            <a:ext cx="12043463" cy="1144353"/>
            <a:chOff x="1226073" y="46491"/>
            <a:chExt cx="12043463" cy="1144353"/>
          </a:xfrm>
        </p:grpSpPr>
        <p:sp>
          <p:nvSpPr>
            <p:cNvPr id="19" name="Rectangle: Rounded Corners 17">
              <a:extLst>
                <a:ext uri="{FF2B5EF4-FFF2-40B4-BE49-F238E27FC236}">
                  <a16:creationId xmlns:a16="http://schemas.microsoft.com/office/drawing/2014/main" id="{FAD1B7D5-53C9-4DD5-8454-63D6FF634185}"/>
                </a:ext>
              </a:extLst>
            </p:cNvPr>
            <p:cNvSpPr/>
            <p:nvPr/>
          </p:nvSpPr>
          <p:spPr>
            <a:xfrm>
              <a:off x="1226073" y="46491"/>
              <a:ext cx="12043463" cy="1144353"/>
            </a:xfrm>
            <a:prstGeom prst="roundRect">
              <a:avLst>
                <a:gd name="adj" fmla="val 42559"/>
              </a:avLst>
            </a:prstGeom>
            <a:solidFill>
              <a:schemeClr val="accent5">
                <a:lumMod val="75000"/>
              </a:schemeClr>
            </a:solidFill>
            <a:ln w="12700">
              <a:solidFill>
                <a:srgbClr val="4472C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49180E"/>
                </a:solidFill>
                <a:effectLst/>
                <a:uLnTx/>
                <a:uFillTx/>
                <a:latin typeface="#9Slide03 SFU Futura_12" panose="00000400000000000000" pitchFamily="2" charset="0"/>
                <a:ea typeface="+mn-ea"/>
                <a:cs typeface="+mn-cs"/>
              </a:endParaRPr>
            </a:p>
          </p:txBody>
        </p:sp>
        <p:sp>
          <p:nvSpPr>
            <p:cNvPr id="21" name="TextBox 20">
              <a:extLst>
                <a:ext uri="{FF2B5EF4-FFF2-40B4-BE49-F238E27FC236}">
                  <a16:creationId xmlns:a16="http://schemas.microsoft.com/office/drawing/2014/main" id="{4EC68D7C-3C39-4B6F-8758-427A97DB07ED}"/>
                </a:ext>
              </a:extLst>
            </p:cNvPr>
            <p:cNvSpPr txBox="1"/>
            <p:nvPr/>
          </p:nvSpPr>
          <p:spPr>
            <a:xfrm>
              <a:off x="2621081" y="131191"/>
              <a:ext cx="10160407" cy="615553"/>
            </a:xfrm>
            <a:prstGeom prst="rect">
              <a:avLst/>
            </a:prstGeom>
            <a:noFill/>
          </p:spPr>
          <p:txBody>
            <a:bodyPr wrap="square">
              <a:spAutoFit/>
            </a:bodyPr>
            <a:lstStyle/>
            <a:p>
              <a:pPr lvl="0" algn="ctr">
                <a:defRPr/>
              </a:pPr>
              <a:r>
                <a:rPr lang="en-US" sz="3400" b="1" dirty="0">
                  <a:solidFill>
                    <a:srgbClr val="FFFF00"/>
                  </a:solidFill>
                  <a:latin typeface="#9Slide03 SFU Futura_12" panose="020B0604020202020204" charset="0"/>
                </a:rPr>
                <a:t>1. </a:t>
              </a:r>
              <a:r>
                <a:rPr lang="en-US" sz="3400" b="1" dirty="0" err="1">
                  <a:solidFill>
                    <a:srgbClr val="FFFF00"/>
                  </a:solidFill>
                  <a:latin typeface="#9Slide03 SFU Futura_12" panose="020B0604020202020204" charset="0"/>
                </a:rPr>
                <a:t>Các</a:t>
              </a:r>
              <a:r>
                <a:rPr lang="en-US" sz="3400" b="1" dirty="0">
                  <a:solidFill>
                    <a:srgbClr val="FFFF00"/>
                  </a:solidFill>
                  <a:latin typeface="#9Slide03 SFU Futura_12" panose="020B0604020202020204" charset="0"/>
                </a:rPr>
                <a:t> </a:t>
              </a:r>
              <a:r>
                <a:rPr lang="en-US" sz="3400" b="1" dirty="0" err="1">
                  <a:solidFill>
                    <a:srgbClr val="FFFF00"/>
                  </a:solidFill>
                  <a:latin typeface="#9Slide03 SFU Futura_12" panose="020B0604020202020204" charset="0"/>
                </a:rPr>
                <a:t>nhân</a:t>
              </a:r>
              <a:r>
                <a:rPr lang="en-US" sz="3400" b="1" dirty="0">
                  <a:solidFill>
                    <a:srgbClr val="FFFF00"/>
                  </a:solidFill>
                  <a:latin typeface="#9Slide03 SFU Futura_12" panose="020B0604020202020204" charset="0"/>
                </a:rPr>
                <a:t> </a:t>
              </a:r>
              <a:r>
                <a:rPr lang="en-US" sz="3400" b="1" dirty="0" err="1">
                  <a:solidFill>
                    <a:srgbClr val="FFFF00"/>
                  </a:solidFill>
                  <a:latin typeface="#9Slide03 SFU Futura_12" panose="020B0604020202020204" charset="0"/>
                </a:rPr>
                <a:t>tố</a:t>
              </a:r>
              <a:r>
                <a:rPr lang="en-US" sz="3400" b="1" dirty="0">
                  <a:solidFill>
                    <a:srgbClr val="FFFF00"/>
                  </a:solidFill>
                  <a:latin typeface="#9Slide03 SFU Futura_12" panose="020B0604020202020204" charset="0"/>
                </a:rPr>
                <a:t> </a:t>
              </a:r>
              <a:r>
                <a:rPr lang="en-US" sz="3400" b="1" dirty="0" err="1">
                  <a:solidFill>
                    <a:srgbClr val="FFFF00"/>
                  </a:solidFill>
                  <a:latin typeface="#9Slide03 SFU Futura_12" panose="020B0604020202020204" charset="0"/>
                </a:rPr>
                <a:t>tác</a:t>
              </a:r>
              <a:r>
                <a:rPr lang="en-US" sz="3400" b="1" dirty="0">
                  <a:solidFill>
                    <a:srgbClr val="FFFF00"/>
                  </a:solidFill>
                  <a:latin typeface="#9Slide03 SFU Futura_12" panose="020B0604020202020204" charset="0"/>
                </a:rPr>
                <a:t> </a:t>
              </a:r>
              <a:r>
                <a:rPr lang="en-US" sz="3400" b="1" dirty="0" err="1">
                  <a:solidFill>
                    <a:srgbClr val="FFFF00"/>
                  </a:solidFill>
                  <a:latin typeface="#9Slide03 SFU Futura_12" panose="020B0604020202020204" charset="0"/>
                </a:rPr>
                <a:t>động</a:t>
              </a:r>
              <a:r>
                <a:rPr lang="en-US" sz="3400" b="1" dirty="0">
                  <a:solidFill>
                    <a:srgbClr val="FFFF00"/>
                  </a:solidFill>
                  <a:latin typeface="#9Slide03 SFU Futura_12" panose="020B0604020202020204" charset="0"/>
                </a:rPr>
                <a:t> </a:t>
              </a:r>
              <a:r>
                <a:rPr lang="en-US" sz="3400" b="1" dirty="0" err="1">
                  <a:solidFill>
                    <a:srgbClr val="FFFF00"/>
                  </a:solidFill>
                  <a:latin typeface="#9Slide03 SFU Futura_12" panose="020B0604020202020204" charset="0"/>
                </a:rPr>
                <a:t>đến</a:t>
              </a:r>
              <a:r>
                <a:rPr lang="en-US" sz="3400" b="1" dirty="0">
                  <a:solidFill>
                    <a:srgbClr val="FFFF00"/>
                  </a:solidFill>
                  <a:latin typeface="#9Slide03 SFU Futura_12" panose="020B0604020202020204" charset="0"/>
                </a:rPr>
                <a:t> </a:t>
              </a:r>
              <a:r>
                <a:rPr lang="en-US" sz="3400" b="1" dirty="0" err="1">
                  <a:solidFill>
                    <a:srgbClr val="FFFF00"/>
                  </a:solidFill>
                  <a:latin typeface="#9Slide03 SFU Futura_12" panose="020B0604020202020204" charset="0"/>
                </a:rPr>
                <a:t>đô</a:t>
              </a:r>
              <a:r>
                <a:rPr lang="en-US" sz="3400" b="1" dirty="0">
                  <a:solidFill>
                    <a:srgbClr val="FFFF00"/>
                  </a:solidFill>
                  <a:latin typeface="#9Slide03 SFU Futura_12" panose="020B0604020202020204" charset="0"/>
                </a:rPr>
                <a:t> </a:t>
              </a:r>
              <a:r>
                <a:rPr lang="en-US" sz="3400" b="1" dirty="0" err="1">
                  <a:solidFill>
                    <a:srgbClr val="FFFF00"/>
                  </a:solidFill>
                  <a:latin typeface="#9Slide03 SFU Futura_12" panose="020B0604020202020204" charset="0"/>
                </a:rPr>
                <a:t>thị</a:t>
              </a:r>
              <a:r>
                <a:rPr lang="en-US" sz="3400" b="1" dirty="0">
                  <a:solidFill>
                    <a:srgbClr val="FFFF00"/>
                  </a:solidFill>
                  <a:latin typeface="#9Slide03 SFU Futura_12" panose="020B0604020202020204" charset="0"/>
                </a:rPr>
                <a:t> </a:t>
              </a:r>
              <a:r>
                <a:rPr lang="en-US" sz="3400" b="1" dirty="0" err="1">
                  <a:solidFill>
                    <a:srgbClr val="FFFF00"/>
                  </a:solidFill>
                  <a:latin typeface="#9Slide03 SFU Futura_12" panose="020B0604020202020204" charset="0"/>
                </a:rPr>
                <a:t>hoá</a:t>
              </a:r>
              <a:r>
                <a:rPr lang="en-US" sz="3400" b="1" dirty="0">
                  <a:solidFill>
                    <a:srgbClr val="FFFF00"/>
                  </a:solidFill>
                  <a:latin typeface="#9Slide03 SFU Futura_12" panose="020B0604020202020204" charset="0"/>
                </a:rPr>
                <a:t> </a:t>
              </a:r>
              <a:endParaRPr kumimoji="0" lang="en-US" sz="3400" b="1" i="0" u="none" strike="noStrike" kern="1200" cap="none" spc="0" normalizeH="0" baseline="0" noProof="0" dirty="0">
                <a:ln>
                  <a:noFill/>
                </a:ln>
                <a:solidFill>
                  <a:srgbClr val="FFFF00"/>
                </a:solidFill>
                <a:effectLst/>
                <a:uLnTx/>
                <a:uFillTx/>
                <a:latin typeface="#9Slide03 SFU Futura_12" panose="020B0604020202020204" charset="0"/>
                <a:cs typeface="Arial" panose="020B0604020202020204" pitchFamily="34" charset="0"/>
              </a:endParaRPr>
            </a:p>
          </p:txBody>
        </p:sp>
      </p:grpSp>
      <p:pic>
        <p:nvPicPr>
          <p:cNvPr id="25" name="Picture 4" descr="Thêm 31 bệnh nhân có xét nghiệm âm tính từ lần 2 trở lên | ĐÀI PHÁT THANH  VÀ TRUYỀN HÌNH BÌNH DƯƠN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6641" t="25124" r="6895" b="22755"/>
          <a:stretch/>
        </p:blipFill>
        <p:spPr bwMode="auto">
          <a:xfrm>
            <a:off x="1838382" y="2020450"/>
            <a:ext cx="923613" cy="556758"/>
          </a:xfrm>
          <a:prstGeom prst="rect">
            <a:avLst/>
          </a:prstGeom>
          <a:noFill/>
          <a:ln>
            <a:noFill/>
          </a:ln>
        </p:spPr>
      </p:pic>
      <p:pic>
        <p:nvPicPr>
          <p:cNvPr id="27" name="Picture 4" descr="Thêm 31 bệnh nhân có xét nghiệm âm tính từ lần 2 trở lên | ĐÀI PHÁT THANH  VÀ TRUYỀN HÌNH BÌNH DƯƠN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6641" t="25124" r="6895" b="22755"/>
          <a:stretch/>
        </p:blipFill>
        <p:spPr bwMode="auto">
          <a:xfrm>
            <a:off x="1907503" y="3841445"/>
            <a:ext cx="923613" cy="556758"/>
          </a:xfrm>
          <a:prstGeom prst="rect">
            <a:avLst/>
          </a:prstGeom>
          <a:noFill/>
          <a:ln>
            <a:noFill/>
          </a:ln>
        </p:spPr>
      </p:pic>
      <p:pic>
        <p:nvPicPr>
          <p:cNvPr id="28" name="Picture 4" descr="Thêm 31 bệnh nhân có xét nghiệm âm tính từ lần 2 trở lên | ĐÀI PHÁT THANH  VÀ TRUYỀN HÌNH BÌNH DƯƠN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6641" t="25124" r="6895" b="22755"/>
          <a:stretch/>
        </p:blipFill>
        <p:spPr bwMode="auto">
          <a:xfrm>
            <a:off x="1991369" y="5613945"/>
            <a:ext cx="923613" cy="556758"/>
          </a:xfrm>
          <a:prstGeom prst="rect">
            <a:avLst/>
          </a:prstGeom>
          <a:noFill/>
          <a:ln>
            <a:noFill/>
          </a:ln>
        </p:spPr>
      </p:pic>
    </p:spTree>
    <p:extLst>
      <p:ext uri="{BB962C8B-B14F-4D97-AF65-F5344CB8AC3E}">
        <p14:creationId xmlns:p14="http://schemas.microsoft.com/office/powerpoint/2010/main" val="161819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barn(inVertical)">
                                      <p:cBhvr>
                                        <p:cTn id="7" dur="500"/>
                                        <p:tgtEl>
                                          <p:spTgt spid="39"/>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8"/>
                                        </p:tgtEl>
                                        <p:attrNameLst>
                                          <p:attrName>style.visibility</p:attrName>
                                        </p:attrNameLst>
                                      </p:cBhvr>
                                      <p:to>
                                        <p:strVal val="visible"/>
                                      </p:to>
                                    </p:set>
                                    <p:animEffect transition="in" filter="barn(inVertical)">
                                      <p:cBhvr>
                                        <p:cTn id="10" dur="500"/>
                                        <p:tgtEl>
                                          <p:spTgt spid="38"/>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barn(inVertical)">
                                      <p:cBhvr>
                                        <p:cTn id="13" dur="500"/>
                                        <p:tgtEl>
                                          <p:spTgt spid="3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20"/>
                                        </p:tgtEl>
                                        <p:attrNameLst>
                                          <p:attrName>style.visibility</p:attrName>
                                        </p:attrNameLst>
                                      </p:cBhvr>
                                      <p:to>
                                        <p:strVal val="visible"/>
                                      </p:to>
                                    </p:set>
                                    <p:animEffect transition="in" filter="barn(inVertical)">
                                      <p:cBhvr>
                                        <p:cTn id="18" dur="500"/>
                                        <p:tgtEl>
                                          <p:spTgt spid="20"/>
                                        </p:tgtEl>
                                      </p:cBhvr>
                                    </p:animEffect>
                                  </p:childTnLst>
                                </p:cTn>
                              </p:par>
                              <p:par>
                                <p:cTn id="19" presetID="16" presetClass="entr" presetSubtype="21" fill="hold" nodeType="withEffect">
                                  <p:stCondLst>
                                    <p:cond delay="0"/>
                                  </p:stCondLst>
                                  <p:childTnLst>
                                    <p:set>
                                      <p:cBhvr>
                                        <p:cTn id="20" dur="1" fill="hold">
                                          <p:stCondLst>
                                            <p:cond delay="0"/>
                                          </p:stCondLst>
                                        </p:cTn>
                                        <p:tgtEl>
                                          <p:spTgt spid="25"/>
                                        </p:tgtEl>
                                        <p:attrNameLst>
                                          <p:attrName>style.visibility</p:attrName>
                                        </p:attrNameLst>
                                      </p:cBhvr>
                                      <p:to>
                                        <p:strVal val="visible"/>
                                      </p:to>
                                    </p:set>
                                    <p:animEffect transition="in" filter="barn(inVertical)">
                                      <p:cBhvr>
                                        <p:cTn id="21" dur="500"/>
                                        <p:tgtEl>
                                          <p:spTgt spid="25"/>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34"/>
                                        </p:tgtEl>
                                        <p:attrNameLst>
                                          <p:attrName>style.visibility</p:attrName>
                                        </p:attrNameLst>
                                      </p:cBhvr>
                                      <p:to>
                                        <p:strVal val="visible"/>
                                      </p:to>
                                    </p:set>
                                    <p:animEffect transition="in" filter="barn(inVertical)">
                                      <p:cBhvr>
                                        <p:cTn id="24" dur="500"/>
                                        <p:tgtEl>
                                          <p:spTgt spid="34"/>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32"/>
                                        </p:tgtEl>
                                        <p:attrNameLst>
                                          <p:attrName>style.visibility</p:attrName>
                                        </p:attrNameLst>
                                      </p:cBhvr>
                                      <p:to>
                                        <p:strVal val="visible"/>
                                      </p:to>
                                    </p:set>
                                    <p:animEffect transition="in" filter="barn(inVertical)">
                                      <p:cBhvr>
                                        <p:cTn id="29" dur="500"/>
                                        <p:tgtEl>
                                          <p:spTgt spid="32"/>
                                        </p:tgtEl>
                                      </p:cBhvr>
                                    </p:animEffect>
                                  </p:childTnLst>
                                </p:cTn>
                              </p:par>
                              <p:par>
                                <p:cTn id="30" presetID="16" presetClass="entr" presetSubtype="21" fill="hold" nodeType="with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barn(inVertical)">
                                      <p:cBhvr>
                                        <p:cTn id="32" dur="500"/>
                                        <p:tgtEl>
                                          <p:spTgt spid="27"/>
                                        </p:tgtEl>
                                      </p:cBhvr>
                                    </p:animEffect>
                                  </p:childTnLst>
                                </p:cTn>
                              </p:par>
                              <p:par>
                                <p:cTn id="33" presetID="16" presetClass="entr" presetSubtype="21" fill="hold" grpId="0" nodeType="withEffect">
                                  <p:stCondLst>
                                    <p:cond delay="0"/>
                                  </p:stCondLst>
                                  <p:childTnLst>
                                    <p:set>
                                      <p:cBhvr>
                                        <p:cTn id="34" dur="1" fill="hold">
                                          <p:stCondLst>
                                            <p:cond delay="0"/>
                                          </p:stCondLst>
                                        </p:cTn>
                                        <p:tgtEl>
                                          <p:spTgt spid="35"/>
                                        </p:tgtEl>
                                        <p:attrNameLst>
                                          <p:attrName>style.visibility</p:attrName>
                                        </p:attrNameLst>
                                      </p:cBhvr>
                                      <p:to>
                                        <p:strVal val="visible"/>
                                      </p:to>
                                    </p:set>
                                    <p:animEffect transition="in" filter="barn(inVertical)">
                                      <p:cBhvr>
                                        <p:cTn id="35" dur="500"/>
                                        <p:tgtEl>
                                          <p:spTgt spid="35"/>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nodeType="clickEffect">
                                  <p:stCondLst>
                                    <p:cond delay="0"/>
                                  </p:stCondLst>
                                  <p:childTnLst>
                                    <p:set>
                                      <p:cBhvr>
                                        <p:cTn id="39" dur="1" fill="hold">
                                          <p:stCondLst>
                                            <p:cond delay="0"/>
                                          </p:stCondLst>
                                        </p:cTn>
                                        <p:tgtEl>
                                          <p:spTgt spid="33"/>
                                        </p:tgtEl>
                                        <p:attrNameLst>
                                          <p:attrName>style.visibility</p:attrName>
                                        </p:attrNameLst>
                                      </p:cBhvr>
                                      <p:to>
                                        <p:strVal val="visible"/>
                                      </p:to>
                                    </p:set>
                                    <p:animEffect transition="in" filter="barn(inVertical)">
                                      <p:cBhvr>
                                        <p:cTn id="40" dur="500"/>
                                        <p:tgtEl>
                                          <p:spTgt spid="33"/>
                                        </p:tgtEl>
                                      </p:cBhvr>
                                    </p:animEffect>
                                  </p:childTnLst>
                                </p:cTn>
                              </p:par>
                              <p:par>
                                <p:cTn id="41" presetID="16" presetClass="entr" presetSubtype="21" fill="hold" nodeType="withEffect">
                                  <p:stCondLst>
                                    <p:cond delay="0"/>
                                  </p:stCondLst>
                                  <p:childTnLst>
                                    <p:set>
                                      <p:cBhvr>
                                        <p:cTn id="42" dur="1" fill="hold">
                                          <p:stCondLst>
                                            <p:cond delay="0"/>
                                          </p:stCondLst>
                                        </p:cTn>
                                        <p:tgtEl>
                                          <p:spTgt spid="28"/>
                                        </p:tgtEl>
                                        <p:attrNameLst>
                                          <p:attrName>style.visibility</p:attrName>
                                        </p:attrNameLst>
                                      </p:cBhvr>
                                      <p:to>
                                        <p:strVal val="visible"/>
                                      </p:to>
                                    </p:set>
                                    <p:animEffect transition="in" filter="barn(inVertical)">
                                      <p:cBhvr>
                                        <p:cTn id="43" dur="500"/>
                                        <p:tgtEl>
                                          <p:spTgt spid="28"/>
                                        </p:tgtEl>
                                      </p:cBhvr>
                                    </p:animEffect>
                                  </p:childTnLst>
                                </p:cTn>
                              </p:par>
                              <p:par>
                                <p:cTn id="44" presetID="16" presetClass="entr" presetSubtype="21" fill="hold" grpId="0" nodeType="withEffect">
                                  <p:stCondLst>
                                    <p:cond delay="0"/>
                                  </p:stCondLst>
                                  <p:childTnLst>
                                    <p:set>
                                      <p:cBhvr>
                                        <p:cTn id="45" dur="1" fill="hold">
                                          <p:stCondLst>
                                            <p:cond delay="0"/>
                                          </p:stCondLst>
                                        </p:cTn>
                                        <p:tgtEl>
                                          <p:spTgt spid="36"/>
                                        </p:tgtEl>
                                        <p:attrNameLst>
                                          <p:attrName>style.visibility</p:attrName>
                                        </p:attrNameLst>
                                      </p:cBhvr>
                                      <p:to>
                                        <p:strVal val="visible"/>
                                      </p:to>
                                    </p:set>
                                    <p:animEffect transition="in" filter="barn(inVertical)">
                                      <p:cBhvr>
                                        <p:cTn id="46"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P spid="35" grpId="0"/>
      <p:bldP spid="36" grpId="0"/>
      <p:bldP spid="37" grpId="0" animBg="1"/>
      <p:bldP spid="3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FF725CC-6344-E771-6E7F-7EDEC8FAA4A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3664" y="1049903"/>
            <a:ext cx="6106740" cy="4130675"/>
          </a:xfrm>
          <a:prstGeom prst="rect">
            <a:avLst/>
          </a:prstGeom>
        </p:spPr>
      </p:pic>
      <p:pic>
        <p:nvPicPr>
          <p:cNvPr id="5" name="Picture 4">
            <a:extLst>
              <a:ext uri="{FF2B5EF4-FFF2-40B4-BE49-F238E27FC236}">
                <a16:creationId xmlns:a16="http://schemas.microsoft.com/office/drawing/2014/main" id="{5317A03A-E545-C08C-96A1-FDDCB43B4C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4600" y="913378"/>
            <a:ext cx="5656263" cy="5031243"/>
          </a:xfrm>
          <a:prstGeom prst="rect">
            <a:avLst/>
          </a:prstGeom>
        </p:spPr>
      </p:pic>
    </p:spTree>
    <p:extLst>
      <p:ext uri="{BB962C8B-B14F-4D97-AF65-F5344CB8AC3E}">
        <p14:creationId xmlns:p14="http://schemas.microsoft.com/office/powerpoint/2010/main" val="14526442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2"/>
          <p:cNvGrpSpPr/>
          <p:nvPr/>
        </p:nvGrpSpPr>
        <p:grpSpPr>
          <a:xfrm>
            <a:off x="1075274" y="3680047"/>
            <a:ext cx="7948216" cy="1077131"/>
            <a:chOff x="0" y="0"/>
            <a:chExt cx="2256762" cy="574776"/>
          </a:xfrm>
          <a:solidFill>
            <a:srgbClr val="008000"/>
          </a:solidFill>
        </p:grpSpPr>
        <p:sp>
          <p:nvSpPr>
            <p:cNvPr id="13" name="Freeform 13"/>
            <p:cNvSpPr/>
            <p:nvPr/>
          </p:nvSpPr>
          <p:spPr>
            <a:xfrm>
              <a:off x="0" y="0"/>
              <a:ext cx="2256762" cy="574776"/>
            </a:xfrm>
            <a:custGeom>
              <a:avLst/>
              <a:gdLst/>
              <a:ahLst/>
              <a:cxnLst/>
              <a:rect l="l" t="t" r="r" b="b"/>
              <a:pathLst>
                <a:path w="2256762" h="574776">
                  <a:moveTo>
                    <a:pt x="40273" y="0"/>
                  </a:moveTo>
                  <a:lnTo>
                    <a:pt x="2216489" y="0"/>
                  </a:lnTo>
                  <a:cubicBezTo>
                    <a:pt x="2227170" y="0"/>
                    <a:pt x="2237413" y="4243"/>
                    <a:pt x="2244966" y="11796"/>
                  </a:cubicBezTo>
                  <a:cubicBezTo>
                    <a:pt x="2252519" y="19348"/>
                    <a:pt x="2256762" y="29592"/>
                    <a:pt x="2256762" y="40273"/>
                  </a:cubicBezTo>
                  <a:lnTo>
                    <a:pt x="2256762" y="534503"/>
                  </a:lnTo>
                  <a:cubicBezTo>
                    <a:pt x="2256762" y="556745"/>
                    <a:pt x="2238731" y="574776"/>
                    <a:pt x="2216489" y="574776"/>
                  </a:cubicBezTo>
                  <a:lnTo>
                    <a:pt x="40273" y="574776"/>
                  </a:lnTo>
                  <a:cubicBezTo>
                    <a:pt x="29592" y="574776"/>
                    <a:pt x="19348" y="570533"/>
                    <a:pt x="11796" y="562980"/>
                  </a:cubicBezTo>
                  <a:cubicBezTo>
                    <a:pt x="4243" y="555428"/>
                    <a:pt x="0" y="545184"/>
                    <a:pt x="0" y="534503"/>
                  </a:cubicBezTo>
                  <a:lnTo>
                    <a:pt x="0" y="40273"/>
                  </a:lnTo>
                  <a:cubicBezTo>
                    <a:pt x="0" y="18031"/>
                    <a:pt x="18031" y="0"/>
                    <a:pt x="40273" y="0"/>
                  </a:cubicBezTo>
                  <a:close/>
                </a:path>
              </a:pathLst>
            </a:custGeom>
            <a:grpFill/>
          </p:spPr>
          <p:txBody>
            <a:bodyPr/>
            <a:lstStyle/>
            <a:p>
              <a:pPr defTabSz="609630">
                <a:defRPr/>
              </a:pPr>
              <a:endParaRPr lang="en-US" sz="1200">
                <a:solidFill>
                  <a:prstClr val="black"/>
                </a:solidFill>
                <a:latin typeface="Calibri"/>
              </a:endParaRPr>
            </a:p>
          </p:txBody>
        </p:sp>
        <p:sp>
          <p:nvSpPr>
            <p:cNvPr id="14" name="TextBox 14"/>
            <p:cNvSpPr txBox="1"/>
            <p:nvPr/>
          </p:nvSpPr>
          <p:spPr>
            <a:xfrm>
              <a:off x="0" y="-38100"/>
              <a:ext cx="2256762" cy="612876"/>
            </a:xfrm>
            <a:prstGeom prst="rect">
              <a:avLst/>
            </a:prstGeom>
            <a:grpFill/>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grpSp>
        <p:nvGrpSpPr>
          <p:cNvPr id="15" name="Group 15"/>
          <p:cNvGrpSpPr/>
          <p:nvPr/>
        </p:nvGrpSpPr>
        <p:grpSpPr>
          <a:xfrm>
            <a:off x="600440" y="3197432"/>
            <a:ext cx="923710" cy="955587"/>
            <a:chOff x="0" y="0"/>
            <a:chExt cx="569066" cy="655143"/>
          </a:xfrm>
        </p:grpSpPr>
        <p:sp>
          <p:nvSpPr>
            <p:cNvPr id="16" name="Freeform 16"/>
            <p:cNvSpPr/>
            <p:nvPr/>
          </p:nvSpPr>
          <p:spPr>
            <a:xfrm>
              <a:off x="0" y="0"/>
              <a:ext cx="569066" cy="655143"/>
            </a:xfrm>
            <a:custGeom>
              <a:avLst/>
              <a:gdLst/>
              <a:ahLst/>
              <a:cxnLst/>
              <a:rect l="l" t="t" r="r" b="b"/>
              <a:pathLst>
                <a:path w="569066" h="655143">
                  <a:moveTo>
                    <a:pt x="240715" y="0"/>
                  </a:moveTo>
                  <a:lnTo>
                    <a:pt x="328351" y="0"/>
                  </a:lnTo>
                  <a:cubicBezTo>
                    <a:pt x="461294" y="0"/>
                    <a:pt x="569066" y="107772"/>
                    <a:pt x="569066" y="240715"/>
                  </a:cubicBezTo>
                  <a:lnTo>
                    <a:pt x="569066" y="414427"/>
                  </a:lnTo>
                  <a:cubicBezTo>
                    <a:pt x="569066" y="547371"/>
                    <a:pt x="461294" y="655143"/>
                    <a:pt x="328351" y="655143"/>
                  </a:cubicBezTo>
                  <a:lnTo>
                    <a:pt x="240715" y="655143"/>
                  </a:lnTo>
                  <a:cubicBezTo>
                    <a:pt x="176874" y="655143"/>
                    <a:pt x="115647" y="629782"/>
                    <a:pt x="70504" y="584639"/>
                  </a:cubicBezTo>
                  <a:cubicBezTo>
                    <a:pt x="25361" y="539496"/>
                    <a:pt x="0" y="478269"/>
                    <a:pt x="0" y="414427"/>
                  </a:cubicBezTo>
                  <a:lnTo>
                    <a:pt x="0" y="240715"/>
                  </a:lnTo>
                  <a:cubicBezTo>
                    <a:pt x="0" y="107772"/>
                    <a:pt x="107772" y="0"/>
                    <a:pt x="240715" y="0"/>
                  </a:cubicBezTo>
                  <a:close/>
                </a:path>
              </a:pathLst>
            </a:custGeom>
            <a:solidFill>
              <a:srgbClr val="357529"/>
            </a:solidFill>
          </p:spPr>
          <p:txBody>
            <a:bodyPr/>
            <a:lstStyle/>
            <a:p>
              <a:pPr defTabSz="609630">
                <a:defRPr/>
              </a:pPr>
              <a:endParaRPr lang="en-US" sz="1200">
                <a:solidFill>
                  <a:prstClr val="black"/>
                </a:solidFill>
                <a:latin typeface="Calibri"/>
              </a:endParaRPr>
            </a:p>
          </p:txBody>
        </p:sp>
        <p:sp>
          <p:nvSpPr>
            <p:cNvPr id="17" name="TextBox 17"/>
            <p:cNvSpPr txBox="1"/>
            <p:nvPr/>
          </p:nvSpPr>
          <p:spPr>
            <a:xfrm>
              <a:off x="0" y="-38100"/>
              <a:ext cx="569066" cy="693243"/>
            </a:xfrm>
            <a:prstGeom prst="rect">
              <a:avLst/>
            </a:prstGeom>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grpSp>
        <p:nvGrpSpPr>
          <p:cNvPr id="19" name="Group 19"/>
          <p:cNvGrpSpPr/>
          <p:nvPr/>
        </p:nvGrpSpPr>
        <p:grpSpPr>
          <a:xfrm>
            <a:off x="1155856" y="5324477"/>
            <a:ext cx="7905024" cy="1077131"/>
            <a:chOff x="0" y="0"/>
            <a:chExt cx="2256762" cy="574776"/>
          </a:xfrm>
          <a:solidFill>
            <a:srgbClr val="FF6600"/>
          </a:solidFill>
        </p:grpSpPr>
        <p:sp>
          <p:nvSpPr>
            <p:cNvPr id="20" name="Freeform 20"/>
            <p:cNvSpPr/>
            <p:nvPr/>
          </p:nvSpPr>
          <p:spPr>
            <a:xfrm>
              <a:off x="0" y="0"/>
              <a:ext cx="2256762" cy="574776"/>
            </a:xfrm>
            <a:custGeom>
              <a:avLst/>
              <a:gdLst/>
              <a:ahLst/>
              <a:cxnLst/>
              <a:rect l="l" t="t" r="r" b="b"/>
              <a:pathLst>
                <a:path w="2256762" h="574776">
                  <a:moveTo>
                    <a:pt x="40273" y="0"/>
                  </a:moveTo>
                  <a:lnTo>
                    <a:pt x="2216489" y="0"/>
                  </a:lnTo>
                  <a:cubicBezTo>
                    <a:pt x="2227170" y="0"/>
                    <a:pt x="2237413" y="4243"/>
                    <a:pt x="2244966" y="11796"/>
                  </a:cubicBezTo>
                  <a:cubicBezTo>
                    <a:pt x="2252519" y="19348"/>
                    <a:pt x="2256762" y="29592"/>
                    <a:pt x="2256762" y="40273"/>
                  </a:cubicBezTo>
                  <a:lnTo>
                    <a:pt x="2256762" y="534503"/>
                  </a:lnTo>
                  <a:cubicBezTo>
                    <a:pt x="2256762" y="556745"/>
                    <a:pt x="2238731" y="574776"/>
                    <a:pt x="2216489" y="574776"/>
                  </a:cubicBezTo>
                  <a:lnTo>
                    <a:pt x="40273" y="574776"/>
                  </a:lnTo>
                  <a:cubicBezTo>
                    <a:pt x="29592" y="574776"/>
                    <a:pt x="19348" y="570533"/>
                    <a:pt x="11796" y="562980"/>
                  </a:cubicBezTo>
                  <a:cubicBezTo>
                    <a:pt x="4243" y="555428"/>
                    <a:pt x="0" y="545184"/>
                    <a:pt x="0" y="534503"/>
                  </a:cubicBezTo>
                  <a:lnTo>
                    <a:pt x="0" y="40273"/>
                  </a:lnTo>
                  <a:cubicBezTo>
                    <a:pt x="0" y="18031"/>
                    <a:pt x="18031" y="0"/>
                    <a:pt x="40273" y="0"/>
                  </a:cubicBezTo>
                  <a:close/>
                </a:path>
              </a:pathLst>
            </a:custGeom>
            <a:grpFill/>
          </p:spPr>
          <p:txBody>
            <a:bodyPr/>
            <a:lstStyle/>
            <a:p>
              <a:pPr defTabSz="609630">
                <a:defRPr/>
              </a:pPr>
              <a:endParaRPr lang="en-US" sz="1200">
                <a:solidFill>
                  <a:prstClr val="black"/>
                </a:solidFill>
                <a:latin typeface="Calibri"/>
              </a:endParaRPr>
            </a:p>
          </p:txBody>
        </p:sp>
        <p:sp>
          <p:nvSpPr>
            <p:cNvPr id="21" name="TextBox 21"/>
            <p:cNvSpPr txBox="1"/>
            <p:nvPr/>
          </p:nvSpPr>
          <p:spPr>
            <a:xfrm>
              <a:off x="0" y="-38100"/>
              <a:ext cx="2256762" cy="612876"/>
            </a:xfrm>
            <a:prstGeom prst="rect">
              <a:avLst/>
            </a:prstGeom>
            <a:grpFill/>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grpSp>
        <p:nvGrpSpPr>
          <p:cNvPr id="22" name="Group 22"/>
          <p:cNvGrpSpPr/>
          <p:nvPr/>
        </p:nvGrpSpPr>
        <p:grpSpPr>
          <a:xfrm>
            <a:off x="511817" y="5050820"/>
            <a:ext cx="923710" cy="1011160"/>
            <a:chOff x="0" y="0"/>
            <a:chExt cx="569066" cy="655143"/>
          </a:xfrm>
        </p:grpSpPr>
        <p:sp>
          <p:nvSpPr>
            <p:cNvPr id="23" name="Freeform 23"/>
            <p:cNvSpPr/>
            <p:nvPr/>
          </p:nvSpPr>
          <p:spPr>
            <a:xfrm>
              <a:off x="0" y="0"/>
              <a:ext cx="569066" cy="655143"/>
            </a:xfrm>
            <a:custGeom>
              <a:avLst/>
              <a:gdLst/>
              <a:ahLst/>
              <a:cxnLst/>
              <a:rect l="l" t="t" r="r" b="b"/>
              <a:pathLst>
                <a:path w="569066" h="655143">
                  <a:moveTo>
                    <a:pt x="240715" y="0"/>
                  </a:moveTo>
                  <a:lnTo>
                    <a:pt x="328351" y="0"/>
                  </a:lnTo>
                  <a:cubicBezTo>
                    <a:pt x="461294" y="0"/>
                    <a:pt x="569066" y="107772"/>
                    <a:pt x="569066" y="240715"/>
                  </a:cubicBezTo>
                  <a:lnTo>
                    <a:pt x="569066" y="414427"/>
                  </a:lnTo>
                  <a:cubicBezTo>
                    <a:pt x="569066" y="547371"/>
                    <a:pt x="461294" y="655143"/>
                    <a:pt x="328351" y="655143"/>
                  </a:cubicBezTo>
                  <a:lnTo>
                    <a:pt x="240715" y="655143"/>
                  </a:lnTo>
                  <a:cubicBezTo>
                    <a:pt x="176874" y="655143"/>
                    <a:pt x="115647" y="629782"/>
                    <a:pt x="70504" y="584639"/>
                  </a:cubicBezTo>
                  <a:cubicBezTo>
                    <a:pt x="25361" y="539496"/>
                    <a:pt x="0" y="478269"/>
                    <a:pt x="0" y="414427"/>
                  </a:cubicBezTo>
                  <a:lnTo>
                    <a:pt x="0" y="240715"/>
                  </a:lnTo>
                  <a:cubicBezTo>
                    <a:pt x="0" y="107772"/>
                    <a:pt x="107772" y="0"/>
                    <a:pt x="240715" y="0"/>
                  </a:cubicBezTo>
                  <a:close/>
                </a:path>
              </a:pathLst>
            </a:custGeom>
            <a:solidFill>
              <a:srgbClr val="14320F"/>
            </a:solidFill>
          </p:spPr>
          <p:txBody>
            <a:bodyPr/>
            <a:lstStyle/>
            <a:p>
              <a:pPr defTabSz="609630">
                <a:defRPr/>
              </a:pPr>
              <a:endParaRPr lang="en-US" sz="1200">
                <a:solidFill>
                  <a:prstClr val="black"/>
                </a:solidFill>
                <a:latin typeface="Calibri"/>
              </a:endParaRPr>
            </a:p>
          </p:txBody>
        </p:sp>
        <p:sp>
          <p:nvSpPr>
            <p:cNvPr id="24" name="TextBox 24"/>
            <p:cNvSpPr txBox="1"/>
            <p:nvPr/>
          </p:nvSpPr>
          <p:spPr>
            <a:xfrm>
              <a:off x="0" y="-38100"/>
              <a:ext cx="569066" cy="693243"/>
            </a:xfrm>
            <a:prstGeom prst="rect">
              <a:avLst/>
            </a:prstGeom>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grpSp>
        <p:nvGrpSpPr>
          <p:cNvPr id="25" name="Group 25"/>
          <p:cNvGrpSpPr/>
          <p:nvPr/>
        </p:nvGrpSpPr>
        <p:grpSpPr>
          <a:xfrm>
            <a:off x="1187528" y="1893149"/>
            <a:ext cx="7841680" cy="1077131"/>
            <a:chOff x="0" y="0"/>
            <a:chExt cx="2256762" cy="574776"/>
          </a:xfrm>
          <a:solidFill>
            <a:srgbClr val="FF6600"/>
          </a:solidFill>
        </p:grpSpPr>
        <p:sp>
          <p:nvSpPr>
            <p:cNvPr id="26" name="Freeform 26"/>
            <p:cNvSpPr/>
            <p:nvPr/>
          </p:nvSpPr>
          <p:spPr>
            <a:xfrm>
              <a:off x="0" y="0"/>
              <a:ext cx="2256762" cy="574776"/>
            </a:xfrm>
            <a:custGeom>
              <a:avLst/>
              <a:gdLst/>
              <a:ahLst/>
              <a:cxnLst/>
              <a:rect l="l" t="t" r="r" b="b"/>
              <a:pathLst>
                <a:path w="2256762" h="574776">
                  <a:moveTo>
                    <a:pt x="40273" y="0"/>
                  </a:moveTo>
                  <a:lnTo>
                    <a:pt x="2216489" y="0"/>
                  </a:lnTo>
                  <a:cubicBezTo>
                    <a:pt x="2227170" y="0"/>
                    <a:pt x="2237413" y="4243"/>
                    <a:pt x="2244966" y="11796"/>
                  </a:cubicBezTo>
                  <a:cubicBezTo>
                    <a:pt x="2252519" y="19348"/>
                    <a:pt x="2256762" y="29592"/>
                    <a:pt x="2256762" y="40273"/>
                  </a:cubicBezTo>
                  <a:lnTo>
                    <a:pt x="2256762" y="534503"/>
                  </a:lnTo>
                  <a:cubicBezTo>
                    <a:pt x="2256762" y="556745"/>
                    <a:pt x="2238731" y="574776"/>
                    <a:pt x="2216489" y="574776"/>
                  </a:cubicBezTo>
                  <a:lnTo>
                    <a:pt x="40273" y="574776"/>
                  </a:lnTo>
                  <a:cubicBezTo>
                    <a:pt x="29592" y="574776"/>
                    <a:pt x="19348" y="570533"/>
                    <a:pt x="11796" y="562980"/>
                  </a:cubicBezTo>
                  <a:cubicBezTo>
                    <a:pt x="4243" y="555428"/>
                    <a:pt x="0" y="545184"/>
                    <a:pt x="0" y="534503"/>
                  </a:cubicBezTo>
                  <a:lnTo>
                    <a:pt x="0" y="40273"/>
                  </a:lnTo>
                  <a:cubicBezTo>
                    <a:pt x="0" y="18031"/>
                    <a:pt x="18031" y="0"/>
                    <a:pt x="40273" y="0"/>
                  </a:cubicBezTo>
                  <a:close/>
                </a:path>
              </a:pathLst>
            </a:custGeom>
            <a:grpFill/>
          </p:spPr>
          <p:txBody>
            <a:bodyPr/>
            <a:lstStyle/>
            <a:p>
              <a:pPr defTabSz="609630">
                <a:defRPr/>
              </a:pPr>
              <a:endParaRPr lang="en-US" sz="1200">
                <a:solidFill>
                  <a:prstClr val="black"/>
                </a:solidFill>
                <a:latin typeface="Calibri"/>
              </a:endParaRPr>
            </a:p>
          </p:txBody>
        </p:sp>
        <p:sp>
          <p:nvSpPr>
            <p:cNvPr id="27" name="TextBox 27"/>
            <p:cNvSpPr txBox="1"/>
            <p:nvPr/>
          </p:nvSpPr>
          <p:spPr>
            <a:xfrm>
              <a:off x="0" y="-38100"/>
              <a:ext cx="2256762" cy="612876"/>
            </a:xfrm>
            <a:prstGeom prst="rect">
              <a:avLst/>
            </a:prstGeom>
            <a:grpFill/>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grpSp>
        <p:nvGrpSpPr>
          <p:cNvPr id="29" name="Group 29"/>
          <p:cNvGrpSpPr/>
          <p:nvPr/>
        </p:nvGrpSpPr>
        <p:grpSpPr>
          <a:xfrm>
            <a:off x="617603" y="1589886"/>
            <a:ext cx="891867" cy="969177"/>
            <a:chOff x="0" y="0"/>
            <a:chExt cx="569066" cy="655143"/>
          </a:xfrm>
        </p:grpSpPr>
        <p:sp>
          <p:nvSpPr>
            <p:cNvPr id="30" name="Freeform 30"/>
            <p:cNvSpPr/>
            <p:nvPr/>
          </p:nvSpPr>
          <p:spPr>
            <a:xfrm>
              <a:off x="0" y="0"/>
              <a:ext cx="569066" cy="655143"/>
            </a:xfrm>
            <a:custGeom>
              <a:avLst/>
              <a:gdLst/>
              <a:ahLst/>
              <a:cxnLst/>
              <a:rect l="l" t="t" r="r" b="b"/>
              <a:pathLst>
                <a:path w="569066" h="655143">
                  <a:moveTo>
                    <a:pt x="240715" y="0"/>
                  </a:moveTo>
                  <a:lnTo>
                    <a:pt x="328351" y="0"/>
                  </a:lnTo>
                  <a:cubicBezTo>
                    <a:pt x="461294" y="0"/>
                    <a:pt x="569066" y="107772"/>
                    <a:pt x="569066" y="240715"/>
                  </a:cubicBezTo>
                  <a:lnTo>
                    <a:pt x="569066" y="414427"/>
                  </a:lnTo>
                  <a:cubicBezTo>
                    <a:pt x="569066" y="547371"/>
                    <a:pt x="461294" y="655143"/>
                    <a:pt x="328351" y="655143"/>
                  </a:cubicBezTo>
                  <a:lnTo>
                    <a:pt x="240715" y="655143"/>
                  </a:lnTo>
                  <a:cubicBezTo>
                    <a:pt x="176874" y="655143"/>
                    <a:pt x="115647" y="629782"/>
                    <a:pt x="70504" y="584639"/>
                  </a:cubicBezTo>
                  <a:cubicBezTo>
                    <a:pt x="25361" y="539496"/>
                    <a:pt x="0" y="478269"/>
                    <a:pt x="0" y="414427"/>
                  </a:cubicBezTo>
                  <a:lnTo>
                    <a:pt x="0" y="240715"/>
                  </a:lnTo>
                  <a:cubicBezTo>
                    <a:pt x="0" y="107772"/>
                    <a:pt x="107772" y="0"/>
                    <a:pt x="240715" y="0"/>
                  </a:cubicBezTo>
                  <a:close/>
                </a:path>
              </a:pathLst>
            </a:custGeom>
            <a:solidFill>
              <a:srgbClr val="14320F"/>
            </a:solidFill>
          </p:spPr>
          <p:txBody>
            <a:bodyPr/>
            <a:lstStyle/>
            <a:p>
              <a:pPr defTabSz="609630">
                <a:defRPr/>
              </a:pPr>
              <a:endParaRPr lang="en-US" sz="1200">
                <a:solidFill>
                  <a:prstClr val="black"/>
                </a:solidFill>
                <a:latin typeface="Calibri"/>
              </a:endParaRPr>
            </a:p>
          </p:txBody>
        </p:sp>
        <p:sp>
          <p:nvSpPr>
            <p:cNvPr id="31" name="TextBox 31"/>
            <p:cNvSpPr txBox="1"/>
            <p:nvPr/>
          </p:nvSpPr>
          <p:spPr>
            <a:xfrm>
              <a:off x="0" y="-38100"/>
              <a:ext cx="569066" cy="693243"/>
            </a:xfrm>
            <a:prstGeom prst="rect">
              <a:avLst/>
            </a:prstGeom>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sp>
        <p:nvSpPr>
          <p:cNvPr id="49" name="TextBox 14">
            <a:extLst>
              <a:ext uri="{FF2B5EF4-FFF2-40B4-BE49-F238E27FC236}">
                <a16:creationId xmlns:a16="http://schemas.microsoft.com/office/drawing/2014/main" id="{64B3E566-7130-3D14-0A6D-0867C756E609}"/>
              </a:ext>
            </a:extLst>
          </p:cNvPr>
          <p:cNvSpPr txBox="1"/>
          <p:nvPr/>
        </p:nvSpPr>
        <p:spPr>
          <a:xfrm>
            <a:off x="948667" y="702393"/>
            <a:ext cx="9906000" cy="458011"/>
          </a:xfrm>
          <a:prstGeom prst="rect">
            <a:avLst/>
          </a:prstGeom>
        </p:spPr>
        <p:txBody>
          <a:bodyPr wrap="square" lIns="0" tIns="0" rIns="0" bIns="0" rtlCol="0" anchor="t">
            <a:spAutoFit/>
          </a:bodyPr>
          <a:lstStyle/>
          <a:p>
            <a:pPr>
              <a:lnSpc>
                <a:spcPts val="3827"/>
              </a:lnSpc>
            </a:pPr>
            <a:r>
              <a:rPr lang="en-US" sz="2733" b="1" dirty="0">
                <a:solidFill>
                  <a:srgbClr val="008000"/>
                </a:solidFill>
                <a:latin typeface="#9Slide03 IcielPanton Black" panose="00000A00000000000000" pitchFamily="2" charset="-93"/>
              </a:rPr>
              <a:t>a. </a:t>
            </a:r>
            <a:r>
              <a:rPr lang="en-US" sz="2733" b="1" dirty="0" err="1">
                <a:solidFill>
                  <a:srgbClr val="008000"/>
                </a:solidFill>
                <a:latin typeface="#9Slide03 IcielPanton Black" panose="00000A00000000000000" pitchFamily="2" charset="-93"/>
              </a:rPr>
              <a:t>Chính</a:t>
            </a:r>
            <a:r>
              <a:rPr lang="en-US" sz="2733" b="1" dirty="0">
                <a:solidFill>
                  <a:srgbClr val="008000"/>
                </a:solidFill>
                <a:latin typeface="#9Slide03 IcielPanton Black" panose="00000A00000000000000" pitchFamily="2" charset="-93"/>
              </a:rPr>
              <a:t> </a:t>
            </a:r>
            <a:r>
              <a:rPr lang="en-US" sz="2733" b="1" dirty="0" err="1">
                <a:solidFill>
                  <a:srgbClr val="008000"/>
                </a:solidFill>
                <a:latin typeface="#9Slide03 IcielPanton Black" panose="00000A00000000000000" pitchFamily="2" charset="-93"/>
              </a:rPr>
              <a:t>sách</a:t>
            </a:r>
            <a:r>
              <a:rPr lang="en-US" sz="2733" b="1" dirty="0">
                <a:solidFill>
                  <a:srgbClr val="008000"/>
                </a:solidFill>
                <a:latin typeface="#9Slide03 IcielPanton Black" panose="00000A00000000000000" pitchFamily="2" charset="-93"/>
              </a:rPr>
              <a:t> </a:t>
            </a:r>
            <a:r>
              <a:rPr lang="en-US" sz="2733" b="1" dirty="0" err="1">
                <a:solidFill>
                  <a:srgbClr val="008000"/>
                </a:solidFill>
                <a:latin typeface="#9Slide03 IcielPanton Black" panose="00000A00000000000000" pitchFamily="2" charset="-93"/>
              </a:rPr>
              <a:t>phát</a:t>
            </a:r>
            <a:r>
              <a:rPr lang="en-US" sz="2733" b="1" dirty="0">
                <a:solidFill>
                  <a:srgbClr val="008000"/>
                </a:solidFill>
                <a:latin typeface="#9Slide03 IcielPanton Black" panose="00000A00000000000000" pitchFamily="2" charset="-93"/>
              </a:rPr>
              <a:t> </a:t>
            </a:r>
            <a:r>
              <a:rPr lang="en-US" sz="2733" b="1" dirty="0" err="1">
                <a:solidFill>
                  <a:srgbClr val="008000"/>
                </a:solidFill>
                <a:latin typeface="#9Slide03 IcielPanton Black" panose="00000A00000000000000" pitchFamily="2" charset="-93"/>
              </a:rPr>
              <a:t>triển</a:t>
            </a:r>
            <a:endParaRPr lang="en-US" sz="2733" b="1" dirty="0">
              <a:solidFill>
                <a:srgbClr val="008000"/>
              </a:solidFill>
              <a:latin typeface="#9Slide03 IcielPanton Black" panose="00000A00000000000000" pitchFamily="2" charset="-93"/>
            </a:endParaRPr>
          </a:p>
        </p:txBody>
      </p:sp>
      <p:sp>
        <p:nvSpPr>
          <p:cNvPr id="50" name="TextBox 15">
            <a:extLst>
              <a:ext uri="{FF2B5EF4-FFF2-40B4-BE49-F238E27FC236}">
                <a16:creationId xmlns:a16="http://schemas.microsoft.com/office/drawing/2014/main" id="{388A1976-B50A-1743-79BA-1F9A88BDFF05}"/>
              </a:ext>
            </a:extLst>
          </p:cNvPr>
          <p:cNvSpPr txBox="1"/>
          <p:nvPr/>
        </p:nvSpPr>
        <p:spPr>
          <a:xfrm>
            <a:off x="1772758" y="2012553"/>
            <a:ext cx="6553248" cy="413190"/>
          </a:xfrm>
          <a:prstGeom prst="rect">
            <a:avLst/>
          </a:prstGeom>
          <a:ln>
            <a:noFill/>
          </a:ln>
        </p:spPr>
        <p:txBody>
          <a:bodyPr wrap="square" lIns="0" tIns="0" rIns="0" bIns="0" rtlCol="0" anchor="t">
            <a:spAutoFit/>
          </a:bodyPr>
          <a:lstStyle/>
          <a:p>
            <a:pPr>
              <a:lnSpc>
                <a:spcPct val="150000"/>
              </a:lnSpc>
            </a:pPr>
            <a:r>
              <a:rPr lang="vi-VN" dirty="0"/>
              <a:t>Là </a:t>
            </a:r>
            <a:r>
              <a:rPr lang="vi-VN" b="1" dirty="0"/>
              <a:t>nhân tố hàng đầu thúc đẩy đô thị hoá</a:t>
            </a:r>
            <a:r>
              <a:rPr lang="vi-VN" dirty="0"/>
              <a:t> ở Đà Nẵng.</a:t>
            </a:r>
            <a:r>
              <a:rPr lang="en-VN" sz="2000" dirty="0"/>
              <a:t> </a:t>
            </a:r>
            <a:endParaRPr lang="en-US" sz="1867" dirty="0">
              <a:solidFill>
                <a:schemeClr val="bg1"/>
              </a:solidFill>
              <a:latin typeface="Roboto Condensed" panose="02000000000000000000" pitchFamily="2" charset="0"/>
              <a:ea typeface="Roboto Condensed" panose="02000000000000000000" pitchFamily="2" charset="0"/>
            </a:endParaRPr>
          </a:p>
        </p:txBody>
      </p:sp>
      <p:sp>
        <p:nvSpPr>
          <p:cNvPr id="51" name="TextBox 16">
            <a:extLst>
              <a:ext uri="{FF2B5EF4-FFF2-40B4-BE49-F238E27FC236}">
                <a16:creationId xmlns:a16="http://schemas.microsoft.com/office/drawing/2014/main" id="{5843454C-EAFD-6925-2ABB-9B3A01FAE7BE}"/>
              </a:ext>
            </a:extLst>
          </p:cNvPr>
          <p:cNvSpPr txBox="1"/>
          <p:nvPr/>
        </p:nvSpPr>
        <p:spPr>
          <a:xfrm>
            <a:off x="1667238" y="3747258"/>
            <a:ext cx="6943361" cy="828688"/>
          </a:xfrm>
          <a:prstGeom prst="rect">
            <a:avLst/>
          </a:prstGeom>
          <a:ln>
            <a:noFill/>
          </a:ln>
        </p:spPr>
        <p:txBody>
          <a:bodyPr wrap="square" lIns="0" tIns="0" rIns="0" bIns="0" rtlCol="0" anchor="t">
            <a:spAutoFit/>
          </a:bodyPr>
          <a:lstStyle/>
          <a:p>
            <a:pPr algn="just">
              <a:lnSpc>
                <a:spcPct val="150000"/>
              </a:lnSpc>
            </a:pPr>
            <a:r>
              <a:rPr lang="vi-VN" dirty="0"/>
              <a:t>Từ khi trở thành thành phố trực thuộc Trung ương (1997), hàng loạt </a:t>
            </a:r>
            <a:r>
              <a:rPr lang="vi-VN" b="1" dirty="0"/>
              <a:t>nghị quyết, quyết định chiến lược</a:t>
            </a:r>
            <a:r>
              <a:rPr lang="vi-VN" dirty="0"/>
              <a:t> được ban hành</a:t>
            </a:r>
            <a:r>
              <a:rPr lang="en-VN" sz="2000" dirty="0"/>
              <a:t> </a:t>
            </a:r>
            <a:endParaRPr lang="en-US" sz="1867" dirty="0">
              <a:solidFill>
                <a:schemeClr val="bg1"/>
              </a:solidFill>
              <a:latin typeface="Roboto Condensed" panose="02000000000000000000" pitchFamily="2" charset="0"/>
              <a:ea typeface="Roboto Condensed" panose="02000000000000000000" pitchFamily="2" charset="0"/>
            </a:endParaRPr>
          </a:p>
        </p:txBody>
      </p:sp>
      <p:sp>
        <p:nvSpPr>
          <p:cNvPr id="52" name="TextBox 17">
            <a:extLst>
              <a:ext uri="{FF2B5EF4-FFF2-40B4-BE49-F238E27FC236}">
                <a16:creationId xmlns:a16="http://schemas.microsoft.com/office/drawing/2014/main" id="{6BFDF5B7-E020-5B6A-5EF1-558E952A1E66}"/>
              </a:ext>
            </a:extLst>
          </p:cNvPr>
          <p:cNvSpPr txBox="1"/>
          <p:nvPr/>
        </p:nvSpPr>
        <p:spPr>
          <a:xfrm>
            <a:off x="1371255" y="5356170"/>
            <a:ext cx="7535325" cy="828688"/>
          </a:xfrm>
          <a:prstGeom prst="rect">
            <a:avLst/>
          </a:prstGeom>
          <a:ln>
            <a:noFill/>
          </a:ln>
        </p:spPr>
        <p:txBody>
          <a:bodyPr wrap="square" lIns="0" tIns="0" rIns="0" bIns="0" rtlCol="0" anchor="t">
            <a:spAutoFit/>
          </a:bodyPr>
          <a:lstStyle/>
          <a:p>
            <a:pPr>
              <a:lnSpc>
                <a:spcPct val="150000"/>
              </a:lnSpc>
            </a:pPr>
            <a:r>
              <a:rPr lang="vi-VN" dirty="0"/>
              <a:t>Các </a:t>
            </a:r>
            <a:r>
              <a:rPr lang="vi-VN" b="1" dirty="0"/>
              <a:t>chính sách về hạ tầng, môi trường, an sinh, tái định cư</a:t>
            </a:r>
            <a:r>
              <a:rPr lang="vi-VN" dirty="0"/>
              <a:t> giúp nâng cao chất lượng sống, biến Đà Nẵng thành “</a:t>
            </a:r>
            <a:r>
              <a:rPr lang="vi-VN" b="1" dirty="0"/>
              <a:t>thành phố đáng sống</a:t>
            </a:r>
            <a:r>
              <a:rPr lang="vi-VN" dirty="0"/>
              <a:t>”.</a:t>
            </a:r>
            <a:r>
              <a:rPr lang="en-VN" sz="2000" dirty="0"/>
              <a:t> </a:t>
            </a:r>
            <a:endParaRPr lang="en-US" sz="1867" dirty="0">
              <a:solidFill>
                <a:schemeClr val="bg1"/>
              </a:solidFill>
              <a:latin typeface="Roboto Condensed" panose="02000000000000000000" pitchFamily="2" charset="0"/>
              <a:ea typeface="Roboto Condensed" panose="02000000000000000000" pitchFamily="2" charset="0"/>
            </a:endParaRPr>
          </a:p>
        </p:txBody>
      </p:sp>
      <p:pic>
        <p:nvPicPr>
          <p:cNvPr id="7170" name="Picture 2" descr="Hình ảnh Thiết Kế Logo Bảo Vệ Môi Trường PNG Miễn Phí Tải Về - Lovepik">
            <a:extLst>
              <a:ext uri="{FF2B5EF4-FFF2-40B4-BE49-F238E27FC236}">
                <a16:creationId xmlns:a16="http://schemas.microsoft.com/office/drawing/2014/main" id="{06053113-1E14-84DC-112C-8C30C52B63C4}"/>
              </a:ext>
            </a:extLst>
          </p:cNvPr>
          <p:cNvPicPr>
            <a:picLocks noChangeAspect="1" noChangeArrowheads="1"/>
          </p:cNvPicPr>
          <p:nvPr/>
        </p:nvPicPr>
        <p:blipFill>
          <a:blip r:embed="rId2" cstate="print">
            <a:extLst>
              <a:ext uri="{BEBA8EAE-BF5A-486C-A8C5-ECC9F3942E4B}">
                <a14:imgProps xmlns:a14="http://schemas.microsoft.com/office/drawing/2010/main">
                  <a14:imgLayer r:embed="rId3">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685978" y="3302411"/>
            <a:ext cx="744425" cy="744425"/>
          </a:xfrm>
          <a:prstGeom prst="ellipse">
            <a:avLst/>
          </a:prstGeom>
          <a:noFill/>
          <a:extLst>
            <a:ext uri="{909E8E84-426E-40DD-AFC4-6F175D3DCCD1}">
              <a14:hiddenFill xmlns:a14="http://schemas.microsoft.com/office/drawing/2010/main">
                <a:solidFill>
                  <a:srgbClr val="FFFFFF"/>
                </a:solidFill>
              </a14:hiddenFill>
            </a:ext>
          </a:extLst>
        </p:spPr>
      </p:pic>
      <p:pic>
        <p:nvPicPr>
          <p:cNvPr id="56" name="Hình ảnh 55">
            <a:extLst>
              <a:ext uri="{FF2B5EF4-FFF2-40B4-BE49-F238E27FC236}">
                <a16:creationId xmlns:a16="http://schemas.microsoft.com/office/drawing/2014/main" id="{11E32DBB-8C74-A686-E4C8-2382AA0819F7}"/>
              </a:ext>
            </a:extLst>
          </p:cNvPr>
          <p:cNvPicPr>
            <a:picLocks noChangeAspect="1"/>
          </p:cNvPicPr>
          <p:nvPr/>
        </p:nvPicPr>
        <p:blipFill>
          <a:blip r:embed="rId4">
            <a:extLst>
              <a:ext uri="{BEBA8EAE-BF5A-486C-A8C5-ECC9F3942E4B}">
                <a14:imgProps xmlns:a14="http://schemas.microsoft.com/office/drawing/2010/main">
                  <a14:imgLayer r:embed="rId5">
                    <a14:imgEffect>
                      <a14:saturation sat="300000"/>
                    </a14:imgEffect>
                  </a14:imgLayer>
                </a14:imgProps>
              </a:ext>
            </a:extLst>
          </a:blip>
          <a:stretch>
            <a:fillRect/>
          </a:stretch>
        </p:blipFill>
        <p:spPr>
          <a:xfrm>
            <a:off x="692828" y="1721571"/>
            <a:ext cx="742453" cy="668167"/>
          </a:xfrm>
          <a:prstGeom prst="ellipse">
            <a:avLst/>
          </a:prstGeom>
        </p:spPr>
      </p:pic>
      <p:pic>
        <p:nvPicPr>
          <p:cNvPr id="57" name="Hình ảnh 56">
            <a:extLst>
              <a:ext uri="{FF2B5EF4-FFF2-40B4-BE49-F238E27FC236}">
                <a16:creationId xmlns:a16="http://schemas.microsoft.com/office/drawing/2014/main" id="{38D8FE96-C5DD-27C7-12CF-D9376200858B}"/>
              </a:ext>
            </a:extLst>
          </p:cNvPr>
          <p:cNvPicPr>
            <a:picLocks noChangeAspect="1"/>
          </p:cNvPicPr>
          <p:nvPr/>
        </p:nvPicPr>
        <p:blipFill>
          <a:blip r:embed="rId6">
            <a:extLst>
              <a:ext uri="{BEBA8EAE-BF5A-486C-A8C5-ECC9F3942E4B}">
                <a14:imgProps xmlns:a14="http://schemas.microsoft.com/office/drawing/2010/main">
                  <a14:imgLayer r:embed="rId7">
                    <a14:imgEffect>
                      <a14:saturation sat="300000"/>
                    </a14:imgEffect>
                  </a14:imgLayer>
                </a14:imgProps>
              </a:ext>
            </a:extLst>
          </a:blip>
          <a:stretch>
            <a:fillRect/>
          </a:stretch>
        </p:blipFill>
        <p:spPr>
          <a:xfrm>
            <a:off x="560921" y="5137005"/>
            <a:ext cx="825500" cy="825500"/>
          </a:xfrm>
          <a:prstGeom prst="ellipse">
            <a:avLst/>
          </a:prstGeom>
        </p:spPr>
      </p:pic>
      <p:pic>
        <p:nvPicPr>
          <p:cNvPr id="7172" name="Picture 4" descr="Green factory - Free industry icons">
            <a:extLst>
              <a:ext uri="{FF2B5EF4-FFF2-40B4-BE49-F238E27FC236}">
                <a16:creationId xmlns:a16="http://schemas.microsoft.com/office/drawing/2014/main" id="{71F58553-5BD5-16D6-5081-FFB0F49904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96872" y="4046836"/>
            <a:ext cx="2895129" cy="2895129"/>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Năng lượng tái tạo – Wikipedia tiếng Việt">
            <a:extLst>
              <a:ext uri="{FF2B5EF4-FFF2-40B4-BE49-F238E27FC236}">
                <a16:creationId xmlns:a16="http://schemas.microsoft.com/office/drawing/2014/main" id="{6C9FD344-144F-F2AF-D3AB-76AFBE94DEC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036013" y="1359311"/>
            <a:ext cx="1827121" cy="182712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0-#ppt_w/2"/>
                                          </p:val>
                                        </p:tav>
                                        <p:tav tm="100000">
                                          <p:val>
                                            <p:strVal val="#ppt_x"/>
                                          </p:val>
                                        </p:tav>
                                      </p:tavLst>
                                    </p:anim>
                                    <p:anim calcmode="lin" valueType="num">
                                      <p:cBhvr additive="base">
                                        <p:cTn id="8" dur="500" fill="hold"/>
                                        <p:tgtEl>
                                          <p:spTgt spid="25"/>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500" fill="hold"/>
                                        <p:tgtEl>
                                          <p:spTgt spid="29"/>
                                        </p:tgtEl>
                                        <p:attrNameLst>
                                          <p:attrName>ppt_x</p:attrName>
                                        </p:attrNameLst>
                                      </p:cBhvr>
                                      <p:tavLst>
                                        <p:tav tm="0">
                                          <p:val>
                                            <p:strVal val="0-#ppt_w/2"/>
                                          </p:val>
                                        </p:tav>
                                        <p:tav tm="100000">
                                          <p:val>
                                            <p:strVal val="#ppt_x"/>
                                          </p:val>
                                        </p:tav>
                                      </p:tavLst>
                                    </p:anim>
                                    <p:anim calcmode="lin" valueType="num">
                                      <p:cBhvr additive="base">
                                        <p:cTn id="12" dur="500" fill="hold"/>
                                        <p:tgtEl>
                                          <p:spTgt spid="29"/>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50"/>
                                        </p:tgtEl>
                                        <p:attrNameLst>
                                          <p:attrName>style.visibility</p:attrName>
                                        </p:attrNameLst>
                                      </p:cBhvr>
                                      <p:to>
                                        <p:strVal val="visible"/>
                                      </p:to>
                                    </p:set>
                                    <p:anim calcmode="lin" valueType="num">
                                      <p:cBhvr additive="base">
                                        <p:cTn id="15" dur="500" fill="hold"/>
                                        <p:tgtEl>
                                          <p:spTgt spid="50"/>
                                        </p:tgtEl>
                                        <p:attrNameLst>
                                          <p:attrName>ppt_x</p:attrName>
                                        </p:attrNameLst>
                                      </p:cBhvr>
                                      <p:tavLst>
                                        <p:tav tm="0">
                                          <p:val>
                                            <p:strVal val="0-#ppt_w/2"/>
                                          </p:val>
                                        </p:tav>
                                        <p:tav tm="100000">
                                          <p:val>
                                            <p:strVal val="#ppt_x"/>
                                          </p:val>
                                        </p:tav>
                                      </p:tavLst>
                                    </p:anim>
                                    <p:anim calcmode="lin" valueType="num">
                                      <p:cBhvr additive="base">
                                        <p:cTn id="16" dur="500" fill="hold"/>
                                        <p:tgtEl>
                                          <p:spTgt spid="50"/>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56"/>
                                        </p:tgtEl>
                                        <p:attrNameLst>
                                          <p:attrName>style.visibility</p:attrName>
                                        </p:attrNameLst>
                                      </p:cBhvr>
                                      <p:to>
                                        <p:strVal val="visible"/>
                                      </p:to>
                                    </p:set>
                                    <p:anim calcmode="lin" valueType="num">
                                      <p:cBhvr additive="base">
                                        <p:cTn id="19" dur="500" fill="hold"/>
                                        <p:tgtEl>
                                          <p:spTgt spid="56"/>
                                        </p:tgtEl>
                                        <p:attrNameLst>
                                          <p:attrName>ppt_x</p:attrName>
                                        </p:attrNameLst>
                                      </p:cBhvr>
                                      <p:tavLst>
                                        <p:tav tm="0">
                                          <p:val>
                                            <p:strVal val="0-#ppt_w/2"/>
                                          </p:val>
                                        </p:tav>
                                        <p:tav tm="100000">
                                          <p:val>
                                            <p:strVal val="#ppt_x"/>
                                          </p:val>
                                        </p:tav>
                                      </p:tavLst>
                                    </p:anim>
                                    <p:anim calcmode="lin" valueType="num">
                                      <p:cBhvr additive="base">
                                        <p:cTn id="20" dur="500" fill="hold"/>
                                        <p:tgtEl>
                                          <p:spTgt spid="5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0-#ppt_w/2"/>
                                          </p:val>
                                        </p:tav>
                                        <p:tav tm="100000">
                                          <p:val>
                                            <p:strVal val="#ppt_x"/>
                                          </p:val>
                                        </p:tav>
                                      </p:tavLst>
                                    </p:anim>
                                    <p:anim calcmode="lin" valueType="num">
                                      <p:cBhvr additive="base">
                                        <p:cTn id="26" dur="500" fill="hold"/>
                                        <p:tgtEl>
                                          <p:spTgt spid="12"/>
                                        </p:tgtEl>
                                        <p:attrNameLst>
                                          <p:attrName>ppt_y</p:attrName>
                                        </p:attrNameLst>
                                      </p:cBhvr>
                                      <p:tavLst>
                                        <p:tav tm="0">
                                          <p:val>
                                            <p:strVal val="#ppt_y"/>
                                          </p:val>
                                        </p:tav>
                                        <p:tav tm="100000">
                                          <p:val>
                                            <p:strVal val="#ppt_y"/>
                                          </p:val>
                                        </p:tav>
                                      </p:tavLst>
                                    </p:anim>
                                  </p:childTnLst>
                                </p:cTn>
                              </p:par>
                              <p:par>
                                <p:cTn id="27" presetID="2" presetClass="entr" presetSubtype="8" fill="hold" nodeType="withEffect">
                                  <p:stCondLst>
                                    <p:cond delay="0"/>
                                  </p:stCondLst>
                                  <p:childTnLst>
                                    <p:set>
                                      <p:cBhvr>
                                        <p:cTn id="28" dur="1" fill="hold">
                                          <p:stCondLst>
                                            <p:cond delay="0"/>
                                          </p:stCondLst>
                                        </p:cTn>
                                        <p:tgtEl>
                                          <p:spTgt spid="15"/>
                                        </p:tgtEl>
                                        <p:attrNameLst>
                                          <p:attrName>style.visibility</p:attrName>
                                        </p:attrNameLst>
                                      </p:cBhvr>
                                      <p:to>
                                        <p:strVal val="visible"/>
                                      </p:to>
                                    </p:set>
                                    <p:anim calcmode="lin" valueType="num">
                                      <p:cBhvr additive="base">
                                        <p:cTn id="29" dur="500" fill="hold"/>
                                        <p:tgtEl>
                                          <p:spTgt spid="15"/>
                                        </p:tgtEl>
                                        <p:attrNameLst>
                                          <p:attrName>ppt_x</p:attrName>
                                        </p:attrNameLst>
                                      </p:cBhvr>
                                      <p:tavLst>
                                        <p:tav tm="0">
                                          <p:val>
                                            <p:strVal val="0-#ppt_w/2"/>
                                          </p:val>
                                        </p:tav>
                                        <p:tav tm="100000">
                                          <p:val>
                                            <p:strVal val="#ppt_x"/>
                                          </p:val>
                                        </p:tav>
                                      </p:tavLst>
                                    </p:anim>
                                    <p:anim calcmode="lin" valueType="num">
                                      <p:cBhvr additive="base">
                                        <p:cTn id="30" dur="500" fill="hold"/>
                                        <p:tgtEl>
                                          <p:spTgt spid="15"/>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51"/>
                                        </p:tgtEl>
                                        <p:attrNameLst>
                                          <p:attrName>style.visibility</p:attrName>
                                        </p:attrNameLst>
                                      </p:cBhvr>
                                      <p:to>
                                        <p:strVal val="visible"/>
                                      </p:to>
                                    </p:set>
                                    <p:anim calcmode="lin" valueType="num">
                                      <p:cBhvr additive="base">
                                        <p:cTn id="33" dur="500" fill="hold"/>
                                        <p:tgtEl>
                                          <p:spTgt spid="51"/>
                                        </p:tgtEl>
                                        <p:attrNameLst>
                                          <p:attrName>ppt_x</p:attrName>
                                        </p:attrNameLst>
                                      </p:cBhvr>
                                      <p:tavLst>
                                        <p:tav tm="0">
                                          <p:val>
                                            <p:strVal val="0-#ppt_w/2"/>
                                          </p:val>
                                        </p:tav>
                                        <p:tav tm="100000">
                                          <p:val>
                                            <p:strVal val="#ppt_x"/>
                                          </p:val>
                                        </p:tav>
                                      </p:tavLst>
                                    </p:anim>
                                    <p:anim calcmode="lin" valueType="num">
                                      <p:cBhvr additive="base">
                                        <p:cTn id="34" dur="500" fill="hold"/>
                                        <p:tgtEl>
                                          <p:spTgt spid="51"/>
                                        </p:tgtEl>
                                        <p:attrNameLst>
                                          <p:attrName>ppt_y</p:attrName>
                                        </p:attrNameLst>
                                      </p:cBhvr>
                                      <p:tavLst>
                                        <p:tav tm="0">
                                          <p:val>
                                            <p:strVal val="#ppt_y"/>
                                          </p:val>
                                        </p:tav>
                                        <p:tav tm="100000">
                                          <p:val>
                                            <p:strVal val="#ppt_y"/>
                                          </p:val>
                                        </p:tav>
                                      </p:tavLst>
                                    </p:anim>
                                  </p:childTnLst>
                                </p:cTn>
                              </p:par>
                              <p:par>
                                <p:cTn id="35" presetID="2" presetClass="entr" presetSubtype="8" fill="hold" nodeType="withEffect">
                                  <p:stCondLst>
                                    <p:cond delay="0"/>
                                  </p:stCondLst>
                                  <p:childTnLst>
                                    <p:set>
                                      <p:cBhvr>
                                        <p:cTn id="36" dur="1" fill="hold">
                                          <p:stCondLst>
                                            <p:cond delay="0"/>
                                          </p:stCondLst>
                                        </p:cTn>
                                        <p:tgtEl>
                                          <p:spTgt spid="7170"/>
                                        </p:tgtEl>
                                        <p:attrNameLst>
                                          <p:attrName>style.visibility</p:attrName>
                                        </p:attrNameLst>
                                      </p:cBhvr>
                                      <p:to>
                                        <p:strVal val="visible"/>
                                      </p:to>
                                    </p:set>
                                    <p:anim calcmode="lin" valueType="num">
                                      <p:cBhvr additive="base">
                                        <p:cTn id="37" dur="500" fill="hold"/>
                                        <p:tgtEl>
                                          <p:spTgt spid="7170"/>
                                        </p:tgtEl>
                                        <p:attrNameLst>
                                          <p:attrName>ppt_x</p:attrName>
                                        </p:attrNameLst>
                                      </p:cBhvr>
                                      <p:tavLst>
                                        <p:tav tm="0">
                                          <p:val>
                                            <p:strVal val="0-#ppt_w/2"/>
                                          </p:val>
                                        </p:tav>
                                        <p:tav tm="100000">
                                          <p:val>
                                            <p:strVal val="#ppt_x"/>
                                          </p:val>
                                        </p:tav>
                                      </p:tavLst>
                                    </p:anim>
                                    <p:anim calcmode="lin" valueType="num">
                                      <p:cBhvr additive="base">
                                        <p:cTn id="38" dur="500" fill="hold"/>
                                        <p:tgtEl>
                                          <p:spTgt spid="7170"/>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19"/>
                                        </p:tgtEl>
                                        <p:attrNameLst>
                                          <p:attrName>style.visibility</p:attrName>
                                        </p:attrNameLst>
                                      </p:cBhvr>
                                      <p:to>
                                        <p:strVal val="visible"/>
                                      </p:to>
                                    </p:set>
                                    <p:anim calcmode="lin" valueType="num">
                                      <p:cBhvr additive="base">
                                        <p:cTn id="43" dur="500" fill="hold"/>
                                        <p:tgtEl>
                                          <p:spTgt spid="19"/>
                                        </p:tgtEl>
                                        <p:attrNameLst>
                                          <p:attrName>ppt_x</p:attrName>
                                        </p:attrNameLst>
                                      </p:cBhvr>
                                      <p:tavLst>
                                        <p:tav tm="0">
                                          <p:val>
                                            <p:strVal val="0-#ppt_w/2"/>
                                          </p:val>
                                        </p:tav>
                                        <p:tav tm="100000">
                                          <p:val>
                                            <p:strVal val="#ppt_x"/>
                                          </p:val>
                                        </p:tav>
                                      </p:tavLst>
                                    </p:anim>
                                    <p:anim calcmode="lin" valueType="num">
                                      <p:cBhvr additive="base">
                                        <p:cTn id="44" dur="500" fill="hold"/>
                                        <p:tgtEl>
                                          <p:spTgt spid="19"/>
                                        </p:tgtEl>
                                        <p:attrNameLst>
                                          <p:attrName>ppt_y</p:attrName>
                                        </p:attrNameLst>
                                      </p:cBhvr>
                                      <p:tavLst>
                                        <p:tav tm="0">
                                          <p:val>
                                            <p:strVal val="#ppt_y"/>
                                          </p:val>
                                        </p:tav>
                                        <p:tav tm="100000">
                                          <p:val>
                                            <p:strVal val="#ppt_y"/>
                                          </p:val>
                                        </p:tav>
                                      </p:tavLst>
                                    </p:anim>
                                  </p:childTnLst>
                                </p:cTn>
                              </p:par>
                              <p:par>
                                <p:cTn id="45" presetID="2" presetClass="entr" presetSubtype="8" fill="hold" nodeType="withEffect">
                                  <p:stCondLst>
                                    <p:cond delay="0"/>
                                  </p:stCondLst>
                                  <p:childTnLst>
                                    <p:set>
                                      <p:cBhvr>
                                        <p:cTn id="46" dur="1" fill="hold">
                                          <p:stCondLst>
                                            <p:cond delay="0"/>
                                          </p:stCondLst>
                                        </p:cTn>
                                        <p:tgtEl>
                                          <p:spTgt spid="22"/>
                                        </p:tgtEl>
                                        <p:attrNameLst>
                                          <p:attrName>style.visibility</p:attrName>
                                        </p:attrNameLst>
                                      </p:cBhvr>
                                      <p:to>
                                        <p:strVal val="visible"/>
                                      </p:to>
                                    </p:set>
                                    <p:anim calcmode="lin" valueType="num">
                                      <p:cBhvr additive="base">
                                        <p:cTn id="47" dur="500" fill="hold"/>
                                        <p:tgtEl>
                                          <p:spTgt spid="22"/>
                                        </p:tgtEl>
                                        <p:attrNameLst>
                                          <p:attrName>ppt_x</p:attrName>
                                        </p:attrNameLst>
                                      </p:cBhvr>
                                      <p:tavLst>
                                        <p:tav tm="0">
                                          <p:val>
                                            <p:strVal val="0-#ppt_w/2"/>
                                          </p:val>
                                        </p:tav>
                                        <p:tav tm="100000">
                                          <p:val>
                                            <p:strVal val="#ppt_x"/>
                                          </p:val>
                                        </p:tav>
                                      </p:tavLst>
                                    </p:anim>
                                    <p:anim calcmode="lin" valueType="num">
                                      <p:cBhvr additive="base">
                                        <p:cTn id="48" dur="500" fill="hold"/>
                                        <p:tgtEl>
                                          <p:spTgt spid="22"/>
                                        </p:tgtEl>
                                        <p:attrNameLst>
                                          <p:attrName>ppt_y</p:attrName>
                                        </p:attrNameLst>
                                      </p:cBhvr>
                                      <p:tavLst>
                                        <p:tav tm="0">
                                          <p:val>
                                            <p:strVal val="#ppt_y"/>
                                          </p:val>
                                        </p:tav>
                                        <p:tav tm="100000">
                                          <p:val>
                                            <p:strVal val="#ppt_y"/>
                                          </p:val>
                                        </p:tav>
                                      </p:tavLst>
                                    </p:anim>
                                  </p:childTnLst>
                                </p:cTn>
                              </p:par>
                              <p:par>
                                <p:cTn id="49" presetID="2" presetClass="entr" presetSubtype="8" fill="hold" grpId="0" nodeType="withEffect">
                                  <p:stCondLst>
                                    <p:cond delay="0"/>
                                  </p:stCondLst>
                                  <p:childTnLst>
                                    <p:set>
                                      <p:cBhvr>
                                        <p:cTn id="50" dur="1" fill="hold">
                                          <p:stCondLst>
                                            <p:cond delay="0"/>
                                          </p:stCondLst>
                                        </p:cTn>
                                        <p:tgtEl>
                                          <p:spTgt spid="52"/>
                                        </p:tgtEl>
                                        <p:attrNameLst>
                                          <p:attrName>style.visibility</p:attrName>
                                        </p:attrNameLst>
                                      </p:cBhvr>
                                      <p:to>
                                        <p:strVal val="visible"/>
                                      </p:to>
                                    </p:set>
                                    <p:anim calcmode="lin" valueType="num">
                                      <p:cBhvr additive="base">
                                        <p:cTn id="51" dur="500" fill="hold"/>
                                        <p:tgtEl>
                                          <p:spTgt spid="52"/>
                                        </p:tgtEl>
                                        <p:attrNameLst>
                                          <p:attrName>ppt_x</p:attrName>
                                        </p:attrNameLst>
                                      </p:cBhvr>
                                      <p:tavLst>
                                        <p:tav tm="0">
                                          <p:val>
                                            <p:strVal val="0-#ppt_w/2"/>
                                          </p:val>
                                        </p:tav>
                                        <p:tav tm="100000">
                                          <p:val>
                                            <p:strVal val="#ppt_x"/>
                                          </p:val>
                                        </p:tav>
                                      </p:tavLst>
                                    </p:anim>
                                    <p:anim calcmode="lin" valueType="num">
                                      <p:cBhvr additive="base">
                                        <p:cTn id="52" dur="500" fill="hold"/>
                                        <p:tgtEl>
                                          <p:spTgt spid="52"/>
                                        </p:tgtEl>
                                        <p:attrNameLst>
                                          <p:attrName>ppt_y</p:attrName>
                                        </p:attrNameLst>
                                      </p:cBhvr>
                                      <p:tavLst>
                                        <p:tav tm="0">
                                          <p:val>
                                            <p:strVal val="#ppt_y"/>
                                          </p:val>
                                        </p:tav>
                                        <p:tav tm="100000">
                                          <p:val>
                                            <p:strVal val="#ppt_y"/>
                                          </p:val>
                                        </p:tav>
                                      </p:tavLst>
                                    </p:anim>
                                  </p:childTnLst>
                                </p:cTn>
                              </p:par>
                              <p:par>
                                <p:cTn id="53" presetID="2" presetClass="entr" presetSubtype="8" fill="hold" nodeType="withEffect">
                                  <p:stCondLst>
                                    <p:cond delay="0"/>
                                  </p:stCondLst>
                                  <p:childTnLst>
                                    <p:set>
                                      <p:cBhvr>
                                        <p:cTn id="54" dur="1" fill="hold">
                                          <p:stCondLst>
                                            <p:cond delay="0"/>
                                          </p:stCondLst>
                                        </p:cTn>
                                        <p:tgtEl>
                                          <p:spTgt spid="57"/>
                                        </p:tgtEl>
                                        <p:attrNameLst>
                                          <p:attrName>style.visibility</p:attrName>
                                        </p:attrNameLst>
                                      </p:cBhvr>
                                      <p:to>
                                        <p:strVal val="visible"/>
                                      </p:to>
                                    </p:set>
                                    <p:anim calcmode="lin" valueType="num">
                                      <p:cBhvr additive="base">
                                        <p:cTn id="55" dur="500" fill="hold"/>
                                        <p:tgtEl>
                                          <p:spTgt spid="57"/>
                                        </p:tgtEl>
                                        <p:attrNameLst>
                                          <p:attrName>ppt_x</p:attrName>
                                        </p:attrNameLst>
                                      </p:cBhvr>
                                      <p:tavLst>
                                        <p:tav tm="0">
                                          <p:val>
                                            <p:strVal val="0-#ppt_w/2"/>
                                          </p:val>
                                        </p:tav>
                                        <p:tav tm="100000">
                                          <p:val>
                                            <p:strVal val="#ppt_x"/>
                                          </p:val>
                                        </p:tav>
                                      </p:tavLst>
                                    </p:anim>
                                    <p:anim calcmode="lin" valueType="num">
                                      <p:cBhvr additive="base">
                                        <p:cTn id="56" dur="500" fill="hold"/>
                                        <p:tgtEl>
                                          <p:spTgt spid="5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51" grpId="0"/>
      <p:bldP spid="5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9E6E1F1-12F8-5993-AEC6-63953BA2B624}"/>
              </a:ext>
            </a:extLst>
          </p:cNvPr>
          <p:cNvSpPr/>
          <p:nvPr/>
        </p:nvSpPr>
        <p:spPr>
          <a:xfrm>
            <a:off x="3452226" y="469860"/>
            <a:ext cx="5158492" cy="647434"/>
          </a:xfrm>
          <a:prstGeom prst="rect">
            <a:avLst/>
          </a:prstGeom>
          <a:solidFill>
            <a:srgbClr val="ED7D31"/>
          </a:solidFill>
          <a:ln w="12700" cap="flat" cmpd="sng" algn="ctr">
            <a:noFill/>
            <a:prstDash val="solid"/>
            <a:miter lim="800000"/>
          </a:ln>
          <a:effectLst/>
        </p:spPr>
        <p:txBody>
          <a:bodyPr rtlCol="0" anchor="ctr"/>
          <a:lstStyle/>
          <a:p>
            <a:pPr algn="ctr"/>
            <a:r>
              <a:rPr lang="en-US" sz="2200" b="1" kern="0" dirty="0">
                <a:latin typeface="#9Slide03 SFU DIN Mittelschrift" panose="00000400000000000000" pitchFamily="2" charset="0"/>
                <a:ea typeface="#9Slide03 Roboto Medium" panose="02000000000000000000" pitchFamily="2" charset="0"/>
              </a:rPr>
              <a:t>ĐẦU TƯ TRONG NƯỚC VÀ QUỐC TẾ</a:t>
            </a:r>
          </a:p>
        </p:txBody>
      </p:sp>
      <p:sp>
        <p:nvSpPr>
          <p:cNvPr id="3" name="Rectangle 2">
            <a:extLst>
              <a:ext uri="{FF2B5EF4-FFF2-40B4-BE49-F238E27FC236}">
                <a16:creationId xmlns:a16="http://schemas.microsoft.com/office/drawing/2014/main" id="{C8511A85-ECCC-9CFE-4F33-78AB36F8AC04}"/>
              </a:ext>
            </a:extLst>
          </p:cNvPr>
          <p:cNvSpPr/>
          <p:nvPr/>
        </p:nvSpPr>
        <p:spPr>
          <a:xfrm>
            <a:off x="511348" y="2127355"/>
            <a:ext cx="5253925" cy="2761235"/>
          </a:xfrm>
          <a:prstGeom prst="rect">
            <a:avLst/>
          </a:prstGeom>
          <a:solidFill>
            <a:schemeClr val="accent5">
              <a:lumMod val="20000"/>
              <a:lumOff val="80000"/>
            </a:schemeClr>
          </a:solidFill>
          <a:ln w="12700" cap="flat" cmpd="sng" algn="ctr">
            <a:solidFill>
              <a:srgbClr val="194E48"/>
            </a:solidFill>
            <a:prstDash val="lg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9Slide03 Roboto Medium" panose="02000000000000000000" pitchFamily="2" charset="0"/>
              <a:ea typeface="#9Slide03 Roboto Medium" panose="02000000000000000000" pitchFamily="2" charset="0"/>
              <a:cs typeface="+mn-cs"/>
            </a:endParaRPr>
          </a:p>
        </p:txBody>
      </p:sp>
      <p:sp>
        <p:nvSpPr>
          <p:cNvPr id="4" name="Rectangle 3">
            <a:extLst>
              <a:ext uri="{FF2B5EF4-FFF2-40B4-BE49-F238E27FC236}">
                <a16:creationId xmlns:a16="http://schemas.microsoft.com/office/drawing/2014/main" id="{734E2B8D-4A6B-0DC1-FF1D-61E02FF4E8A1}"/>
              </a:ext>
            </a:extLst>
          </p:cNvPr>
          <p:cNvSpPr/>
          <p:nvPr/>
        </p:nvSpPr>
        <p:spPr>
          <a:xfrm>
            <a:off x="6271557" y="2138325"/>
            <a:ext cx="5253925" cy="2750265"/>
          </a:xfrm>
          <a:prstGeom prst="rect">
            <a:avLst/>
          </a:prstGeom>
          <a:solidFill>
            <a:schemeClr val="accent5">
              <a:lumMod val="20000"/>
              <a:lumOff val="80000"/>
            </a:schemeClr>
          </a:solidFill>
          <a:ln w="12700" cap="flat" cmpd="sng" algn="ctr">
            <a:solidFill>
              <a:srgbClr val="194E48"/>
            </a:solidFill>
            <a:prstDash val="lg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9Slide03 Roboto Medium" panose="02000000000000000000" pitchFamily="2" charset="0"/>
              <a:ea typeface="#9Slide03 Roboto Medium" panose="02000000000000000000" pitchFamily="2" charset="0"/>
              <a:cs typeface="+mn-cs"/>
            </a:endParaRPr>
          </a:p>
        </p:txBody>
      </p:sp>
      <p:sp>
        <p:nvSpPr>
          <p:cNvPr id="6" name="Rectangle 5">
            <a:extLst>
              <a:ext uri="{FF2B5EF4-FFF2-40B4-BE49-F238E27FC236}">
                <a16:creationId xmlns:a16="http://schemas.microsoft.com/office/drawing/2014/main" id="{3A2E1C37-9E1D-43AE-DCF3-660B9D4F28FC}"/>
              </a:ext>
            </a:extLst>
          </p:cNvPr>
          <p:cNvSpPr/>
          <p:nvPr/>
        </p:nvSpPr>
        <p:spPr>
          <a:xfrm>
            <a:off x="534477" y="2511986"/>
            <a:ext cx="5166828" cy="2123658"/>
          </a:xfrm>
          <a:prstGeom prst="rect">
            <a:avLst/>
          </a:prstGeom>
        </p:spPr>
        <p:txBody>
          <a:bodyPr wrap="square">
            <a:spAutoFit/>
          </a:bodyPr>
          <a:lstStyle/>
          <a:p>
            <a:pPr>
              <a:lnSpc>
                <a:spcPct val="150000"/>
              </a:lnSpc>
            </a:pPr>
            <a:r>
              <a:rPr lang="vi-VN" sz="1800" b="1" dirty="0">
                <a:effectLst/>
                <a:latin typeface="Times New Roman" panose="02020603050405020304" pitchFamily="18" charset="0"/>
                <a:ea typeface="Times New Roman" panose="02020603050405020304" pitchFamily="18" charset="0"/>
              </a:rPr>
              <a:t>Nguồn vốn đầu tư lớn</a:t>
            </a:r>
            <a:r>
              <a:rPr lang="vi-VN" sz="1800" dirty="0">
                <a:effectLst/>
                <a:latin typeface="Times New Roman" panose="02020603050405020304" pitchFamily="18" charset="0"/>
                <a:ea typeface="Times New Roman" panose="02020603050405020304" pitchFamily="18" charset="0"/>
              </a:rPr>
              <a:t> là động lực trực tiếp thúc đẩy đô thị hoá:</a:t>
            </a:r>
            <a:endParaRPr lang="en-VN" sz="1800" dirty="0">
              <a:effectLst/>
              <a:latin typeface="Times New Roman" panose="02020603050405020304" pitchFamily="18" charset="0"/>
              <a:ea typeface="Times New Roman" panose="02020603050405020304" pitchFamily="18" charset="0"/>
            </a:endParaRPr>
          </a:p>
          <a:p>
            <a:pPr>
              <a:lnSpc>
                <a:spcPct val="150000"/>
              </a:lnSpc>
            </a:pPr>
            <a:r>
              <a:rPr lang="vi-VN" sz="1800" dirty="0">
                <a:effectLst/>
                <a:latin typeface="Times New Roman" panose="02020603050405020304" pitchFamily="18" charset="0"/>
                <a:ea typeface="Times New Roman" panose="02020603050405020304" pitchFamily="18" charset="0"/>
              </a:rPr>
              <a:t>+ Hơn </a:t>
            </a:r>
            <a:r>
              <a:rPr lang="vi-VN" sz="1800" b="1" dirty="0">
                <a:effectLst/>
                <a:latin typeface="Times New Roman" panose="02020603050405020304" pitchFamily="18" charset="0"/>
                <a:ea typeface="Times New Roman" panose="02020603050405020304" pitchFamily="18" charset="0"/>
              </a:rPr>
              <a:t>377 dự án đầu tư trong nước</a:t>
            </a:r>
            <a:r>
              <a:rPr lang="vi-VN" sz="1800" dirty="0">
                <a:effectLst/>
                <a:latin typeface="Times New Roman" panose="02020603050405020304" pitchFamily="18" charset="0"/>
                <a:ea typeface="Times New Roman" panose="02020603050405020304" pitchFamily="18" charset="0"/>
              </a:rPr>
              <a:t> với tổng vốn </a:t>
            </a:r>
            <a:r>
              <a:rPr lang="vi-VN" sz="1800" b="1" dirty="0">
                <a:effectLst/>
                <a:latin typeface="Times New Roman" panose="02020603050405020304" pitchFamily="18" charset="0"/>
                <a:ea typeface="Times New Roman" panose="02020603050405020304" pitchFamily="18" charset="0"/>
              </a:rPr>
              <a:t>26.799,6 tỉ đồng</a:t>
            </a:r>
            <a:r>
              <a:rPr lang="vi-VN" sz="1800" dirty="0">
                <a:effectLst/>
                <a:latin typeface="Times New Roman" panose="02020603050405020304" pitchFamily="18" charset="0"/>
                <a:ea typeface="Times New Roman" panose="02020603050405020304" pitchFamily="18" charset="0"/>
              </a:rPr>
              <a:t>.</a:t>
            </a:r>
            <a:endParaRPr lang="en-VN" sz="1800" dirty="0">
              <a:effectLst/>
              <a:latin typeface="Times New Roman" panose="02020603050405020304" pitchFamily="18" charset="0"/>
              <a:ea typeface="Times New Roman" panose="02020603050405020304" pitchFamily="18" charset="0"/>
            </a:endParaRPr>
          </a:p>
          <a:p>
            <a:r>
              <a:rPr lang="vi-VN" sz="1800" kern="0" dirty="0">
                <a:effectLst/>
                <a:latin typeface="Times New Roman" panose="02020603050405020304" pitchFamily="18" charset="0"/>
                <a:ea typeface="Times New Roman" panose="02020603050405020304" pitchFamily="18" charset="0"/>
              </a:rPr>
              <a:t>+ Hơn </a:t>
            </a:r>
            <a:r>
              <a:rPr lang="vi-VN" sz="1800" b="1" kern="0" dirty="0">
                <a:effectLst/>
                <a:latin typeface="Times New Roman" panose="02020603050405020304" pitchFamily="18" charset="0"/>
                <a:ea typeface="Times New Roman" panose="02020603050405020304" pitchFamily="18" charset="0"/>
              </a:rPr>
              <a:t>1.016 dự án FDI</a:t>
            </a:r>
            <a:r>
              <a:rPr lang="vi-VN" sz="1800" kern="0" dirty="0">
                <a:effectLst/>
                <a:latin typeface="Times New Roman" panose="02020603050405020304" pitchFamily="18" charset="0"/>
                <a:ea typeface="Times New Roman" panose="02020603050405020304" pitchFamily="18" charset="0"/>
              </a:rPr>
              <a:t>, tổng vốn </a:t>
            </a:r>
            <a:r>
              <a:rPr lang="vi-VN" sz="1800" b="1" kern="0" dirty="0">
                <a:effectLst/>
                <a:latin typeface="Times New Roman" panose="02020603050405020304" pitchFamily="18" charset="0"/>
                <a:ea typeface="Times New Roman" panose="02020603050405020304" pitchFamily="18" charset="0"/>
              </a:rPr>
              <a:t>4,35 tỉ USD</a:t>
            </a:r>
            <a:r>
              <a:rPr lang="en-VN" sz="2400" dirty="0">
                <a:effectLst/>
              </a:rPr>
              <a:t> </a:t>
            </a:r>
            <a:endParaRPr lang="en-US" sz="2200" dirty="0">
              <a:solidFill>
                <a:schemeClr val="bg1">
                  <a:lumMod val="50000"/>
                </a:schemeClr>
              </a:solidFill>
              <a:latin typeface="#9Slide03 SFU DIN Mittelschriftư" panose="00000400000000000000" pitchFamily="2" charset="0"/>
            </a:endParaRPr>
          </a:p>
        </p:txBody>
      </p:sp>
      <p:sp>
        <p:nvSpPr>
          <p:cNvPr id="7" name="Rectangle 6">
            <a:extLst>
              <a:ext uri="{FF2B5EF4-FFF2-40B4-BE49-F238E27FC236}">
                <a16:creationId xmlns:a16="http://schemas.microsoft.com/office/drawing/2014/main" id="{D2E40D56-71CA-862C-EC32-BF3F1906F840}"/>
              </a:ext>
            </a:extLst>
          </p:cNvPr>
          <p:cNvSpPr/>
          <p:nvPr/>
        </p:nvSpPr>
        <p:spPr>
          <a:xfrm>
            <a:off x="6271556" y="2548579"/>
            <a:ext cx="5166828" cy="1835567"/>
          </a:xfrm>
          <a:prstGeom prst="rect">
            <a:avLst/>
          </a:prstGeom>
        </p:spPr>
        <p:txBody>
          <a:bodyPr wrap="square">
            <a:spAutoFit/>
          </a:bodyPr>
          <a:lstStyle/>
          <a:p>
            <a:pPr algn="just">
              <a:lnSpc>
                <a:spcPct val="150000"/>
              </a:lnSpc>
            </a:pPr>
            <a:r>
              <a:rPr lang="vi-VN" sz="1800" b="1" kern="0" dirty="0">
                <a:effectLst/>
                <a:ea typeface="Times New Roman" panose="02020603050405020304" pitchFamily="18" charset="0"/>
              </a:rPr>
              <a:t>Khu công nghệ cao Đà Nẵng</a:t>
            </a:r>
            <a:r>
              <a:rPr lang="vi-VN" sz="1800" kern="0" dirty="0">
                <a:effectLst/>
                <a:latin typeface="Times New Roman" panose="02020603050405020304" pitchFamily="18" charset="0"/>
                <a:ea typeface="Times New Roman" panose="02020603050405020304" pitchFamily="18" charset="0"/>
              </a:rPr>
              <a:t> thu hút các tập đoàn lớn như </a:t>
            </a:r>
            <a:r>
              <a:rPr lang="vi-VN" sz="1800" b="1" kern="0" dirty="0">
                <a:effectLst/>
                <a:latin typeface="Times New Roman" panose="02020603050405020304" pitchFamily="18" charset="0"/>
                <a:ea typeface="Times New Roman" panose="02020603050405020304" pitchFamily="18" charset="0"/>
              </a:rPr>
              <a:t>Universal Alloy (Mỹ)</a:t>
            </a:r>
            <a:r>
              <a:rPr lang="vi-VN" sz="1800" kern="0" dirty="0">
                <a:effectLst/>
                <a:latin typeface="Times New Roman" panose="02020603050405020304" pitchFamily="18" charset="0"/>
                <a:ea typeface="Times New Roman" panose="02020603050405020304" pitchFamily="18" charset="0"/>
              </a:rPr>
              <a:t>, </a:t>
            </a:r>
            <a:r>
              <a:rPr lang="vi-VN" sz="1800" b="1" kern="0" dirty="0">
                <a:effectLst/>
                <a:latin typeface="Times New Roman" panose="02020603050405020304" pitchFamily="18" charset="0"/>
                <a:ea typeface="Times New Roman" panose="02020603050405020304" pitchFamily="18" charset="0"/>
              </a:rPr>
              <a:t>Samsung</a:t>
            </a:r>
            <a:r>
              <a:rPr lang="vi-VN" sz="1800" kern="0" dirty="0">
                <a:effectLst/>
                <a:latin typeface="Times New Roman" panose="02020603050405020304" pitchFamily="18" charset="0"/>
                <a:ea typeface="Times New Roman" panose="02020603050405020304" pitchFamily="18" charset="0"/>
              </a:rPr>
              <a:t>, góp phần hiện đại hóa công nghiệp, tạo việc làm và dân cư đô thị.</a:t>
            </a:r>
            <a:r>
              <a:rPr lang="en-VN" sz="2400" dirty="0">
                <a:effectLst/>
              </a:rPr>
              <a:t> </a:t>
            </a:r>
            <a:endParaRPr lang="en-US" sz="2300" dirty="0">
              <a:solidFill>
                <a:schemeClr val="bg1">
                  <a:lumMod val="50000"/>
                </a:schemeClr>
              </a:solidFill>
              <a:latin typeface="#9Slide03 SFU DIN Mittelschriftư" panose="00000400000000000000" pitchFamily="2" charset="0"/>
            </a:endParaRPr>
          </a:p>
        </p:txBody>
      </p:sp>
      <p:sp>
        <p:nvSpPr>
          <p:cNvPr id="8" name="Rectangle 7">
            <a:extLst>
              <a:ext uri="{FF2B5EF4-FFF2-40B4-BE49-F238E27FC236}">
                <a16:creationId xmlns:a16="http://schemas.microsoft.com/office/drawing/2014/main" id="{D0454CDE-C256-C157-CD8E-E23909E57015}"/>
              </a:ext>
            </a:extLst>
          </p:cNvPr>
          <p:cNvSpPr/>
          <p:nvPr/>
        </p:nvSpPr>
        <p:spPr>
          <a:xfrm>
            <a:off x="747632" y="1780196"/>
            <a:ext cx="4718929" cy="604688"/>
          </a:xfrm>
          <a:prstGeom prst="rect">
            <a:avLst/>
          </a:prstGeom>
          <a:solidFill>
            <a:srgbClr val="F7C147"/>
          </a:solidFill>
          <a:ln w="12700" cap="flat" cmpd="sng" algn="ctr">
            <a:noFill/>
            <a:prstDash val="solid"/>
            <a:miter lim="800000"/>
          </a:ln>
          <a:effectLst/>
        </p:spPr>
        <p:txBody>
          <a:bodyPr rtlCol="0" anchor="ctr"/>
          <a:lstStyle/>
          <a:p>
            <a:pPr algn="ctr"/>
            <a:r>
              <a:rPr lang="en-US" sz="2000" b="1" kern="0" dirty="0" err="1">
                <a:latin typeface="#9Slide03 SFU DIN Mittelschrift" panose="00000400000000000000" pitchFamily="2" charset="0"/>
                <a:ea typeface="#9Slide03 Roboto Medium" panose="02000000000000000000" pitchFamily="2" charset="0"/>
              </a:rPr>
              <a:t>Nguồn</a:t>
            </a:r>
            <a:r>
              <a:rPr lang="en-US" sz="2000" b="1" kern="0" dirty="0">
                <a:latin typeface="#9Slide03 SFU DIN Mittelschrift" panose="00000400000000000000" pitchFamily="2" charset="0"/>
                <a:ea typeface="#9Slide03 Roboto Medium" panose="02000000000000000000" pitchFamily="2" charset="0"/>
              </a:rPr>
              <a:t> </a:t>
            </a:r>
            <a:r>
              <a:rPr lang="en-US" sz="2000" b="1" kern="0" dirty="0" err="1">
                <a:latin typeface="#9Slide03 SFU DIN Mittelschrift" panose="00000400000000000000" pitchFamily="2" charset="0"/>
                <a:ea typeface="#9Slide03 Roboto Medium" panose="02000000000000000000" pitchFamily="2" charset="0"/>
              </a:rPr>
              <a:t>vốn</a:t>
            </a:r>
            <a:r>
              <a:rPr lang="en-US" sz="2000" b="1" kern="0" dirty="0">
                <a:latin typeface="#9Slide03 SFU DIN Mittelschrift" panose="00000400000000000000" pitchFamily="2" charset="0"/>
                <a:ea typeface="#9Slide03 Roboto Medium" panose="02000000000000000000" pitchFamily="2" charset="0"/>
              </a:rPr>
              <a:t> </a:t>
            </a:r>
            <a:r>
              <a:rPr lang="en-US" sz="2000" b="1" kern="0" dirty="0" err="1">
                <a:latin typeface="#9Slide03 SFU DIN Mittelschrift" panose="00000400000000000000" pitchFamily="2" charset="0"/>
                <a:ea typeface="#9Slide03 Roboto Medium" panose="02000000000000000000" pitchFamily="2" charset="0"/>
              </a:rPr>
              <a:t>đầu</a:t>
            </a:r>
            <a:r>
              <a:rPr lang="en-US" sz="2000" b="1" kern="0" dirty="0">
                <a:latin typeface="#9Slide03 SFU DIN Mittelschrift" panose="00000400000000000000" pitchFamily="2" charset="0"/>
                <a:ea typeface="#9Slide03 Roboto Medium" panose="02000000000000000000" pitchFamily="2" charset="0"/>
              </a:rPr>
              <a:t> </a:t>
            </a:r>
            <a:r>
              <a:rPr lang="en-US" sz="2000" b="1" kern="0" dirty="0" err="1">
                <a:latin typeface="#9Slide03 SFU DIN Mittelschrift" panose="00000400000000000000" pitchFamily="2" charset="0"/>
                <a:ea typeface="#9Slide03 Roboto Medium" panose="02000000000000000000" pitchFamily="2" charset="0"/>
              </a:rPr>
              <a:t>tư</a:t>
            </a:r>
            <a:endParaRPr lang="en-US" sz="2000" b="1" kern="0" dirty="0">
              <a:latin typeface="#9Slide03 SFU DIN Mittelschrift" panose="00000400000000000000" pitchFamily="2" charset="0"/>
              <a:ea typeface="#9Slide03 Roboto Medium" panose="02000000000000000000" pitchFamily="2" charset="0"/>
            </a:endParaRPr>
          </a:p>
        </p:txBody>
      </p:sp>
      <p:sp>
        <p:nvSpPr>
          <p:cNvPr id="9" name="Rectangle 8">
            <a:extLst>
              <a:ext uri="{FF2B5EF4-FFF2-40B4-BE49-F238E27FC236}">
                <a16:creationId xmlns:a16="http://schemas.microsoft.com/office/drawing/2014/main" id="{7BFED148-A739-B855-39C1-B10F73ED2B47}"/>
              </a:ext>
            </a:extLst>
          </p:cNvPr>
          <p:cNvSpPr/>
          <p:nvPr/>
        </p:nvSpPr>
        <p:spPr>
          <a:xfrm>
            <a:off x="6495506" y="1826025"/>
            <a:ext cx="4718929" cy="604688"/>
          </a:xfrm>
          <a:prstGeom prst="rect">
            <a:avLst/>
          </a:prstGeom>
          <a:solidFill>
            <a:srgbClr val="F7C147"/>
          </a:solidFill>
          <a:ln w="12700" cap="flat" cmpd="sng" algn="ctr">
            <a:noFill/>
            <a:prstDash val="solid"/>
            <a:miter lim="800000"/>
          </a:ln>
          <a:effectLst/>
        </p:spPr>
        <p:txBody>
          <a:bodyPr rtlCol="0" anchor="ctr"/>
          <a:lstStyle/>
          <a:p>
            <a:pPr algn="ctr"/>
            <a:r>
              <a:rPr lang="en-US" sz="2000" b="1" kern="0" dirty="0" err="1">
                <a:latin typeface="#9Slide03 SFU DIN Mittelschrift" panose="00000400000000000000" pitchFamily="2" charset="0"/>
                <a:ea typeface="#9Slide03 Roboto Medium" panose="02000000000000000000" pitchFamily="2" charset="0"/>
              </a:rPr>
              <a:t>Khu</a:t>
            </a:r>
            <a:r>
              <a:rPr lang="en-US" sz="2000" b="1" kern="0" dirty="0">
                <a:latin typeface="#9Slide03 SFU DIN Mittelschrift" panose="00000400000000000000" pitchFamily="2" charset="0"/>
                <a:ea typeface="#9Slide03 Roboto Medium" panose="02000000000000000000" pitchFamily="2" charset="0"/>
              </a:rPr>
              <a:t> </a:t>
            </a:r>
            <a:r>
              <a:rPr lang="en-US" sz="2000" b="1" kern="0" dirty="0" err="1">
                <a:latin typeface="#9Slide03 SFU DIN Mittelschrift" panose="00000400000000000000" pitchFamily="2" charset="0"/>
                <a:ea typeface="#9Slide03 Roboto Medium" panose="02000000000000000000" pitchFamily="2" charset="0"/>
              </a:rPr>
              <a:t>công</a:t>
            </a:r>
            <a:r>
              <a:rPr lang="en-US" sz="2000" b="1" kern="0" dirty="0">
                <a:latin typeface="#9Slide03 SFU DIN Mittelschrift" panose="00000400000000000000" pitchFamily="2" charset="0"/>
                <a:ea typeface="#9Slide03 Roboto Medium" panose="02000000000000000000" pitchFamily="2" charset="0"/>
              </a:rPr>
              <a:t> </a:t>
            </a:r>
            <a:r>
              <a:rPr lang="en-US" sz="2000" b="1" kern="0" dirty="0" err="1">
                <a:latin typeface="#9Slide03 SFU DIN Mittelschrift" panose="00000400000000000000" pitchFamily="2" charset="0"/>
                <a:ea typeface="#9Slide03 Roboto Medium" panose="02000000000000000000" pitchFamily="2" charset="0"/>
              </a:rPr>
              <a:t>nghệ</a:t>
            </a:r>
            <a:r>
              <a:rPr lang="en-US" sz="2000" b="1" kern="0" dirty="0">
                <a:latin typeface="#9Slide03 SFU DIN Mittelschrift" panose="00000400000000000000" pitchFamily="2" charset="0"/>
                <a:ea typeface="#9Slide03 Roboto Medium" panose="02000000000000000000" pitchFamily="2" charset="0"/>
              </a:rPr>
              <a:t> </a:t>
            </a:r>
            <a:r>
              <a:rPr lang="en-US" sz="2000" b="1" kern="0" dirty="0" err="1">
                <a:latin typeface="#9Slide03 SFU DIN Mittelschrift" panose="00000400000000000000" pitchFamily="2" charset="0"/>
                <a:ea typeface="#9Slide03 Roboto Medium" panose="02000000000000000000" pitchFamily="2" charset="0"/>
              </a:rPr>
              <a:t>cao</a:t>
            </a:r>
            <a:endParaRPr lang="en-US" sz="2000" b="1" kern="0" dirty="0">
              <a:latin typeface="#9Slide03 SFU DIN Mittelschrift" panose="00000400000000000000" pitchFamily="2" charset="0"/>
              <a:ea typeface="#9Slide03 Roboto Medium" panose="02000000000000000000" pitchFamily="2" charset="0"/>
            </a:endParaRPr>
          </a:p>
        </p:txBody>
      </p:sp>
      <p:sp>
        <p:nvSpPr>
          <p:cNvPr id="11" name="Right Brace 10">
            <a:extLst>
              <a:ext uri="{FF2B5EF4-FFF2-40B4-BE49-F238E27FC236}">
                <a16:creationId xmlns:a16="http://schemas.microsoft.com/office/drawing/2014/main" id="{E93FF6FF-8C8C-A552-DFF9-AE0EF4502566}"/>
              </a:ext>
            </a:extLst>
          </p:cNvPr>
          <p:cNvSpPr/>
          <p:nvPr/>
        </p:nvSpPr>
        <p:spPr>
          <a:xfrm rot="16200000">
            <a:off x="5623505" y="-1661105"/>
            <a:ext cx="597183" cy="6357793"/>
          </a:xfrm>
          <a:prstGeom prst="rightBrac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chemeClr val="bg1"/>
              </a:solidFill>
            </a:endParaRPr>
          </a:p>
        </p:txBody>
      </p:sp>
      <p:sp>
        <p:nvSpPr>
          <p:cNvPr id="10" name="TextBox 9">
            <a:extLst>
              <a:ext uri="{FF2B5EF4-FFF2-40B4-BE49-F238E27FC236}">
                <a16:creationId xmlns:a16="http://schemas.microsoft.com/office/drawing/2014/main" id="{49CEC051-82CD-CCD2-15CB-0DBC37BBE230}"/>
              </a:ext>
            </a:extLst>
          </p:cNvPr>
          <p:cNvSpPr txBox="1"/>
          <p:nvPr/>
        </p:nvSpPr>
        <p:spPr>
          <a:xfrm>
            <a:off x="860936" y="5273221"/>
            <a:ext cx="10264263" cy="1141146"/>
          </a:xfrm>
          <a:prstGeom prst="rect">
            <a:avLst/>
          </a:prstGeom>
          <a:noFill/>
        </p:spPr>
        <p:txBody>
          <a:bodyPr wrap="square">
            <a:spAutoFit/>
          </a:bodyPr>
          <a:lstStyle/>
          <a:p>
            <a:pPr>
              <a:lnSpc>
                <a:spcPct val="150000"/>
              </a:lnSpc>
            </a:pPr>
            <a:r>
              <a:rPr lang="vi-VN" sz="2400" kern="0" dirty="0">
                <a:effectLst/>
                <a:latin typeface="Times New Roman" panose="02020603050405020304" pitchFamily="18" charset="0"/>
                <a:ea typeface="Times New Roman" panose="02020603050405020304" pitchFamily="18" charset="0"/>
              </a:rPr>
              <a:t>→ Đầu tư tạo </a:t>
            </a:r>
            <a:r>
              <a:rPr lang="vi-VN" sz="2400" b="1" kern="0" dirty="0">
                <a:effectLst/>
                <a:latin typeface="Times New Roman" panose="02020603050405020304" pitchFamily="18" charset="0"/>
                <a:ea typeface="Times New Roman" panose="02020603050405020304" pitchFamily="18" charset="0"/>
              </a:rPr>
              <a:t>cơ sở hạ tầng, khu dân cư, khu công nghiệp – công nghệ cao</a:t>
            </a:r>
            <a:r>
              <a:rPr lang="vi-VN" sz="2400" kern="0" dirty="0">
                <a:effectLst/>
                <a:latin typeface="Times New Roman" panose="02020603050405020304" pitchFamily="18" charset="0"/>
                <a:ea typeface="Times New Roman" panose="02020603050405020304" pitchFamily="18" charset="0"/>
              </a:rPr>
              <a:t>, thúc đẩy </a:t>
            </a:r>
            <a:r>
              <a:rPr lang="vi-VN" sz="2400" b="1" kern="0" dirty="0">
                <a:effectLst/>
                <a:latin typeface="Times New Roman" panose="02020603050405020304" pitchFamily="18" charset="0"/>
                <a:ea typeface="Times New Roman" panose="02020603050405020304" pitchFamily="18" charset="0"/>
              </a:rPr>
              <a:t>tăng dân số đô thị và mở rộng không gian thành phố</a:t>
            </a:r>
            <a:r>
              <a:rPr lang="en-VN" sz="2400" dirty="0">
                <a:effectLst/>
              </a:rPr>
              <a:t> </a:t>
            </a:r>
            <a:endParaRPr lang="en-VN" sz="2400" dirty="0"/>
          </a:p>
        </p:txBody>
      </p:sp>
    </p:spTree>
    <p:extLst>
      <p:ext uri="{BB962C8B-B14F-4D97-AF65-F5344CB8AC3E}">
        <p14:creationId xmlns:p14="http://schemas.microsoft.com/office/powerpoint/2010/main" val="35906426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up)">
                                      <p:cBhvr>
                                        <p:cTn id="17" dur="500"/>
                                        <p:tgtEl>
                                          <p:spTgt spid="4"/>
                                        </p:tgtEl>
                                      </p:cBhvr>
                                    </p:animEffect>
                                  </p:childTnLst>
                                </p:cTn>
                              </p:par>
                              <p:par>
                                <p:cTn id="18" presetID="22" presetClass="entr" presetSubtype="1"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up)">
                                      <p:cBhvr>
                                        <p:cTn id="20" dur="500"/>
                                        <p:tgtEl>
                                          <p:spTgt spid="8"/>
                                        </p:tgtEl>
                                      </p:cBhvr>
                                    </p:animEffect>
                                  </p:childTnLst>
                                </p:cTn>
                              </p:par>
                              <p:par>
                                <p:cTn id="21" presetID="22" presetClass="entr" presetSubtype="1"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up)">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8" grpId="0" animBg="1"/>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06E25825-8A7B-474F-890A-61CE09680589}"/>
              </a:ext>
            </a:extLst>
          </p:cNvPr>
          <p:cNvSpPr/>
          <p:nvPr/>
        </p:nvSpPr>
        <p:spPr>
          <a:xfrm>
            <a:off x="2310760" y="1139481"/>
            <a:ext cx="8837404" cy="1128511"/>
          </a:xfrm>
          <a:prstGeom prst="roundRect">
            <a:avLst>
              <a:gd name="adj" fmla="val 50000"/>
            </a:avLst>
          </a:prstGeom>
          <a:solidFill>
            <a:srgbClr val="00B050"/>
          </a:solidFill>
          <a:ln w="19050">
            <a:solidFill>
              <a:srgbClr val="00B050"/>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Diamond 6">
            <a:extLst>
              <a:ext uri="{FF2B5EF4-FFF2-40B4-BE49-F238E27FC236}">
                <a16:creationId xmlns:a16="http://schemas.microsoft.com/office/drawing/2014/main" id="{E9207170-C493-409B-A91E-A68F5380D906}"/>
              </a:ext>
            </a:extLst>
          </p:cNvPr>
          <p:cNvSpPr/>
          <p:nvPr/>
        </p:nvSpPr>
        <p:spPr>
          <a:xfrm>
            <a:off x="1342801" y="1113752"/>
            <a:ext cx="1399784" cy="1316433"/>
          </a:xfrm>
          <a:prstGeom prst="diamond">
            <a:avLst/>
          </a:prstGeom>
          <a:solidFill>
            <a:srgbClr val="00B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a:ln>
                  <a:noFill/>
                </a:ln>
                <a:solidFill>
                  <a:prstClr val="white"/>
                </a:solidFill>
                <a:effectLst/>
                <a:uLnTx/>
                <a:uFillTx/>
                <a:latin typeface="#9Slide07 IcielBaliho Script" pitchFamily="2" charset="0"/>
                <a:ea typeface="+mn-ea"/>
                <a:cs typeface="+mn-cs"/>
              </a:rPr>
              <a:t>1</a:t>
            </a:r>
          </a:p>
        </p:txBody>
      </p:sp>
      <p:sp>
        <p:nvSpPr>
          <p:cNvPr id="28" name="TextBox 27">
            <a:extLst>
              <a:ext uri="{FF2B5EF4-FFF2-40B4-BE49-F238E27FC236}">
                <a16:creationId xmlns:a16="http://schemas.microsoft.com/office/drawing/2014/main" id="{9B9F3BA7-2903-4DEE-BA79-A7730427D5BB}"/>
              </a:ext>
            </a:extLst>
          </p:cNvPr>
          <p:cNvSpPr txBox="1"/>
          <p:nvPr/>
        </p:nvSpPr>
        <p:spPr>
          <a:xfrm>
            <a:off x="3059247" y="1371858"/>
            <a:ext cx="7130191" cy="800219"/>
          </a:xfrm>
          <a:prstGeom prst="rect">
            <a:avLst/>
          </a:prstGeom>
          <a:solidFill>
            <a:srgbClr val="00B050"/>
          </a:solidFill>
        </p:spPr>
        <p:txBody>
          <a:bodyPr wrap="square" rtlCol="0">
            <a:spAutoFit/>
          </a:bodyPr>
          <a:lstStyle/>
          <a:p>
            <a:pPr lvl="0" algn="ctr">
              <a:defRPr/>
            </a:pPr>
            <a:r>
              <a:rPr lang="vi-VN" b="1" dirty="0"/>
              <a:t>Công nghiệp và dịch vụ phát triển mạnh</a:t>
            </a:r>
            <a:r>
              <a:rPr lang="vi-VN" dirty="0"/>
              <a:t> làm thay đổi cơ cấu kinh tế và cơ cấu lao động, kéo dân cư từ nông thôn đến đô thị</a:t>
            </a:r>
            <a:r>
              <a:rPr lang="en-VN" sz="2800" dirty="0"/>
              <a:t> </a:t>
            </a:r>
            <a:endParaRPr kumimoji="0" lang="en-US" sz="2800" b="0" i="0" u="none" strike="noStrike" kern="1200" cap="none" spc="0" normalizeH="0" baseline="0" noProof="0" dirty="0">
              <a:ln>
                <a:noFill/>
              </a:ln>
              <a:solidFill>
                <a:prstClr val="white"/>
              </a:solidFill>
              <a:effectLst/>
              <a:uLnTx/>
              <a:uFillTx/>
              <a:latin typeface="#9Slide07 IcielBaliho Script" pitchFamily="2" charset="0"/>
              <a:ea typeface="Roboto Condensed" panose="02000000000000000000" pitchFamily="2" charset="0"/>
              <a:cs typeface="#9Slide03 Arima Madurai Medium" panose="00000600000000000000" pitchFamily="2" charset="0"/>
            </a:endParaRPr>
          </a:p>
        </p:txBody>
      </p:sp>
      <p:sp>
        <p:nvSpPr>
          <p:cNvPr id="35" name="Rectangle: Rounded Corners 34">
            <a:extLst>
              <a:ext uri="{FF2B5EF4-FFF2-40B4-BE49-F238E27FC236}">
                <a16:creationId xmlns:a16="http://schemas.microsoft.com/office/drawing/2014/main" id="{C37F3625-8D02-4CD0-B140-15E9B7D5EBFE}"/>
              </a:ext>
            </a:extLst>
          </p:cNvPr>
          <p:cNvSpPr/>
          <p:nvPr/>
        </p:nvSpPr>
        <p:spPr>
          <a:xfrm>
            <a:off x="2515818" y="4191210"/>
            <a:ext cx="8837404" cy="954107"/>
          </a:xfrm>
          <a:prstGeom prst="roundRect">
            <a:avLst>
              <a:gd name="adj" fmla="val 50000"/>
            </a:avLst>
          </a:prstGeom>
          <a:solidFill>
            <a:srgbClr val="FF9900"/>
          </a:solidFill>
          <a:ln w="19050">
            <a:solidFill>
              <a:srgbClr val="FF9900"/>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TextBox 35">
            <a:extLst>
              <a:ext uri="{FF2B5EF4-FFF2-40B4-BE49-F238E27FC236}">
                <a16:creationId xmlns:a16="http://schemas.microsoft.com/office/drawing/2014/main" id="{CF3A1847-BF8A-4247-80AE-E7FDE96141CF}"/>
              </a:ext>
            </a:extLst>
          </p:cNvPr>
          <p:cNvSpPr txBox="1"/>
          <p:nvPr/>
        </p:nvSpPr>
        <p:spPr>
          <a:xfrm>
            <a:off x="2859601" y="4388224"/>
            <a:ext cx="8322430" cy="738664"/>
          </a:xfrm>
          <a:prstGeom prst="rect">
            <a:avLst/>
          </a:prstGeom>
          <a:noFill/>
        </p:spPr>
        <p:txBody>
          <a:bodyPr wrap="square" rtlCol="0">
            <a:spAutoFit/>
          </a:bodyPr>
          <a:lstStyle/>
          <a:p>
            <a:pPr lvl="0" algn="ctr">
              <a:defRPr/>
            </a:pPr>
            <a:r>
              <a:rPr lang="vi-VN" b="1" dirty="0"/>
              <a:t>Dịch vụ – du lịch</a:t>
            </a:r>
            <a:r>
              <a:rPr lang="vi-VN" dirty="0"/>
              <a:t>: các khu nghỉ dưỡng lớn (Furama, InterContinental, Melia…) góp phần hiện đại hóa hạ tầng và không gian đô thị ven biển</a:t>
            </a:r>
            <a:r>
              <a:rPr lang="en-VN" sz="2400" dirty="0"/>
              <a:t> </a:t>
            </a:r>
            <a:endParaRPr kumimoji="0" lang="vi-VN" sz="2400" b="0" i="0" u="none" strike="noStrike" kern="1200" cap="none" spc="0" normalizeH="0" baseline="0" noProof="0" dirty="0">
              <a:ln>
                <a:noFill/>
              </a:ln>
              <a:solidFill>
                <a:prstClr val="white"/>
              </a:solidFill>
              <a:effectLst/>
              <a:uLnTx/>
              <a:uFillTx/>
              <a:latin typeface="#9Slide07 IcielBaliho Script" pitchFamily="2" charset="0"/>
              <a:ea typeface="Roboto Condensed" panose="02000000000000000000" pitchFamily="2" charset="0"/>
              <a:cs typeface="#9Slide03 Arima Madurai Medium" panose="00000600000000000000" pitchFamily="2" charset="0"/>
            </a:endParaRPr>
          </a:p>
        </p:txBody>
      </p:sp>
      <p:sp>
        <p:nvSpPr>
          <p:cNvPr id="37" name="Diamond 36">
            <a:extLst>
              <a:ext uri="{FF2B5EF4-FFF2-40B4-BE49-F238E27FC236}">
                <a16:creationId xmlns:a16="http://schemas.microsoft.com/office/drawing/2014/main" id="{A2242A06-3BCD-4781-A776-763FD647EDA2}"/>
              </a:ext>
            </a:extLst>
          </p:cNvPr>
          <p:cNvSpPr/>
          <p:nvPr/>
        </p:nvSpPr>
        <p:spPr>
          <a:xfrm>
            <a:off x="1391983" y="4105896"/>
            <a:ext cx="1399783" cy="1124736"/>
          </a:xfrm>
          <a:prstGeom prst="diamond">
            <a:avLst/>
          </a:prstGeom>
          <a:solidFill>
            <a:srgbClr val="FF9900"/>
          </a:solidFill>
          <a:ln>
            <a:solidFill>
              <a:srgbClr val="FF990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800" dirty="0">
                <a:solidFill>
                  <a:prstClr val="white"/>
                </a:solidFill>
                <a:latin typeface="#9Slide07 IcielBaliho Script" pitchFamily="2" charset="0"/>
              </a:rPr>
              <a:t>3</a:t>
            </a:r>
            <a:endParaRPr kumimoji="0" lang="en-US" sz="4800" b="0" i="0" u="none" strike="noStrike" kern="1200" cap="none" spc="0" normalizeH="0" baseline="0" noProof="0" dirty="0">
              <a:ln>
                <a:noFill/>
              </a:ln>
              <a:solidFill>
                <a:prstClr val="white"/>
              </a:solidFill>
              <a:effectLst/>
              <a:uLnTx/>
              <a:uFillTx/>
              <a:latin typeface="#9Slide07 IcielBaliho Script" pitchFamily="2" charset="0"/>
              <a:ea typeface="+mn-ea"/>
              <a:cs typeface="+mn-cs"/>
            </a:endParaRPr>
          </a:p>
        </p:txBody>
      </p:sp>
      <p:sp>
        <p:nvSpPr>
          <p:cNvPr id="38" name="Rectangle: Rounded Corners 37">
            <a:extLst>
              <a:ext uri="{FF2B5EF4-FFF2-40B4-BE49-F238E27FC236}">
                <a16:creationId xmlns:a16="http://schemas.microsoft.com/office/drawing/2014/main" id="{E552FE32-0B27-4A6C-BCEC-4160B353CAAA}"/>
              </a:ext>
            </a:extLst>
          </p:cNvPr>
          <p:cNvSpPr/>
          <p:nvPr/>
        </p:nvSpPr>
        <p:spPr>
          <a:xfrm>
            <a:off x="2476326" y="2705909"/>
            <a:ext cx="8707068" cy="968810"/>
          </a:xfrm>
          <a:prstGeom prst="roundRect">
            <a:avLst>
              <a:gd name="adj" fmla="val 50000"/>
            </a:avLst>
          </a:prstGeom>
          <a:solidFill>
            <a:srgbClr val="FF0066"/>
          </a:solid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TextBox 38">
            <a:extLst>
              <a:ext uri="{FF2B5EF4-FFF2-40B4-BE49-F238E27FC236}">
                <a16:creationId xmlns:a16="http://schemas.microsoft.com/office/drawing/2014/main" id="{D0854528-0C2A-4857-8478-82CC804CC87C}"/>
              </a:ext>
            </a:extLst>
          </p:cNvPr>
          <p:cNvSpPr txBox="1"/>
          <p:nvPr/>
        </p:nvSpPr>
        <p:spPr>
          <a:xfrm>
            <a:off x="3060197" y="2827731"/>
            <a:ext cx="7539326" cy="738664"/>
          </a:xfrm>
          <a:prstGeom prst="rect">
            <a:avLst/>
          </a:prstGeom>
          <a:noFill/>
        </p:spPr>
        <p:txBody>
          <a:bodyPr wrap="square" rtlCol="0">
            <a:spAutoFit/>
          </a:bodyPr>
          <a:lstStyle/>
          <a:p>
            <a:pPr lvl="0" algn="ctr">
              <a:defRPr/>
            </a:pPr>
            <a:r>
              <a:rPr lang="vi-VN" b="1" dirty="0"/>
              <a:t>Các khu công nghiệp</a:t>
            </a:r>
            <a:r>
              <a:rPr lang="vi-VN" dirty="0"/>
              <a:t>: Đà Nẵng, Hoà Khánh, Liên Chiểu, Hòa Cầm… tập trung nhiều doanh nghiệp, thu hút lao động</a:t>
            </a:r>
            <a:r>
              <a:rPr lang="en-VN" sz="2400" dirty="0"/>
              <a:t> </a:t>
            </a:r>
            <a:endParaRPr kumimoji="0" lang="vi-VN" sz="2400" b="0" i="0" u="none" strike="noStrike" kern="1200" cap="none" spc="0" normalizeH="0" baseline="0" noProof="0" dirty="0">
              <a:ln>
                <a:noFill/>
              </a:ln>
              <a:solidFill>
                <a:prstClr val="white"/>
              </a:solidFill>
              <a:effectLst/>
              <a:uLnTx/>
              <a:uFillTx/>
              <a:latin typeface="#9Slide07 IcielBaliho Script" pitchFamily="2" charset="0"/>
              <a:ea typeface="Roboto Condensed" panose="02000000000000000000" pitchFamily="2" charset="0"/>
              <a:cs typeface="#9Slide03 Arima Madurai Medium" panose="00000600000000000000" pitchFamily="2" charset="0"/>
            </a:endParaRPr>
          </a:p>
        </p:txBody>
      </p:sp>
      <p:sp>
        <p:nvSpPr>
          <p:cNvPr id="40" name="Diamond 39">
            <a:extLst>
              <a:ext uri="{FF2B5EF4-FFF2-40B4-BE49-F238E27FC236}">
                <a16:creationId xmlns:a16="http://schemas.microsoft.com/office/drawing/2014/main" id="{84DBF5DF-E81F-4368-9281-536A6F5038DD}"/>
              </a:ext>
            </a:extLst>
          </p:cNvPr>
          <p:cNvSpPr/>
          <p:nvPr/>
        </p:nvSpPr>
        <p:spPr>
          <a:xfrm>
            <a:off x="1390066" y="2718073"/>
            <a:ext cx="1289224" cy="1091864"/>
          </a:xfrm>
          <a:prstGeom prst="diamond">
            <a:avLst/>
          </a:prstGeom>
          <a:solidFill>
            <a:srgbClr val="FF0066"/>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a:ln>
                  <a:noFill/>
                </a:ln>
                <a:solidFill>
                  <a:prstClr val="white"/>
                </a:solidFill>
                <a:effectLst/>
                <a:uLnTx/>
                <a:uFillTx/>
                <a:latin typeface="#9Slide07 IcielBaliho Script" pitchFamily="2" charset="0"/>
                <a:ea typeface="+mn-ea"/>
                <a:cs typeface="+mn-cs"/>
              </a:rPr>
              <a:t>2</a:t>
            </a:r>
          </a:p>
        </p:txBody>
      </p:sp>
      <p:sp>
        <p:nvSpPr>
          <p:cNvPr id="41" name="Rectangle: Rounded Corners 40">
            <a:extLst>
              <a:ext uri="{FF2B5EF4-FFF2-40B4-BE49-F238E27FC236}">
                <a16:creationId xmlns:a16="http://schemas.microsoft.com/office/drawing/2014/main" id="{E7D7BF43-2A60-4400-8D5C-CDDA28DE20A3}"/>
              </a:ext>
            </a:extLst>
          </p:cNvPr>
          <p:cNvSpPr/>
          <p:nvPr/>
        </p:nvSpPr>
        <p:spPr>
          <a:xfrm>
            <a:off x="2476326" y="5428886"/>
            <a:ext cx="8746560" cy="968810"/>
          </a:xfrm>
          <a:prstGeom prst="roundRect">
            <a:avLst>
              <a:gd name="adj" fmla="val 50000"/>
            </a:avLst>
          </a:prstGeom>
          <a:solidFill>
            <a:srgbClr val="9933FF"/>
          </a:solid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TextBox 41">
            <a:extLst>
              <a:ext uri="{FF2B5EF4-FFF2-40B4-BE49-F238E27FC236}">
                <a16:creationId xmlns:a16="http://schemas.microsoft.com/office/drawing/2014/main" id="{D9A04FEA-111E-484B-B4CC-3E9D5054ECD1}"/>
              </a:ext>
            </a:extLst>
          </p:cNvPr>
          <p:cNvSpPr txBox="1"/>
          <p:nvPr/>
        </p:nvSpPr>
        <p:spPr>
          <a:xfrm>
            <a:off x="3107206" y="5563554"/>
            <a:ext cx="7682714" cy="738664"/>
          </a:xfrm>
          <a:prstGeom prst="rect">
            <a:avLst/>
          </a:prstGeom>
          <a:solidFill>
            <a:srgbClr val="9933FF"/>
          </a:solidFill>
        </p:spPr>
        <p:txBody>
          <a:bodyPr wrap="square" rtlCol="0">
            <a:spAutoFit/>
          </a:bodyPr>
          <a:lstStyle/>
          <a:p>
            <a:pPr lvl="0" algn="ctr">
              <a:defRPr/>
            </a:pPr>
            <a:r>
              <a:rPr lang="vi-VN" b="1" dirty="0"/>
              <a:t>Công nghệ thông tin</a:t>
            </a:r>
            <a:r>
              <a:rPr lang="vi-VN" dirty="0"/>
              <a:t>: Đà Nẵng trở thành </a:t>
            </a:r>
            <a:r>
              <a:rPr lang="vi-VN" b="1" dirty="0"/>
              <a:t>trung tâm CNTT của miền Trung</a:t>
            </a:r>
            <a:r>
              <a:rPr lang="vi-VN" dirty="0"/>
              <a:t>, thu hút lao động tri thức, tạo diện mạo đô thị hiện đại</a:t>
            </a:r>
            <a:r>
              <a:rPr lang="en-VN" sz="2400" dirty="0"/>
              <a:t> </a:t>
            </a:r>
            <a:endParaRPr kumimoji="0" lang="vi-VN" sz="2400" b="0" i="0" u="none" strike="noStrike" kern="1200" cap="none" spc="0" normalizeH="0" baseline="0" noProof="0" dirty="0">
              <a:ln>
                <a:noFill/>
              </a:ln>
              <a:solidFill>
                <a:prstClr val="white"/>
              </a:solidFill>
              <a:effectLst/>
              <a:uLnTx/>
              <a:uFillTx/>
              <a:latin typeface="#9Slide07 IcielBaliho Script" pitchFamily="2" charset="0"/>
              <a:ea typeface="Roboto Condensed" panose="02000000000000000000" pitchFamily="2" charset="0"/>
              <a:cs typeface="#9Slide03 Arima Madurai Medium" panose="00000600000000000000" pitchFamily="2" charset="0"/>
            </a:endParaRPr>
          </a:p>
        </p:txBody>
      </p:sp>
      <p:sp>
        <p:nvSpPr>
          <p:cNvPr id="43" name="Diamond 42">
            <a:extLst>
              <a:ext uri="{FF2B5EF4-FFF2-40B4-BE49-F238E27FC236}">
                <a16:creationId xmlns:a16="http://schemas.microsoft.com/office/drawing/2014/main" id="{D61D5658-4C00-4F80-BF96-398761C4DF71}"/>
              </a:ext>
            </a:extLst>
          </p:cNvPr>
          <p:cNvSpPr/>
          <p:nvPr/>
        </p:nvSpPr>
        <p:spPr>
          <a:xfrm>
            <a:off x="1502542" y="5376788"/>
            <a:ext cx="1289224" cy="1204531"/>
          </a:xfrm>
          <a:prstGeom prst="diamond">
            <a:avLst/>
          </a:prstGeom>
          <a:solidFill>
            <a:srgbClr val="9933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800" dirty="0">
                <a:solidFill>
                  <a:prstClr val="white"/>
                </a:solidFill>
                <a:latin typeface="#9Slide07 IcielBaliho Script" pitchFamily="2" charset="0"/>
              </a:rPr>
              <a:t>4</a:t>
            </a:r>
            <a:endParaRPr kumimoji="0" lang="en-US" sz="4800" b="0" i="0" u="none" strike="noStrike" kern="1200" cap="none" spc="0" normalizeH="0" baseline="0" noProof="0" dirty="0">
              <a:ln>
                <a:noFill/>
              </a:ln>
              <a:solidFill>
                <a:prstClr val="white"/>
              </a:solidFill>
              <a:effectLst/>
              <a:uLnTx/>
              <a:uFillTx/>
              <a:latin typeface="#9Slide07 IcielBaliho Script" pitchFamily="2" charset="0"/>
              <a:ea typeface="+mn-ea"/>
              <a:cs typeface="+mn-cs"/>
            </a:endParaRPr>
          </a:p>
        </p:txBody>
      </p:sp>
      <p:sp>
        <p:nvSpPr>
          <p:cNvPr id="21" name="Rectangle 20">
            <a:extLst>
              <a:ext uri="{FF2B5EF4-FFF2-40B4-BE49-F238E27FC236}">
                <a16:creationId xmlns:a16="http://schemas.microsoft.com/office/drawing/2014/main" id="{B6CF3727-CDF0-44C0-90E3-3B31D402824B}"/>
              </a:ext>
            </a:extLst>
          </p:cNvPr>
          <p:cNvSpPr/>
          <p:nvPr/>
        </p:nvSpPr>
        <p:spPr>
          <a:xfrm>
            <a:off x="3113302" y="209581"/>
            <a:ext cx="7795946" cy="742511"/>
          </a:xfrm>
          <a:prstGeom prst="rect">
            <a:avLst/>
          </a:prstGeom>
        </p:spPr>
        <p:txBody>
          <a:bodyPr wrap="square">
            <a:spAutoFit/>
          </a:bodyPr>
          <a:lstStyle/>
          <a:p>
            <a:pPr>
              <a:lnSpc>
                <a:spcPct val="150000"/>
              </a:lnSpc>
            </a:pPr>
            <a:r>
              <a:rPr lang="vi-VN" sz="3200" b="1" dirty="0">
                <a:effectLst/>
                <a:latin typeface="Times New Roman" panose="02020603050405020304" pitchFamily="18" charset="0"/>
                <a:ea typeface="Times New Roman" panose="02020603050405020304" pitchFamily="18" charset="0"/>
              </a:rPr>
              <a:t>c. Sự phát triển các ngành kinh tế</a:t>
            </a:r>
            <a:endParaRPr lang="en-VN" sz="3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37327161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fade">
                                      <p:cBhvr>
                                        <p:cTn id="17" dur="1000"/>
                                        <p:tgtEl>
                                          <p:spTgt spid="28"/>
                                        </p:tgtEl>
                                      </p:cBhvr>
                                    </p:animEffect>
                                    <p:anim calcmode="lin" valueType="num">
                                      <p:cBhvr>
                                        <p:cTn id="18" dur="1000" fill="hold"/>
                                        <p:tgtEl>
                                          <p:spTgt spid="28"/>
                                        </p:tgtEl>
                                        <p:attrNameLst>
                                          <p:attrName>ppt_x</p:attrName>
                                        </p:attrNameLst>
                                      </p:cBhvr>
                                      <p:tavLst>
                                        <p:tav tm="0">
                                          <p:val>
                                            <p:strVal val="#ppt_x"/>
                                          </p:val>
                                        </p:tav>
                                        <p:tav tm="100000">
                                          <p:val>
                                            <p:strVal val="#ppt_x"/>
                                          </p:val>
                                        </p:tav>
                                      </p:tavLst>
                                    </p:anim>
                                    <p:anim calcmode="lin" valueType="num">
                                      <p:cBhvr>
                                        <p:cTn id="19"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0"/>
                                        </p:tgtEl>
                                        <p:attrNameLst>
                                          <p:attrName>style.visibility</p:attrName>
                                        </p:attrNameLst>
                                      </p:cBhvr>
                                      <p:to>
                                        <p:strVal val="visible"/>
                                      </p:to>
                                    </p:set>
                                    <p:animEffect transition="in" filter="fade">
                                      <p:cBhvr>
                                        <p:cTn id="24" dur="1000"/>
                                        <p:tgtEl>
                                          <p:spTgt spid="40"/>
                                        </p:tgtEl>
                                      </p:cBhvr>
                                    </p:animEffect>
                                    <p:anim calcmode="lin" valueType="num">
                                      <p:cBhvr>
                                        <p:cTn id="25" dur="1000" fill="hold"/>
                                        <p:tgtEl>
                                          <p:spTgt spid="40"/>
                                        </p:tgtEl>
                                        <p:attrNameLst>
                                          <p:attrName>ppt_x</p:attrName>
                                        </p:attrNameLst>
                                      </p:cBhvr>
                                      <p:tavLst>
                                        <p:tav tm="0">
                                          <p:val>
                                            <p:strVal val="#ppt_x"/>
                                          </p:val>
                                        </p:tav>
                                        <p:tav tm="100000">
                                          <p:val>
                                            <p:strVal val="#ppt_x"/>
                                          </p:val>
                                        </p:tav>
                                      </p:tavLst>
                                    </p:anim>
                                    <p:anim calcmode="lin" valueType="num">
                                      <p:cBhvr>
                                        <p:cTn id="26" dur="1000" fill="hold"/>
                                        <p:tgtEl>
                                          <p:spTgt spid="40"/>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8"/>
                                        </p:tgtEl>
                                        <p:attrNameLst>
                                          <p:attrName>style.visibility</p:attrName>
                                        </p:attrNameLst>
                                      </p:cBhvr>
                                      <p:to>
                                        <p:strVal val="visible"/>
                                      </p:to>
                                    </p:set>
                                    <p:animEffect transition="in" filter="fade">
                                      <p:cBhvr>
                                        <p:cTn id="29" dur="1000"/>
                                        <p:tgtEl>
                                          <p:spTgt spid="38"/>
                                        </p:tgtEl>
                                      </p:cBhvr>
                                    </p:animEffect>
                                    <p:anim calcmode="lin" valueType="num">
                                      <p:cBhvr>
                                        <p:cTn id="30" dur="1000" fill="hold"/>
                                        <p:tgtEl>
                                          <p:spTgt spid="38"/>
                                        </p:tgtEl>
                                        <p:attrNameLst>
                                          <p:attrName>ppt_x</p:attrName>
                                        </p:attrNameLst>
                                      </p:cBhvr>
                                      <p:tavLst>
                                        <p:tav tm="0">
                                          <p:val>
                                            <p:strVal val="#ppt_x"/>
                                          </p:val>
                                        </p:tav>
                                        <p:tav tm="100000">
                                          <p:val>
                                            <p:strVal val="#ppt_x"/>
                                          </p:val>
                                        </p:tav>
                                      </p:tavLst>
                                    </p:anim>
                                    <p:anim calcmode="lin" valueType="num">
                                      <p:cBhvr>
                                        <p:cTn id="31" dur="1000" fill="hold"/>
                                        <p:tgtEl>
                                          <p:spTgt spid="38"/>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9"/>
                                        </p:tgtEl>
                                        <p:attrNameLst>
                                          <p:attrName>style.visibility</p:attrName>
                                        </p:attrNameLst>
                                      </p:cBhvr>
                                      <p:to>
                                        <p:strVal val="visible"/>
                                      </p:to>
                                    </p:set>
                                    <p:animEffect transition="in" filter="fade">
                                      <p:cBhvr>
                                        <p:cTn id="34" dur="1000"/>
                                        <p:tgtEl>
                                          <p:spTgt spid="39"/>
                                        </p:tgtEl>
                                      </p:cBhvr>
                                    </p:animEffect>
                                    <p:anim calcmode="lin" valueType="num">
                                      <p:cBhvr>
                                        <p:cTn id="35" dur="1000" fill="hold"/>
                                        <p:tgtEl>
                                          <p:spTgt spid="39"/>
                                        </p:tgtEl>
                                        <p:attrNameLst>
                                          <p:attrName>ppt_x</p:attrName>
                                        </p:attrNameLst>
                                      </p:cBhvr>
                                      <p:tavLst>
                                        <p:tav tm="0">
                                          <p:val>
                                            <p:strVal val="#ppt_x"/>
                                          </p:val>
                                        </p:tav>
                                        <p:tav tm="100000">
                                          <p:val>
                                            <p:strVal val="#ppt_x"/>
                                          </p:val>
                                        </p:tav>
                                      </p:tavLst>
                                    </p:anim>
                                    <p:anim calcmode="lin" valueType="num">
                                      <p:cBhvr>
                                        <p:cTn id="36"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7"/>
                                        </p:tgtEl>
                                        <p:attrNameLst>
                                          <p:attrName>style.visibility</p:attrName>
                                        </p:attrNameLst>
                                      </p:cBhvr>
                                      <p:to>
                                        <p:strVal val="visible"/>
                                      </p:to>
                                    </p:set>
                                    <p:animEffect transition="in" filter="fade">
                                      <p:cBhvr>
                                        <p:cTn id="41" dur="1000"/>
                                        <p:tgtEl>
                                          <p:spTgt spid="37"/>
                                        </p:tgtEl>
                                      </p:cBhvr>
                                    </p:animEffect>
                                    <p:anim calcmode="lin" valueType="num">
                                      <p:cBhvr>
                                        <p:cTn id="42" dur="1000" fill="hold"/>
                                        <p:tgtEl>
                                          <p:spTgt spid="37"/>
                                        </p:tgtEl>
                                        <p:attrNameLst>
                                          <p:attrName>ppt_x</p:attrName>
                                        </p:attrNameLst>
                                      </p:cBhvr>
                                      <p:tavLst>
                                        <p:tav tm="0">
                                          <p:val>
                                            <p:strVal val="#ppt_x"/>
                                          </p:val>
                                        </p:tav>
                                        <p:tav tm="100000">
                                          <p:val>
                                            <p:strVal val="#ppt_x"/>
                                          </p:val>
                                        </p:tav>
                                      </p:tavLst>
                                    </p:anim>
                                    <p:anim calcmode="lin" valueType="num">
                                      <p:cBhvr>
                                        <p:cTn id="43" dur="1000" fill="hold"/>
                                        <p:tgtEl>
                                          <p:spTgt spid="37"/>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36"/>
                                        </p:tgtEl>
                                        <p:attrNameLst>
                                          <p:attrName>style.visibility</p:attrName>
                                        </p:attrNameLst>
                                      </p:cBhvr>
                                      <p:to>
                                        <p:strVal val="visible"/>
                                      </p:to>
                                    </p:set>
                                    <p:animEffect transition="in" filter="fade">
                                      <p:cBhvr>
                                        <p:cTn id="46" dur="1000"/>
                                        <p:tgtEl>
                                          <p:spTgt spid="36"/>
                                        </p:tgtEl>
                                      </p:cBhvr>
                                    </p:animEffect>
                                    <p:anim calcmode="lin" valueType="num">
                                      <p:cBhvr>
                                        <p:cTn id="47" dur="1000" fill="hold"/>
                                        <p:tgtEl>
                                          <p:spTgt spid="36"/>
                                        </p:tgtEl>
                                        <p:attrNameLst>
                                          <p:attrName>ppt_x</p:attrName>
                                        </p:attrNameLst>
                                      </p:cBhvr>
                                      <p:tavLst>
                                        <p:tav tm="0">
                                          <p:val>
                                            <p:strVal val="#ppt_x"/>
                                          </p:val>
                                        </p:tav>
                                        <p:tav tm="100000">
                                          <p:val>
                                            <p:strVal val="#ppt_x"/>
                                          </p:val>
                                        </p:tav>
                                      </p:tavLst>
                                    </p:anim>
                                    <p:anim calcmode="lin" valueType="num">
                                      <p:cBhvr>
                                        <p:cTn id="48" dur="1000" fill="hold"/>
                                        <p:tgtEl>
                                          <p:spTgt spid="36"/>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35"/>
                                        </p:tgtEl>
                                        <p:attrNameLst>
                                          <p:attrName>style.visibility</p:attrName>
                                        </p:attrNameLst>
                                      </p:cBhvr>
                                      <p:to>
                                        <p:strVal val="visible"/>
                                      </p:to>
                                    </p:set>
                                    <p:animEffect transition="in" filter="fade">
                                      <p:cBhvr>
                                        <p:cTn id="51" dur="1000"/>
                                        <p:tgtEl>
                                          <p:spTgt spid="35"/>
                                        </p:tgtEl>
                                      </p:cBhvr>
                                    </p:animEffect>
                                    <p:anim calcmode="lin" valueType="num">
                                      <p:cBhvr>
                                        <p:cTn id="52" dur="1000" fill="hold"/>
                                        <p:tgtEl>
                                          <p:spTgt spid="35"/>
                                        </p:tgtEl>
                                        <p:attrNameLst>
                                          <p:attrName>ppt_x</p:attrName>
                                        </p:attrNameLst>
                                      </p:cBhvr>
                                      <p:tavLst>
                                        <p:tav tm="0">
                                          <p:val>
                                            <p:strVal val="#ppt_x"/>
                                          </p:val>
                                        </p:tav>
                                        <p:tav tm="100000">
                                          <p:val>
                                            <p:strVal val="#ppt_x"/>
                                          </p:val>
                                        </p:tav>
                                      </p:tavLst>
                                    </p:anim>
                                    <p:anim calcmode="lin" valueType="num">
                                      <p:cBhvr>
                                        <p:cTn id="53"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grpId="0" nodeType="clickEffect">
                                  <p:stCondLst>
                                    <p:cond delay="0"/>
                                  </p:stCondLst>
                                  <p:childTnLst>
                                    <p:set>
                                      <p:cBhvr>
                                        <p:cTn id="57" dur="1" fill="hold">
                                          <p:stCondLst>
                                            <p:cond delay="0"/>
                                          </p:stCondLst>
                                        </p:cTn>
                                        <p:tgtEl>
                                          <p:spTgt spid="43"/>
                                        </p:tgtEl>
                                        <p:attrNameLst>
                                          <p:attrName>style.visibility</p:attrName>
                                        </p:attrNameLst>
                                      </p:cBhvr>
                                      <p:to>
                                        <p:strVal val="visible"/>
                                      </p:to>
                                    </p:set>
                                    <p:animEffect transition="in" filter="fade">
                                      <p:cBhvr>
                                        <p:cTn id="58" dur="1000"/>
                                        <p:tgtEl>
                                          <p:spTgt spid="43"/>
                                        </p:tgtEl>
                                      </p:cBhvr>
                                    </p:animEffect>
                                    <p:anim calcmode="lin" valueType="num">
                                      <p:cBhvr>
                                        <p:cTn id="59" dur="1000" fill="hold"/>
                                        <p:tgtEl>
                                          <p:spTgt spid="43"/>
                                        </p:tgtEl>
                                        <p:attrNameLst>
                                          <p:attrName>ppt_x</p:attrName>
                                        </p:attrNameLst>
                                      </p:cBhvr>
                                      <p:tavLst>
                                        <p:tav tm="0">
                                          <p:val>
                                            <p:strVal val="#ppt_x"/>
                                          </p:val>
                                        </p:tav>
                                        <p:tav tm="100000">
                                          <p:val>
                                            <p:strVal val="#ppt_x"/>
                                          </p:val>
                                        </p:tav>
                                      </p:tavLst>
                                    </p:anim>
                                    <p:anim calcmode="lin" valueType="num">
                                      <p:cBhvr>
                                        <p:cTn id="60" dur="1000" fill="hold"/>
                                        <p:tgtEl>
                                          <p:spTgt spid="43"/>
                                        </p:tgtEl>
                                        <p:attrNameLst>
                                          <p:attrName>ppt_y</p:attrName>
                                        </p:attrNameLst>
                                      </p:cBhvr>
                                      <p:tavLst>
                                        <p:tav tm="0">
                                          <p:val>
                                            <p:strVal val="#ppt_y+.1"/>
                                          </p:val>
                                        </p:tav>
                                        <p:tav tm="100000">
                                          <p:val>
                                            <p:strVal val="#ppt_y"/>
                                          </p:val>
                                        </p:tav>
                                      </p:tavLst>
                                    </p:anim>
                                  </p:childTnLst>
                                </p:cTn>
                              </p:par>
                              <p:par>
                                <p:cTn id="61" presetID="42" presetClass="entr" presetSubtype="0" fill="hold" grpId="0" nodeType="withEffect">
                                  <p:stCondLst>
                                    <p:cond delay="0"/>
                                  </p:stCondLst>
                                  <p:childTnLst>
                                    <p:set>
                                      <p:cBhvr>
                                        <p:cTn id="62" dur="1" fill="hold">
                                          <p:stCondLst>
                                            <p:cond delay="0"/>
                                          </p:stCondLst>
                                        </p:cTn>
                                        <p:tgtEl>
                                          <p:spTgt spid="42"/>
                                        </p:tgtEl>
                                        <p:attrNameLst>
                                          <p:attrName>style.visibility</p:attrName>
                                        </p:attrNameLst>
                                      </p:cBhvr>
                                      <p:to>
                                        <p:strVal val="visible"/>
                                      </p:to>
                                    </p:set>
                                    <p:animEffect transition="in" filter="fade">
                                      <p:cBhvr>
                                        <p:cTn id="63" dur="1000"/>
                                        <p:tgtEl>
                                          <p:spTgt spid="42"/>
                                        </p:tgtEl>
                                      </p:cBhvr>
                                    </p:animEffect>
                                    <p:anim calcmode="lin" valueType="num">
                                      <p:cBhvr>
                                        <p:cTn id="64" dur="1000" fill="hold"/>
                                        <p:tgtEl>
                                          <p:spTgt spid="42"/>
                                        </p:tgtEl>
                                        <p:attrNameLst>
                                          <p:attrName>ppt_x</p:attrName>
                                        </p:attrNameLst>
                                      </p:cBhvr>
                                      <p:tavLst>
                                        <p:tav tm="0">
                                          <p:val>
                                            <p:strVal val="#ppt_x"/>
                                          </p:val>
                                        </p:tav>
                                        <p:tav tm="100000">
                                          <p:val>
                                            <p:strVal val="#ppt_x"/>
                                          </p:val>
                                        </p:tav>
                                      </p:tavLst>
                                    </p:anim>
                                    <p:anim calcmode="lin" valueType="num">
                                      <p:cBhvr>
                                        <p:cTn id="65" dur="1000" fill="hold"/>
                                        <p:tgtEl>
                                          <p:spTgt spid="42"/>
                                        </p:tgtEl>
                                        <p:attrNameLst>
                                          <p:attrName>ppt_y</p:attrName>
                                        </p:attrNameLst>
                                      </p:cBhvr>
                                      <p:tavLst>
                                        <p:tav tm="0">
                                          <p:val>
                                            <p:strVal val="#ppt_y+.1"/>
                                          </p:val>
                                        </p:tav>
                                        <p:tav tm="100000">
                                          <p:val>
                                            <p:strVal val="#ppt_y"/>
                                          </p:val>
                                        </p:tav>
                                      </p:tavLst>
                                    </p:anim>
                                  </p:childTnLst>
                                </p:cTn>
                              </p:par>
                              <p:par>
                                <p:cTn id="66" presetID="42" presetClass="entr" presetSubtype="0" fill="hold" grpId="0" nodeType="withEffect">
                                  <p:stCondLst>
                                    <p:cond delay="0"/>
                                  </p:stCondLst>
                                  <p:childTnLst>
                                    <p:set>
                                      <p:cBhvr>
                                        <p:cTn id="67" dur="1" fill="hold">
                                          <p:stCondLst>
                                            <p:cond delay="0"/>
                                          </p:stCondLst>
                                        </p:cTn>
                                        <p:tgtEl>
                                          <p:spTgt spid="41"/>
                                        </p:tgtEl>
                                        <p:attrNameLst>
                                          <p:attrName>style.visibility</p:attrName>
                                        </p:attrNameLst>
                                      </p:cBhvr>
                                      <p:to>
                                        <p:strVal val="visible"/>
                                      </p:to>
                                    </p:set>
                                    <p:animEffect transition="in" filter="fade">
                                      <p:cBhvr>
                                        <p:cTn id="68" dur="1000"/>
                                        <p:tgtEl>
                                          <p:spTgt spid="41"/>
                                        </p:tgtEl>
                                      </p:cBhvr>
                                    </p:animEffect>
                                    <p:anim calcmode="lin" valueType="num">
                                      <p:cBhvr>
                                        <p:cTn id="69" dur="1000" fill="hold"/>
                                        <p:tgtEl>
                                          <p:spTgt spid="41"/>
                                        </p:tgtEl>
                                        <p:attrNameLst>
                                          <p:attrName>ppt_x</p:attrName>
                                        </p:attrNameLst>
                                      </p:cBhvr>
                                      <p:tavLst>
                                        <p:tav tm="0">
                                          <p:val>
                                            <p:strVal val="#ppt_x"/>
                                          </p:val>
                                        </p:tav>
                                        <p:tav tm="100000">
                                          <p:val>
                                            <p:strVal val="#ppt_x"/>
                                          </p:val>
                                        </p:tav>
                                      </p:tavLst>
                                    </p:anim>
                                    <p:anim calcmode="lin" valueType="num">
                                      <p:cBhvr>
                                        <p:cTn id="70"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7" grpId="0" animBg="1"/>
      <p:bldP spid="28" grpId="0" animBg="1"/>
      <p:bldP spid="35" grpId="0" animBg="1"/>
      <p:bldP spid="36" grpId="0"/>
      <p:bldP spid="37" grpId="0" animBg="1"/>
      <p:bldP spid="38" grpId="0" animBg="1"/>
      <p:bldP spid="39" grpId="0"/>
      <p:bldP spid="40" grpId="0" animBg="1"/>
      <p:bldP spid="41" grpId="0" animBg="1"/>
      <p:bldP spid="42" grpId="0" animBg="1"/>
      <p:bldP spid="4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26">
            <a:extLst>
              <a:ext uri="{FF2B5EF4-FFF2-40B4-BE49-F238E27FC236}">
                <a16:creationId xmlns:a16="http://schemas.microsoft.com/office/drawing/2014/main" id="{8B58136B-86C1-4D5F-B55A-AD75C3C52BE5}"/>
              </a:ext>
            </a:extLst>
          </p:cNvPr>
          <p:cNvSpPr txBox="1"/>
          <p:nvPr/>
        </p:nvSpPr>
        <p:spPr>
          <a:xfrm>
            <a:off x="291108" y="203336"/>
            <a:ext cx="11609784" cy="1164934"/>
          </a:xfrm>
          <a:prstGeom prst="rect">
            <a:avLst/>
          </a:prstGeom>
        </p:spPr>
        <p:txBody>
          <a:bodyPr lIns="0" tIns="0" rIns="0" bIns="0" rtlCol="0" anchor="t">
            <a:spAutoFit/>
          </a:bodyPr>
          <a:lstStyle/>
          <a:p>
            <a:pPr algn="ctr">
              <a:lnSpc>
                <a:spcPts val="10000"/>
              </a:lnSpc>
            </a:pPr>
            <a:r>
              <a:rPr lang="en-US" sz="6000" dirty="0" err="1">
                <a:solidFill>
                  <a:srgbClr val="FF33CC"/>
                </a:solidFill>
                <a:latin typeface="#9Slide07 SVNA Love Of Thunder" panose="02040603050506020204" pitchFamily="18" charset="0"/>
              </a:rPr>
              <a:t>Lịch</a:t>
            </a:r>
            <a:r>
              <a:rPr lang="en-US" sz="6000" dirty="0">
                <a:solidFill>
                  <a:srgbClr val="FF33CC"/>
                </a:solidFill>
                <a:latin typeface="#9Slide07 SVNA Love Of Thunder" panose="02040603050506020204" pitchFamily="18" charset="0"/>
              </a:rPr>
              <a:t> </a:t>
            </a:r>
            <a:r>
              <a:rPr lang="en-US" sz="6000" dirty="0" err="1">
                <a:solidFill>
                  <a:srgbClr val="FF33CC"/>
                </a:solidFill>
                <a:latin typeface="#9Slide07 SVNA Love Of Thunder" panose="02040603050506020204" pitchFamily="18" charset="0"/>
              </a:rPr>
              <a:t>sử</a:t>
            </a:r>
            <a:r>
              <a:rPr lang="en-US" sz="6000" dirty="0">
                <a:solidFill>
                  <a:srgbClr val="FF33CC"/>
                </a:solidFill>
                <a:latin typeface="#9Slide07 SVNA Love Of Thunder" panose="02040603050506020204" pitchFamily="18" charset="0"/>
              </a:rPr>
              <a:t> </a:t>
            </a:r>
            <a:r>
              <a:rPr lang="en-US" sz="6000" dirty="0" err="1">
                <a:solidFill>
                  <a:srgbClr val="FF33CC"/>
                </a:solidFill>
                <a:latin typeface="#9Slide07 SVNA Love Of Thunder" panose="02040603050506020204" pitchFamily="18" charset="0"/>
              </a:rPr>
              <a:t>và</a:t>
            </a:r>
            <a:r>
              <a:rPr lang="en-US" sz="6000" dirty="0">
                <a:solidFill>
                  <a:srgbClr val="FF33CC"/>
                </a:solidFill>
                <a:latin typeface="#9Slide07 SVNA Love Of Thunder" panose="02040603050506020204" pitchFamily="18" charset="0"/>
              </a:rPr>
              <a:t> </a:t>
            </a:r>
            <a:r>
              <a:rPr lang="en-US" sz="6000" dirty="0" err="1">
                <a:solidFill>
                  <a:srgbClr val="FF33CC"/>
                </a:solidFill>
                <a:latin typeface="#9Slide07 SVNA Love Of Thunder" panose="02040603050506020204" pitchFamily="18" charset="0"/>
              </a:rPr>
              <a:t>văn</a:t>
            </a:r>
            <a:r>
              <a:rPr lang="en-US" sz="6000" dirty="0">
                <a:solidFill>
                  <a:srgbClr val="FF33CC"/>
                </a:solidFill>
                <a:latin typeface="#9Slide07 SVNA Love Of Thunder" panose="02040603050506020204" pitchFamily="18" charset="0"/>
              </a:rPr>
              <a:t> </a:t>
            </a:r>
            <a:r>
              <a:rPr lang="en-US" sz="6000" dirty="0" err="1">
                <a:solidFill>
                  <a:srgbClr val="FF33CC"/>
                </a:solidFill>
                <a:latin typeface="#9Slide07 SVNA Love Of Thunder" panose="02040603050506020204" pitchFamily="18" charset="0"/>
              </a:rPr>
              <a:t>hoá</a:t>
            </a:r>
            <a:endParaRPr lang="en-US" sz="4400" dirty="0">
              <a:solidFill>
                <a:srgbClr val="FF33CC"/>
              </a:solidFill>
              <a:latin typeface="#9Slide07 SVNA Love Of Thunder" panose="02040603050506020204" pitchFamily="18" charset="0"/>
            </a:endParaRPr>
          </a:p>
        </p:txBody>
      </p:sp>
      <p:sp>
        <p:nvSpPr>
          <p:cNvPr id="5" name="Hình chữ nhật: Góc Tròn 4">
            <a:extLst>
              <a:ext uri="{FF2B5EF4-FFF2-40B4-BE49-F238E27FC236}">
                <a16:creationId xmlns:a16="http://schemas.microsoft.com/office/drawing/2014/main" id="{2DB0D04C-1560-A5A8-92C6-436091006378}"/>
              </a:ext>
            </a:extLst>
          </p:cNvPr>
          <p:cNvSpPr/>
          <p:nvPr/>
        </p:nvSpPr>
        <p:spPr>
          <a:xfrm>
            <a:off x="4438407" y="1777858"/>
            <a:ext cx="3236727" cy="4864622"/>
          </a:xfrm>
          <a:prstGeom prst="roundRect">
            <a:avLst>
              <a:gd name="adj" fmla="val 12702"/>
            </a:avLst>
          </a:prstGeom>
          <a:solidFill>
            <a:srgbClr val="FF66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B050"/>
              </a:solidFill>
              <a:effectLst/>
              <a:uLnTx/>
              <a:uFillTx/>
              <a:latin typeface="Calibri"/>
              <a:ea typeface="+mn-ea"/>
              <a:cs typeface="+mn-cs"/>
            </a:endParaRPr>
          </a:p>
        </p:txBody>
      </p:sp>
      <p:sp>
        <p:nvSpPr>
          <p:cNvPr id="6" name="Hình chữ nhật: Góc Tròn 5">
            <a:extLst>
              <a:ext uri="{FF2B5EF4-FFF2-40B4-BE49-F238E27FC236}">
                <a16:creationId xmlns:a16="http://schemas.microsoft.com/office/drawing/2014/main" id="{7DE645BC-20A7-F73D-CF90-D7D7192445C4}"/>
              </a:ext>
            </a:extLst>
          </p:cNvPr>
          <p:cNvSpPr/>
          <p:nvPr/>
        </p:nvSpPr>
        <p:spPr>
          <a:xfrm>
            <a:off x="835666" y="1777858"/>
            <a:ext cx="3236727" cy="4876805"/>
          </a:xfrm>
          <a:prstGeom prst="roundRect">
            <a:avLst>
              <a:gd name="adj" fmla="val 12206"/>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B050"/>
              </a:solidFill>
              <a:effectLst/>
              <a:uLnTx/>
              <a:uFillTx/>
              <a:latin typeface="Calibri"/>
              <a:ea typeface="+mn-ea"/>
              <a:cs typeface="+mn-cs"/>
            </a:endParaRPr>
          </a:p>
        </p:txBody>
      </p:sp>
      <p:sp>
        <p:nvSpPr>
          <p:cNvPr id="11" name="Hình chữ nhật: Góc Tròn 10">
            <a:extLst>
              <a:ext uri="{FF2B5EF4-FFF2-40B4-BE49-F238E27FC236}">
                <a16:creationId xmlns:a16="http://schemas.microsoft.com/office/drawing/2014/main" id="{2D55C155-DF95-1165-02DE-69B208F81928}"/>
              </a:ext>
            </a:extLst>
          </p:cNvPr>
          <p:cNvSpPr/>
          <p:nvPr/>
        </p:nvSpPr>
        <p:spPr>
          <a:xfrm>
            <a:off x="7937147" y="1777857"/>
            <a:ext cx="3236727" cy="4822289"/>
          </a:xfrm>
          <a:prstGeom prst="roundRect">
            <a:avLst>
              <a:gd name="adj" fmla="val 11072"/>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B050"/>
              </a:solidFill>
              <a:effectLst/>
              <a:uLnTx/>
              <a:uFillTx/>
              <a:latin typeface="Calibri"/>
              <a:ea typeface="+mn-ea"/>
              <a:cs typeface="+mn-cs"/>
            </a:endParaRPr>
          </a:p>
        </p:txBody>
      </p:sp>
      <p:sp>
        <p:nvSpPr>
          <p:cNvPr id="32" name="Hộp Văn bản 31">
            <a:extLst>
              <a:ext uri="{FF2B5EF4-FFF2-40B4-BE49-F238E27FC236}">
                <a16:creationId xmlns:a16="http://schemas.microsoft.com/office/drawing/2014/main" id="{36CB000F-EAA2-44D9-500B-9A223D32EA67}"/>
              </a:ext>
            </a:extLst>
          </p:cNvPr>
          <p:cNvSpPr txBox="1"/>
          <p:nvPr/>
        </p:nvSpPr>
        <p:spPr>
          <a:xfrm>
            <a:off x="835666" y="2172876"/>
            <a:ext cx="2839564" cy="3046988"/>
          </a:xfrm>
          <a:prstGeom prst="rect">
            <a:avLst/>
          </a:prstGeom>
          <a:noFill/>
        </p:spPr>
        <p:txBody>
          <a:bodyPr wrap="square">
            <a:spAutoFit/>
          </a:bodyPr>
          <a:lstStyle/>
          <a:p>
            <a:pPr algn="just"/>
            <a:r>
              <a:rPr lang="vi-VN" sz="2400" kern="0" dirty="0">
                <a:effectLst/>
                <a:latin typeface="Arial" panose="020B0604020202020204" pitchFamily="34" charset="0"/>
                <a:ea typeface="Times New Roman" panose="02020603050405020304" pitchFamily="18" charset="0"/>
                <a:cs typeface="Arial" panose="020B0604020202020204" pitchFamily="34" charset="0"/>
              </a:rPr>
              <a:t>Là </a:t>
            </a:r>
            <a:r>
              <a:rPr lang="vi-VN" sz="2400" b="1" kern="0" dirty="0">
                <a:effectLst/>
                <a:latin typeface="Arial" panose="020B0604020202020204" pitchFamily="34" charset="0"/>
                <a:ea typeface="Times New Roman" panose="02020603050405020304" pitchFamily="18" charset="0"/>
                <a:cs typeface="Arial" panose="020B0604020202020204" pitchFamily="34" charset="0"/>
              </a:rPr>
              <a:t>trung tâm giao thương và văn hoá truyền thống của miền Trung</a:t>
            </a:r>
            <a:r>
              <a:rPr lang="vi-VN" sz="2400" kern="0" dirty="0">
                <a:effectLst/>
                <a:latin typeface="Arial" panose="020B0604020202020204" pitchFamily="34" charset="0"/>
                <a:ea typeface="Times New Roman" panose="02020603050405020304" pitchFamily="18" charset="0"/>
                <a:cs typeface="Arial" panose="020B0604020202020204" pitchFamily="34" charset="0"/>
              </a:rPr>
              <a:t>, Đà Nẵng có nền văn hoá đa dạng, cởi mở, là nền tảng phát triển đô thị</a:t>
            </a:r>
            <a:r>
              <a:rPr lang="en-VN" sz="2400" dirty="0">
                <a:effectLst/>
                <a:latin typeface="Arial" panose="020B0604020202020204" pitchFamily="34" charset="0"/>
                <a:cs typeface="Arial" panose="020B0604020202020204" pitchFamily="34" charset="0"/>
              </a:rPr>
              <a:t> </a:t>
            </a:r>
            <a:endParaRPr lang="en-US" sz="2400" dirty="0">
              <a:solidFill>
                <a:schemeClr val="bg1"/>
              </a:solidFill>
              <a:latin typeface="Arial" panose="020B0604020202020204" pitchFamily="34" charset="0"/>
              <a:ea typeface="Roboto Condensed" panose="02000000000000000000" pitchFamily="2" charset="0"/>
              <a:cs typeface="Arial" panose="020B0604020202020204" pitchFamily="34" charset="0"/>
            </a:endParaRPr>
          </a:p>
        </p:txBody>
      </p:sp>
      <p:sp>
        <p:nvSpPr>
          <p:cNvPr id="33" name="Hộp Văn bản 32">
            <a:extLst>
              <a:ext uri="{FF2B5EF4-FFF2-40B4-BE49-F238E27FC236}">
                <a16:creationId xmlns:a16="http://schemas.microsoft.com/office/drawing/2014/main" id="{2AB60705-15EC-D51E-1B7B-0B9558056D39}"/>
              </a:ext>
            </a:extLst>
          </p:cNvPr>
          <p:cNvSpPr txBox="1"/>
          <p:nvPr/>
        </p:nvSpPr>
        <p:spPr>
          <a:xfrm>
            <a:off x="4618855" y="1948011"/>
            <a:ext cx="2839564" cy="4524315"/>
          </a:xfrm>
          <a:prstGeom prst="rect">
            <a:avLst/>
          </a:prstGeom>
          <a:noFill/>
        </p:spPr>
        <p:txBody>
          <a:bodyPr wrap="square">
            <a:spAutoFit/>
          </a:bodyPr>
          <a:lstStyle/>
          <a:p>
            <a:pPr algn="just"/>
            <a:r>
              <a:rPr lang="vi-VN" sz="2400" b="1" kern="0" dirty="0">
                <a:effectLst/>
                <a:latin typeface="Arial" panose="020B0604020202020204" pitchFamily="34" charset="0"/>
                <a:ea typeface="Times New Roman" panose="02020603050405020304" pitchFamily="18" charset="0"/>
                <a:cs typeface="Arial" panose="020B0604020202020204" pitchFamily="34" charset="0"/>
              </a:rPr>
              <a:t>Các di sản văn hoá</a:t>
            </a:r>
            <a:r>
              <a:rPr lang="vi-VN" sz="2400" kern="0" dirty="0">
                <a:effectLst/>
                <a:latin typeface="Arial" panose="020B0604020202020204" pitchFamily="34" charset="0"/>
                <a:ea typeface="Times New Roman" panose="02020603050405020304" pitchFamily="18" charset="0"/>
                <a:cs typeface="Arial" panose="020B0604020202020204" pitchFamily="34" charset="0"/>
              </a:rPr>
              <a:t> như: Thành Điện Hải, Ngũ Hành Sơn, Hải Vân Quan, Lễ hội Quán Thế Âm, Lễ hội Cầu ngư, Nghệ thuật Bài chòi… tạo </a:t>
            </a:r>
            <a:r>
              <a:rPr lang="vi-VN" sz="2400" b="1" kern="0" dirty="0">
                <a:effectLst/>
                <a:latin typeface="Arial" panose="020B0604020202020204" pitchFamily="34" charset="0"/>
                <a:ea typeface="Times New Roman" panose="02020603050405020304" pitchFamily="18" charset="0"/>
                <a:cs typeface="Arial" panose="020B0604020202020204" pitchFamily="34" charset="0"/>
              </a:rPr>
              <a:t>bản sắc đô thị</a:t>
            </a:r>
            <a:r>
              <a:rPr lang="vi-VN" sz="2400" kern="0" dirty="0">
                <a:effectLst/>
                <a:latin typeface="Arial" panose="020B0604020202020204" pitchFamily="34" charset="0"/>
                <a:ea typeface="Times New Roman" panose="02020603050405020304" pitchFamily="18" charset="0"/>
                <a:cs typeface="Arial" panose="020B0604020202020204" pitchFamily="34" charset="0"/>
              </a:rPr>
              <a:t> và </a:t>
            </a:r>
            <a:r>
              <a:rPr lang="vi-VN" sz="2400" b="1" kern="0" dirty="0">
                <a:effectLst/>
                <a:latin typeface="Arial" panose="020B0604020202020204" pitchFamily="34" charset="0"/>
                <a:ea typeface="Times New Roman" panose="02020603050405020304" pitchFamily="18" charset="0"/>
                <a:cs typeface="Arial" panose="020B0604020202020204" pitchFamily="34" charset="0"/>
              </a:rPr>
              <a:t>thúc đẩy du lịch</a:t>
            </a:r>
            <a:r>
              <a:rPr lang="vi-VN" sz="2400" kern="0" dirty="0">
                <a:effectLst/>
                <a:latin typeface="Arial" panose="020B0604020202020204" pitchFamily="34" charset="0"/>
                <a:ea typeface="Times New Roman" panose="02020603050405020304" pitchFamily="18" charset="0"/>
                <a:cs typeface="Arial" panose="020B0604020202020204" pitchFamily="34" charset="0"/>
              </a:rPr>
              <a:t> – ngành kinh tế mũi nhọn</a:t>
            </a:r>
            <a:r>
              <a:rPr lang="en-VN" sz="2400" dirty="0">
                <a:effectLst/>
                <a:latin typeface="Arial" panose="020B0604020202020204" pitchFamily="34" charset="0"/>
                <a:cs typeface="Arial" panose="020B0604020202020204" pitchFamily="34" charset="0"/>
              </a:rPr>
              <a:t> </a:t>
            </a:r>
            <a:endParaRPr lang="en-US" sz="2400" dirty="0">
              <a:solidFill>
                <a:schemeClr val="bg1"/>
              </a:solidFill>
              <a:latin typeface="Arial" panose="020B0604020202020204" pitchFamily="34" charset="0"/>
              <a:ea typeface="Roboto Condensed" panose="02000000000000000000" pitchFamily="2" charset="0"/>
              <a:cs typeface="Arial" panose="020B0604020202020204" pitchFamily="34" charset="0"/>
            </a:endParaRPr>
          </a:p>
        </p:txBody>
      </p:sp>
      <p:sp>
        <p:nvSpPr>
          <p:cNvPr id="34" name="Hộp Văn bản 33">
            <a:extLst>
              <a:ext uri="{FF2B5EF4-FFF2-40B4-BE49-F238E27FC236}">
                <a16:creationId xmlns:a16="http://schemas.microsoft.com/office/drawing/2014/main" id="{BFDC8055-CA18-DEC4-92E6-8464561D56F8}"/>
              </a:ext>
            </a:extLst>
          </p:cNvPr>
          <p:cNvSpPr txBox="1"/>
          <p:nvPr/>
        </p:nvSpPr>
        <p:spPr>
          <a:xfrm>
            <a:off x="8127498" y="2178638"/>
            <a:ext cx="2839564" cy="3046988"/>
          </a:xfrm>
          <a:prstGeom prst="rect">
            <a:avLst/>
          </a:prstGeom>
          <a:noFill/>
        </p:spPr>
        <p:txBody>
          <a:bodyPr wrap="square">
            <a:spAutoFit/>
          </a:bodyPr>
          <a:lstStyle/>
          <a:p>
            <a:pPr algn="just"/>
            <a:r>
              <a:rPr lang="vi-VN" sz="2400" b="1" kern="0" dirty="0">
                <a:effectLst/>
                <a:latin typeface="Arial" panose="020B0604020202020204" pitchFamily="34" charset="0"/>
                <a:ea typeface="Times New Roman" panose="02020603050405020304" pitchFamily="18" charset="0"/>
                <a:cs typeface="Arial" panose="020B0604020202020204" pitchFamily="34" charset="0"/>
              </a:rPr>
              <a:t>Văn hoá người Đất Quảng</a:t>
            </a:r>
            <a:r>
              <a:rPr lang="vi-VN" sz="2400" kern="0" dirty="0">
                <a:effectLst/>
                <a:latin typeface="Arial" panose="020B0604020202020204" pitchFamily="34" charset="0"/>
                <a:ea typeface="Times New Roman" panose="02020603050405020304" pitchFamily="18" charset="0"/>
                <a:cs typeface="Arial" panose="020B0604020202020204" pitchFamily="34" charset="0"/>
              </a:rPr>
              <a:t> thân thiện, hiếu khách, sống hài hòa với thiên nhiên tạo nên </a:t>
            </a:r>
            <a:r>
              <a:rPr lang="vi-VN" sz="2400" b="1" kern="0" dirty="0">
                <a:effectLst/>
                <a:latin typeface="Arial" panose="020B0604020202020204" pitchFamily="34" charset="0"/>
                <a:ea typeface="Times New Roman" panose="02020603050405020304" pitchFamily="18" charset="0"/>
                <a:cs typeface="Arial" panose="020B0604020202020204" pitchFamily="34" charset="0"/>
              </a:rPr>
              <a:t>văn minh đô thị nhân văn và bền vững</a:t>
            </a:r>
            <a:r>
              <a:rPr lang="en-VN" sz="2400" dirty="0">
                <a:effectLst/>
                <a:latin typeface="Arial" panose="020B0604020202020204" pitchFamily="34" charset="0"/>
                <a:cs typeface="Arial" panose="020B0604020202020204" pitchFamily="34" charset="0"/>
              </a:rPr>
              <a:t> </a:t>
            </a:r>
            <a:endParaRPr lang="en-US" sz="2400" dirty="0">
              <a:solidFill>
                <a:schemeClr val="bg1"/>
              </a:solidFill>
              <a:latin typeface="Arial" panose="020B0604020202020204" pitchFamily="34" charset="0"/>
              <a:ea typeface="Roboto Condensed" panose="02000000000000000000" pitchFamily="2" charset="0"/>
              <a:cs typeface="Arial" panose="020B0604020202020204" pitchFamily="34" charset="0"/>
            </a:endParaRPr>
          </a:p>
        </p:txBody>
      </p:sp>
    </p:spTree>
    <p:extLst>
      <p:ext uri="{BB962C8B-B14F-4D97-AF65-F5344CB8AC3E}">
        <p14:creationId xmlns:p14="http://schemas.microsoft.com/office/powerpoint/2010/main" val="26941241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par>
                                <p:cTn id="10" presetID="16" presetClass="entr" presetSubtype="21"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barn(inVertical)">
                                      <p:cBhvr>
                                        <p:cTn id="15" dur="500"/>
                                        <p:tgtEl>
                                          <p:spTgt spid="5"/>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barn(inVertical)">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animBg="1"/>
      <p:bldP spid="11"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1">
            <a:extLst>
              <a:ext uri="{FF2B5EF4-FFF2-40B4-BE49-F238E27FC236}">
                <a16:creationId xmlns:a16="http://schemas.microsoft.com/office/drawing/2014/main" id="{75119171-B6FF-32A8-83DA-806BBFBAAA05}"/>
              </a:ext>
            </a:extLst>
          </p:cNvPr>
          <p:cNvSpPr txBox="1"/>
          <p:nvPr/>
        </p:nvSpPr>
        <p:spPr>
          <a:xfrm>
            <a:off x="161930" y="5599775"/>
            <a:ext cx="11453627" cy="775725"/>
          </a:xfrm>
          <a:prstGeom prst="rect">
            <a:avLst/>
          </a:prstGeom>
          <a:solidFill>
            <a:srgbClr val="00B050"/>
          </a:solidFill>
          <a:ln w="28575">
            <a:solidFill>
              <a:srgbClr val="00B050"/>
            </a:solidFill>
            <a:prstDash val="sysDot"/>
          </a:ln>
        </p:spPr>
        <p:txBody>
          <a:bodyPr wrap="square" lIns="0" tIns="0" rIns="0" bIns="0" rtlCol="0" anchor="t">
            <a:spAutoFit/>
          </a:bodyPr>
          <a:lstStyle/>
          <a:p>
            <a:pPr defTabSz="609630">
              <a:lnSpc>
                <a:spcPts val="6048"/>
              </a:lnSpc>
              <a:defRPr/>
            </a:pPr>
            <a:r>
              <a:rPr lang="en-US" sz="5867" spc="-140" dirty="0">
                <a:solidFill>
                  <a:prstClr val="white"/>
                </a:solidFill>
                <a:latin typeface="Barlow Bold"/>
                <a:ea typeface="Barlow Bold"/>
                <a:cs typeface="Barlow Bold"/>
                <a:sym typeface="Barlow Bold"/>
              </a:rPr>
              <a:t>   </a:t>
            </a:r>
          </a:p>
        </p:txBody>
      </p:sp>
      <p:sp>
        <p:nvSpPr>
          <p:cNvPr id="5" name="Hộp Văn bản 4">
            <a:extLst>
              <a:ext uri="{FF2B5EF4-FFF2-40B4-BE49-F238E27FC236}">
                <a16:creationId xmlns:a16="http://schemas.microsoft.com/office/drawing/2014/main" id="{D1FDA690-DFE0-DF6B-5B52-8EDF58D2D3B7}"/>
              </a:ext>
            </a:extLst>
          </p:cNvPr>
          <p:cNvSpPr txBox="1"/>
          <p:nvPr/>
        </p:nvSpPr>
        <p:spPr>
          <a:xfrm>
            <a:off x="2397130" y="5732291"/>
            <a:ext cx="7315200" cy="543675"/>
          </a:xfrm>
          <a:prstGeom prst="rect">
            <a:avLst/>
          </a:prstGeom>
          <a:noFill/>
        </p:spPr>
        <p:txBody>
          <a:bodyPr wrap="square">
            <a:spAutoFit/>
          </a:bodyPr>
          <a:lstStyle/>
          <a:p>
            <a:pPr algn="ctr" defTabSz="609630">
              <a:defRPr/>
            </a:pPr>
            <a:r>
              <a:rPr lang="en-US" sz="2933" b="1" dirty="0">
                <a:solidFill>
                  <a:schemeClr val="bg1"/>
                </a:solidFill>
                <a:latin typeface="Roboto Condensed" panose="02000000000000000000" pitchFamily="2" charset="0"/>
                <a:ea typeface="Roboto Condensed" panose="02000000000000000000" pitchFamily="2" charset="0"/>
              </a:rPr>
              <a:t>CƠ SỞ HẠ TẦNG</a:t>
            </a:r>
            <a:endParaRPr lang="vi-VN" sz="2933" b="1" dirty="0">
              <a:solidFill>
                <a:schemeClr val="bg1"/>
              </a:solidFill>
              <a:latin typeface="Roboto Condensed" panose="02000000000000000000" pitchFamily="2" charset="0"/>
              <a:ea typeface="Roboto Condensed" panose="02000000000000000000" pitchFamily="2" charset="0"/>
            </a:endParaRPr>
          </a:p>
        </p:txBody>
      </p:sp>
      <p:sp>
        <p:nvSpPr>
          <p:cNvPr id="11" name="Freeform 11">
            <a:extLst>
              <a:ext uri="{FF2B5EF4-FFF2-40B4-BE49-F238E27FC236}">
                <a16:creationId xmlns:a16="http://schemas.microsoft.com/office/drawing/2014/main" id="{74407B89-6EE6-B15A-8509-12BBED51E8A5}"/>
              </a:ext>
            </a:extLst>
          </p:cNvPr>
          <p:cNvSpPr/>
          <p:nvPr/>
        </p:nvSpPr>
        <p:spPr>
          <a:xfrm>
            <a:off x="6535557" y="550573"/>
            <a:ext cx="4970108" cy="4233143"/>
          </a:xfrm>
          <a:custGeom>
            <a:avLst/>
            <a:gdLst/>
            <a:ahLst/>
            <a:cxnLst/>
            <a:rect l="l" t="t" r="r" b="b"/>
            <a:pathLst>
              <a:path w="1625798" h="1820178">
                <a:moveTo>
                  <a:pt x="89046" y="0"/>
                </a:moveTo>
                <a:lnTo>
                  <a:pt x="1536753" y="0"/>
                </a:lnTo>
                <a:cubicBezTo>
                  <a:pt x="1585931" y="0"/>
                  <a:pt x="1625798" y="39867"/>
                  <a:pt x="1625798" y="89046"/>
                </a:cubicBezTo>
                <a:lnTo>
                  <a:pt x="1625798" y="1731132"/>
                </a:lnTo>
                <a:cubicBezTo>
                  <a:pt x="1625798" y="1780311"/>
                  <a:pt x="1585931" y="1820178"/>
                  <a:pt x="1536753" y="1820178"/>
                </a:cubicBezTo>
                <a:lnTo>
                  <a:pt x="89046" y="1820178"/>
                </a:lnTo>
                <a:cubicBezTo>
                  <a:pt x="39867" y="1820178"/>
                  <a:pt x="0" y="1780311"/>
                  <a:pt x="0" y="1731132"/>
                </a:cubicBezTo>
                <a:lnTo>
                  <a:pt x="0" y="89046"/>
                </a:lnTo>
                <a:cubicBezTo>
                  <a:pt x="0" y="39867"/>
                  <a:pt x="39867" y="0"/>
                  <a:pt x="89046" y="0"/>
                </a:cubicBezTo>
                <a:close/>
              </a:path>
            </a:pathLst>
          </a:custGeom>
          <a:solidFill>
            <a:srgbClr val="00B050"/>
          </a:solidFill>
          <a:ln>
            <a:solidFill>
              <a:srgbClr val="00B050"/>
            </a:solidFill>
          </a:ln>
        </p:spPr>
        <p:txBody>
          <a:bodyPr/>
          <a:lstStyle/>
          <a:p>
            <a:pPr>
              <a:lnSpc>
                <a:spcPct val="150000"/>
              </a:lnSpc>
            </a:pPr>
            <a:endParaRPr lang="en-US" sz="1200"/>
          </a:p>
        </p:txBody>
      </p:sp>
      <p:sp>
        <p:nvSpPr>
          <p:cNvPr id="6" name="TextBox 5">
            <a:extLst>
              <a:ext uri="{FF2B5EF4-FFF2-40B4-BE49-F238E27FC236}">
                <a16:creationId xmlns:a16="http://schemas.microsoft.com/office/drawing/2014/main" id="{5447BE06-B1DB-5123-3E41-3172A8874FEA}"/>
              </a:ext>
            </a:extLst>
          </p:cNvPr>
          <p:cNvSpPr txBox="1"/>
          <p:nvPr/>
        </p:nvSpPr>
        <p:spPr>
          <a:xfrm>
            <a:off x="6687957" y="700376"/>
            <a:ext cx="4537940" cy="3818353"/>
          </a:xfrm>
          <a:prstGeom prst="rect">
            <a:avLst/>
          </a:prstGeom>
        </p:spPr>
        <p:txBody>
          <a:bodyPr wrap="square" lIns="0" tIns="0" rIns="0" bIns="0" rtlCol="0" anchor="t">
            <a:spAutoFit/>
          </a:bodyPr>
          <a:lstStyle/>
          <a:p>
            <a:pPr algn="just">
              <a:lnSpc>
                <a:spcPct val="150000"/>
              </a:lnSpc>
            </a:pPr>
            <a:r>
              <a:rPr lang="vi-VN" sz="2400" b="1" dirty="0"/>
              <a:t>Hạ tầng xã hội</a:t>
            </a:r>
            <a:r>
              <a:rPr lang="vi-VN" sz="2400" dirty="0"/>
              <a:t> (giáo dục, y tế, văn hóa, hành chính) ngày càng hoàn thiện, góp phần nâng cao đời sống, thu hút dân cư.</a:t>
            </a:r>
          </a:p>
          <a:p>
            <a:pPr algn="just">
              <a:lnSpc>
                <a:spcPct val="150000"/>
              </a:lnSpc>
            </a:pPr>
            <a:r>
              <a:rPr lang="vi-VN" sz="2400" dirty="0"/>
              <a:t>→ Hạ tầng là </a:t>
            </a:r>
            <a:r>
              <a:rPr lang="vi-VN" sz="2400" b="1" dirty="0"/>
              <a:t>nền tảng vật chất</a:t>
            </a:r>
            <a:r>
              <a:rPr lang="vi-VN" sz="2400" dirty="0"/>
              <a:t> cho quá trình đô thị hoá bền vững.</a:t>
            </a:r>
            <a:r>
              <a:rPr lang="en-VN" sz="2400" dirty="0"/>
              <a:t> </a:t>
            </a:r>
            <a:endParaRPr lang="vi-VN" sz="2400" dirty="0">
              <a:solidFill>
                <a:schemeClr val="bg1"/>
              </a:solidFill>
              <a:latin typeface="Roboto Condensed" panose="02000000000000000000" pitchFamily="2" charset="0"/>
              <a:ea typeface="Roboto Condensed" panose="02000000000000000000" pitchFamily="2" charset="0"/>
            </a:endParaRPr>
          </a:p>
        </p:txBody>
      </p:sp>
      <p:sp>
        <p:nvSpPr>
          <p:cNvPr id="2" name="Freeform 11">
            <a:extLst>
              <a:ext uri="{FF2B5EF4-FFF2-40B4-BE49-F238E27FC236}">
                <a16:creationId xmlns:a16="http://schemas.microsoft.com/office/drawing/2014/main" id="{84A67B2C-E4BC-26C9-48DC-0019DAAA3E95}"/>
              </a:ext>
            </a:extLst>
          </p:cNvPr>
          <p:cNvSpPr/>
          <p:nvPr/>
        </p:nvSpPr>
        <p:spPr>
          <a:xfrm>
            <a:off x="859667" y="609600"/>
            <a:ext cx="5236333" cy="4233143"/>
          </a:xfrm>
          <a:custGeom>
            <a:avLst/>
            <a:gdLst/>
            <a:ahLst/>
            <a:cxnLst/>
            <a:rect l="l" t="t" r="r" b="b"/>
            <a:pathLst>
              <a:path w="1625798" h="1820178">
                <a:moveTo>
                  <a:pt x="89046" y="0"/>
                </a:moveTo>
                <a:lnTo>
                  <a:pt x="1536753" y="0"/>
                </a:lnTo>
                <a:cubicBezTo>
                  <a:pt x="1585931" y="0"/>
                  <a:pt x="1625798" y="39867"/>
                  <a:pt x="1625798" y="89046"/>
                </a:cubicBezTo>
                <a:lnTo>
                  <a:pt x="1625798" y="1731132"/>
                </a:lnTo>
                <a:cubicBezTo>
                  <a:pt x="1625798" y="1780311"/>
                  <a:pt x="1585931" y="1820178"/>
                  <a:pt x="1536753" y="1820178"/>
                </a:cubicBezTo>
                <a:lnTo>
                  <a:pt x="89046" y="1820178"/>
                </a:lnTo>
                <a:cubicBezTo>
                  <a:pt x="39867" y="1820178"/>
                  <a:pt x="0" y="1780311"/>
                  <a:pt x="0" y="1731132"/>
                </a:cubicBezTo>
                <a:lnTo>
                  <a:pt x="0" y="89046"/>
                </a:lnTo>
                <a:cubicBezTo>
                  <a:pt x="0" y="39867"/>
                  <a:pt x="39867" y="0"/>
                  <a:pt x="89046" y="0"/>
                </a:cubicBezTo>
                <a:close/>
              </a:path>
            </a:pathLst>
          </a:custGeom>
          <a:solidFill>
            <a:srgbClr val="00B050"/>
          </a:solidFill>
          <a:ln>
            <a:solidFill>
              <a:srgbClr val="00B050"/>
            </a:solidFill>
          </a:ln>
        </p:spPr>
        <p:txBody>
          <a:bodyPr/>
          <a:lstStyle/>
          <a:p>
            <a:pPr>
              <a:lnSpc>
                <a:spcPct val="150000"/>
              </a:lnSpc>
            </a:pPr>
            <a:r>
              <a:rPr lang="vi-VN" sz="2400" b="1" dirty="0"/>
              <a:t>Đầu tư mạnh mẽ vào hạ tầng giao thông, xã hội và kỹ thuật</a:t>
            </a:r>
            <a:r>
              <a:rPr lang="vi-VN" sz="2400" dirty="0"/>
              <a:t> giúp thay đổi diện mạo đô thị: Các công trình tiêu biểu: </a:t>
            </a:r>
            <a:r>
              <a:rPr lang="vi-VN" sz="2400" b="1" dirty="0"/>
              <a:t>Cầu Rồng, cầu Thuận Phước, cầu vượt Ngã Ba Huế, sân bay quốc tế Đà Nẵng, cao tốc Đà Nẵng – Quảng Ngãi</a:t>
            </a:r>
            <a:r>
              <a:rPr lang="vi-VN" sz="2400" dirty="0"/>
              <a:t>…</a:t>
            </a:r>
            <a:r>
              <a:rPr lang="en-VN" sz="2400" dirty="0"/>
              <a:t> </a:t>
            </a:r>
            <a:endParaRPr lang="en-US" sz="2400" dirty="0"/>
          </a:p>
        </p:txBody>
      </p:sp>
      <p:pic>
        <p:nvPicPr>
          <p:cNvPr id="3" name="Picture 4" descr="Hình Ảnh Dấu Chấm Hỏi Đẹp Độc Đáo Nhất [vẽ, biểu tượng] - TH Điện Biên Đông">
            <a:extLst>
              <a:ext uri="{FF2B5EF4-FFF2-40B4-BE49-F238E27FC236}">
                <a16:creationId xmlns:a16="http://schemas.microsoft.com/office/drawing/2014/main" id="{0DAEF5A3-F3BF-721F-5FB6-457C3BA805CD}"/>
              </a:ext>
            </a:extLst>
          </p:cNvPr>
          <p:cNvPicPr>
            <a:picLocks noChangeAspect="1" noChangeArrowheads="1"/>
          </p:cNvPicPr>
          <p:nvPr/>
        </p:nvPicPr>
        <p:blipFill>
          <a:blip r:embed="rId2" cstate="print">
            <a:extLst>
              <a:ext uri="{BEBA8EAE-BF5A-486C-A8C5-ECC9F3942E4B}">
                <a14:imgProps xmlns:a14="http://schemas.microsoft.com/office/drawing/2010/main">
                  <a14:imgLayer r:embed="rId3">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5629850" y="4064404"/>
            <a:ext cx="1556678" cy="1556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182739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arn(inVertical)">
                                      <p:cBhvr>
                                        <p:cTn id="13" dur="500"/>
                                        <p:tgtEl>
                                          <p:spTgt spid="2"/>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barn(inVertical)">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6" grpId="0"/>
      <p:bldP spid="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7" descr="Ảnh có chứa ảnh chụp màn hình&#10;&#10;Mô tả được tạo tự động">
            <a:extLst>
              <a:ext uri="{FF2B5EF4-FFF2-40B4-BE49-F238E27FC236}">
                <a16:creationId xmlns:a16="http://schemas.microsoft.com/office/drawing/2014/main" id="{3437C7B3-83F4-D876-5343-C864F36FAE1D}"/>
              </a:ext>
            </a:extLst>
          </p:cNvPr>
          <p:cNvPicPr>
            <a:picLocks noChangeAspect="1"/>
          </p:cNvPicPr>
          <p:nvPr/>
        </p:nvPicPr>
        <p:blipFill rotWithShape="1">
          <a:blip r:embed="rId2">
            <a:extLst>
              <a:ext uri="{28A0092B-C50C-407E-A947-70E740481C1C}">
                <a14:useLocalDpi xmlns:a14="http://schemas.microsoft.com/office/drawing/2010/main" val="0"/>
              </a:ext>
            </a:extLst>
          </a:blip>
          <a:srcRect t="66" r="2" b="13"/>
          <a:stretch/>
        </p:blipFill>
        <p:spPr>
          <a:xfrm>
            <a:off x="-163815" y="0"/>
            <a:ext cx="12191980" cy="6857990"/>
          </a:xfrm>
          <a:prstGeom prst="rect">
            <a:avLst/>
          </a:prstGeom>
        </p:spPr>
      </p:pic>
      <p:sp>
        <p:nvSpPr>
          <p:cNvPr id="3" name="Google Shape;324;p37">
            <a:extLst>
              <a:ext uri="{FF2B5EF4-FFF2-40B4-BE49-F238E27FC236}">
                <a16:creationId xmlns:a16="http://schemas.microsoft.com/office/drawing/2014/main" id="{AA254AF3-41DA-1707-E5C4-3643A77FB7C3}"/>
              </a:ext>
            </a:extLst>
          </p:cNvPr>
          <p:cNvSpPr/>
          <p:nvPr/>
        </p:nvSpPr>
        <p:spPr>
          <a:xfrm>
            <a:off x="2921899" y="711737"/>
            <a:ext cx="8296326" cy="1331134"/>
          </a:xfrm>
          <a:prstGeom prst="roundRect">
            <a:avLst>
              <a:gd name="adj" fmla="val 50000"/>
            </a:avLst>
          </a:prstGeom>
          <a:solidFill>
            <a:schemeClr val="accent5">
              <a:lumMod val="60000"/>
              <a:lumOff val="40000"/>
            </a:scheme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2000" b="0" i="0" u="none" strike="noStrike" kern="0" cap="none" spc="0" normalizeH="0" baseline="0" noProof="0" dirty="0">
              <a:ln>
                <a:noFill/>
              </a:ln>
              <a:solidFill>
                <a:srgbClr val="000000"/>
              </a:solidFill>
              <a:effectLst/>
              <a:uLnTx/>
              <a:uFillTx/>
              <a:latin typeface="#9Slide03 Arima Madurai" panose="020B0604020202020204" charset="0"/>
              <a:ea typeface="+mn-ea"/>
              <a:cs typeface="#9Slide03 Arima Madurai" panose="020B0604020202020204" charset="0"/>
              <a:sym typeface="Arial"/>
            </a:endParaRPr>
          </a:p>
        </p:txBody>
      </p:sp>
      <p:sp>
        <p:nvSpPr>
          <p:cNvPr id="4" name="Google Shape;326;p37">
            <a:extLst>
              <a:ext uri="{FF2B5EF4-FFF2-40B4-BE49-F238E27FC236}">
                <a16:creationId xmlns:a16="http://schemas.microsoft.com/office/drawing/2014/main" id="{F4F8C8D9-1139-69F7-42C7-E152787A3F22}"/>
              </a:ext>
            </a:extLst>
          </p:cNvPr>
          <p:cNvSpPr/>
          <p:nvPr/>
        </p:nvSpPr>
        <p:spPr>
          <a:xfrm>
            <a:off x="671331" y="1707540"/>
            <a:ext cx="1732016" cy="3463391"/>
          </a:xfrm>
          <a:custGeom>
            <a:avLst/>
            <a:gdLst/>
            <a:ahLst/>
            <a:cxnLst/>
            <a:rect l="l" t="t" r="r" b="b"/>
            <a:pathLst>
              <a:path w="15892" h="31782" fill="none" extrusionOk="0">
                <a:moveTo>
                  <a:pt x="1" y="1"/>
                </a:moveTo>
                <a:cubicBezTo>
                  <a:pt x="8768" y="1"/>
                  <a:pt x="15891" y="7110"/>
                  <a:pt x="15891" y="15891"/>
                </a:cubicBezTo>
                <a:cubicBezTo>
                  <a:pt x="15891" y="24659"/>
                  <a:pt x="8768" y="31782"/>
                  <a:pt x="1" y="31782"/>
                </a:cubicBezTo>
              </a:path>
            </a:pathLst>
          </a:custGeom>
          <a:noFill/>
          <a:ln w="28575" cap="flat" cmpd="sng">
            <a:solidFill>
              <a:srgbClr val="301E4B">
                <a:lumMod val="50000"/>
              </a:srgbClr>
            </a:solidFill>
            <a:prstDash val="solid"/>
            <a:miter lim="13264"/>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5" name="Google Shape;339;p37">
            <a:extLst>
              <a:ext uri="{FF2B5EF4-FFF2-40B4-BE49-F238E27FC236}">
                <a16:creationId xmlns:a16="http://schemas.microsoft.com/office/drawing/2014/main" id="{0A1B7BC1-B8AB-7648-1FA6-9E3A4D55BB8A}"/>
              </a:ext>
            </a:extLst>
          </p:cNvPr>
          <p:cNvGrpSpPr/>
          <p:nvPr/>
        </p:nvGrpSpPr>
        <p:grpSpPr>
          <a:xfrm>
            <a:off x="1656887" y="819054"/>
            <a:ext cx="1448026" cy="1214066"/>
            <a:chOff x="3080825" y="581133"/>
            <a:chExt cx="2050931" cy="1077409"/>
          </a:xfrm>
        </p:grpSpPr>
        <p:grpSp>
          <p:nvGrpSpPr>
            <p:cNvPr id="6" name="Google Shape;340;p37">
              <a:extLst>
                <a:ext uri="{FF2B5EF4-FFF2-40B4-BE49-F238E27FC236}">
                  <a16:creationId xmlns:a16="http://schemas.microsoft.com/office/drawing/2014/main" id="{E3F5113A-1675-CAA5-DBB5-4E077179FC1B}"/>
                </a:ext>
              </a:extLst>
            </p:cNvPr>
            <p:cNvGrpSpPr/>
            <p:nvPr/>
          </p:nvGrpSpPr>
          <p:grpSpPr>
            <a:xfrm>
              <a:off x="3109325" y="581133"/>
              <a:ext cx="2022431" cy="982568"/>
              <a:chOff x="3109325" y="581133"/>
              <a:chExt cx="2022431" cy="982568"/>
            </a:xfrm>
          </p:grpSpPr>
          <p:sp>
            <p:nvSpPr>
              <p:cNvPr id="8" name="Google Shape;341;p37">
                <a:extLst>
                  <a:ext uri="{FF2B5EF4-FFF2-40B4-BE49-F238E27FC236}">
                    <a16:creationId xmlns:a16="http://schemas.microsoft.com/office/drawing/2014/main" id="{AD44D38E-61F5-874E-01AF-D7DDACD2FC8E}"/>
                  </a:ext>
                </a:extLst>
              </p:cNvPr>
              <p:cNvSpPr/>
              <p:nvPr/>
            </p:nvSpPr>
            <p:spPr>
              <a:xfrm>
                <a:off x="4231600" y="581133"/>
                <a:ext cx="900156"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3333" b="0" i="0" u="none" strike="noStrike" kern="0" cap="none" spc="0" normalizeH="0" baseline="0" noProof="0">
                  <a:ln>
                    <a:noFill/>
                  </a:ln>
                  <a:solidFill>
                    <a:srgbClr val="FFF0DE"/>
                  </a:solidFill>
                  <a:effectLst/>
                  <a:uLnTx/>
                  <a:uFillTx/>
                  <a:latin typeface="Fira Sans Extra Condensed Medium"/>
                  <a:ea typeface="Fira Sans Extra Condensed Medium"/>
                  <a:cs typeface="Fira Sans Extra Condensed Medium"/>
                  <a:sym typeface="Fira Sans Extra Condensed Medium"/>
                </a:endParaRPr>
              </a:p>
            </p:txBody>
          </p:sp>
          <p:cxnSp>
            <p:nvCxnSpPr>
              <p:cNvPr id="9" name="Google Shape;342;p37">
                <a:extLst>
                  <a:ext uri="{FF2B5EF4-FFF2-40B4-BE49-F238E27FC236}">
                    <a16:creationId xmlns:a16="http://schemas.microsoft.com/office/drawing/2014/main" id="{2B999CD2-BF74-7080-90B7-7981CD3E1C40}"/>
                  </a:ext>
                </a:extLst>
              </p:cNvPr>
              <p:cNvCxnSpPr/>
              <p:nvPr/>
            </p:nvCxnSpPr>
            <p:spPr>
              <a:xfrm flipH="1">
                <a:off x="3109325" y="1014101"/>
                <a:ext cx="1166100" cy="549600"/>
              </a:xfrm>
              <a:prstGeom prst="bentConnector3">
                <a:avLst>
                  <a:gd name="adj1" fmla="val 38959"/>
                </a:avLst>
              </a:prstGeom>
              <a:noFill/>
              <a:ln w="9525" cap="flat" cmpd="sng">
                <a:solidFill>
                  <a:srgbClr val="00B050"/>
                </a:solidFill>
                <a:prstDash val="solid"/>
                <a:round/>
                <a:headEnd type="none" w="med" len="med"/>
                <a:tailEnd type="none" w="med" len="med"/>
              </a:ln>
            </p:spPr>
          </p:cxnSp>
        </p:grpSp>
        <p:sp>
          <p:nvSpPr>
            <p:cNvPr id="7" name="Google Shape;343;p37">
              <a:extLst>
                <a:ext uri="{FF2B5EF4-FFF2-40B4-BE49-F238E27FC236}">
                  <a16:creationId xmlns:a16="http://schemas.microsoft.com/office/drawing/2014/main" id="{CCFEE892-4CC9-ECE4-8778-53199922415F}"/>
                </a:ext>
              </a:extLst>
            </p:cNvPr>
            <p:cNvSpPr/>
            <p:nvPr/>
          </p:nvSpPr>
          <p:spPr>
            <a:xfrm>
              <a:off x="3080825" y="1471942"/>
              <a:ext cx="186600" cy="186600"/>
            </a:xfrm>
            <a:prstGeom prst="ellipse">
              <a:avLst/>
            </a:prstGeom>
            <a:solidFill>
              <a:srgbClr val="00B050"/>
            </a:solidFill>
            <a:ln w="9525" cap="flat" cmpd="sng">
              <a:solidFill>
                <a:srgbClr val="FFF0DE"/>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10" name="TextBox 9">
            <a:extLst>
              <a:ext uri="{FF2B5EF4-FFF2-40B4-BE49-F238E27FC236}">
                <a16:creationId xmlns:a16="http://schemas.microsoft.com/office/drawing/2014/main" id="{D1A44CC9-54D4-F6FB-A1ED-739AF5FE4FBC}"/>
              </a:ext>
            </a:extLst>
          </p:cNvPr>
          <p:cNvSpPr txBox="1"/>
          <p:nvPr/>
        </p:nvSpPr>
        <p:spPr>
          <a:xfrm>
            <a:off x="3335573" y="685527"/>
            <a:ext cx="7651991" cy="1337289"/>
          </a:xfrm>
          <a:prstGeom prst="rect">
            <a:avLst/>
          </a:prstGeom>
          <a:noFill/>
        </p:spPr>
        <p:txBody>
          <a:bodyPr wrap="square">
            <a:spAutoFit/>
          </a:bodyPr>
          <a:lstStyle/>
          <a:p>
            <a:pPr lvl="0" algn="just">
              <a:lnSpc>
                <a:spcPct val="150000"/>
              </a:lnSpc>
            </a:pPr>
            <a:r>
              <a:rPr lang="vi-VN" dirty="0"/>
              <a:t>Nằm </a:t>
            </a:r>
            <a:r>
              <a:rPr lang="vi-VN" b="1" dirty="0"/>
              <a:t>trung độ của Việt Nam</a:t>
            </a:r>
            <a:r>
              <a:rPr lang="vi-VN" dirty="0"/>
              <a:t>, trên </a:t>
            </a:r>
            <a:r>
              <a:rPr lang="vi-VN" b="1" dirty="0"/>
              <a:t>trục giao thông Bắc – Nam</a:t>
            </a:r>
            <a:r>
              <a:rPr lang="vi-VN" dirty="0"/>
              <a:t>, </a:t>
            </a:r>
            <a:r>
              <a:rPr lang="vi-VN" b="1" dirty="0"/>
              <a:t>cuối hành lang kinh tế Đông – Tây</a:t>
            </a:r>
            <a:r>
              <a:rPr lang="vi-VN" dirty="0"/>
              <a:t>, </a:t>
            </a:r>
            <a:r>
              <a:rPr lang="vi-VN" b="1" dirty="0"/>
              <a:t>cửa ngõ ra biển của các nước Lào, Thái Lan, Myanmar</a:t>
            </a:r>
            <a:r>
              <a:rPr lang="vi-VN" dirty="0"/>
              <a:t>.</a:t>
            </a:r>
            <a:r>
              <a:rPr lang="en-VN" sz="2000" dirty="0"/>
              <a:t> </a:t>
            </a:r>
            <a:endParaRPr kumimoji="0" lang="en-US" sz="2000" b="0" i="0" u="none" strike="noStrike" kern="1200" cap="none" spc="0" normalizeH="0" baseline="0" noProof="0" dirty="0">
              <a:ln>
                <a:noFill/>
              </a:ln>
              <a:solidFill>
                <a:prstClr val="black">
                  <a:lumMod val="95000"/>
                  <a:lumOff val="5000"/>
                </a:prstClr>
              </a:solidFill>
              <a:effectLst/>
              <a:uLnTx/>
              <a:uFillTx/>
              <a:ea typeface="#9Slide03 Roboto Condensed" panose="02000000000000000000" pitchFamily="2" charset="0"/>
              <a:cs typeface="#9Slide03 Arima Madurai" panose="020B0604020202020204" charset="0"/>
            </a:endParaRPr>
          </a:p>
        </p:txBody>
      </p:sp>
      <p:sp>
        <p:nvSpPr>
          <p:cNvPr id="11" name="Google Shape;324;p37">
            <a:extLst>
              <a:ext uri="{FF2B5EF4-FFF2-40B4-BE49-F238E27FC236}">
                <a16:creationId xmlns:a16="http://schemas.microsoft.com/office/drawing/2014/main" id="{D69343DE-8C9E-7319-3DDB-FC280FCDB647}"/>
              </a:ext>
            </a:extLst>
          </p:cNvPr>
          <p:cNvSpPr/>
          <p:nvPr/>
        </p:nvSpPr>
        <p:spPr>
          <a:xfrm>
            <a:off x="3134926" y="2650195"/>
            <a:ext cx="8296326" cy="1343468"/>
          </a:xfrm>
          <a:prstGeom prst="roundRect">
            <a:avLst>
              <a:gd name="adj" fmla="val 50000"/>
            </a:avLst>
          </a:prstGeom>
          <a:solidFill>
            <a:schemeClr val="accent5">
              <a:lumMod val="60000"/>
              <a:lumOff val="40000"/>
            </a:schemeClr>
          </a:solidFill>
          <a:ln>
            <a:noFill/>
          </a:ln>
        </p:spPr>
        <p:txBody>
          <a:bodyPr spcFirstLastPara="1" wrap="square" lIns="121900" tIns="121900" rIns="121900" bIns="121900" anchor="ctr" anchorCtr="0">
            <a:noAutofit/>
          </a:bodyPr>
          <a:lstStyle/>
          <a:p>
            <a:pPr>
              <a:lnSpc>
                <a:spcPct val="150000"/>
              </a:lnSpc>
            </a:pPr>
            <a:r>
              <a:rPr lang="vi-VN" b="1" dirty="0"/>
              <a:t>Địa hình đa dạng</a:t>
            </a:r>
            <a:r>
              <a:rPr lang="vi-VN" dirty="0"/>
              <a:t> (núi – sông – biển), </a:t>
            </a:r>
            <a:r>
              <a:rPr lang="vi-VN" b="1" dirty="0"/>
              <a:t>khí hậu nhiệt đới thuận lợi</a:t>
            </a:r>
            <a:r>
              <a:rPr lang="vi-VN" dirty="0"/>
              <a:t> cho phát triển du lịch, dịch vụ và đô thị ven biển</a:t>
            </a:r>
            <a:r>
              <a:rPr lang="en-VN" dirty="0"/>
              <a:t> </a:t>
            </a:r>
            <a:endParaRPr lang="en-US" sz="2600" dirty="0"/>
          </a:p>
        </p:txBody>
      </p:sp>
      <p:grpSp>
        <p:nvGrpSpPr>
          <p:cNvPr id="12" name="Google Shape;327;p37">
            <a:extLst>
              <a:ext uri="{FF2B5EF4-FFF2-40B4-BE49-F238E27FC236}">
                <a16:creationId xmlns:a16="http://schemas.microsoft.com/office/drawing/2014/main" id="{8DE49449-33B6-30AC-6988-5F18DCBE5EE5}"/>
              </a:ext>
            </a:extLst>
          </p:cNvPr>
          <p:cNvGrpSpPr/>
          <p:nvPr/>
        </p:nvGrpSpPr>
        <p:grpSpPr>
          <a:xfrm>
            <a:off x="1792112" y="4616338"/>
            <a:ext cx="1446381" cy="1410371"/>
            <a:chOff x="3080825" y="3429675"/>
            <a:chExt cx="2050931" cy="1132692"/>
          </a:xfrm>
        </p:grpSpPr>
        <p:sp>
          <p:nvSpPr>
            <p:cNvPr id="13" name="Google Shape;328;p37">
              <a:extLst>
                <a:ext uri="{FF2B5EF4-FFF2-40B4-BE49-F238E27FC236}">
                  <a16:creationId xmlns:a16="http://schemas.microsoft.com/office/drawing/2014/main" id="{1606B879-533B-BE18-5DC4-58173CAFE779}"/>
                </a:ext>
              </a:extLst>
            </p:cNvPr>
            <p:cNvSpPr/>
            <p:nvPr/>
          </p:nvSpPr>
          <p:spPr>
            <a:xfrm>
              <a:off x="4231600" y="3683071"/>
              <a:ext cx="900156"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3333" b="0" i="0" u="none" strike="noStrike" kern="0" cap="none" spc="0" normalizeH="0" baseline="0" noProof="0" dirty="0">
                <a:ln>
                  <a:noFill/>
                </a:ln>
                <a:solidFill>
                  <a:srgbClr val="FFF0DE"/>
                </a:solidFill>
                <a:effectLst/>
                <a:uLnTx/>
                <a:uFillTx/>
                <a:latin typeface="Fira Sans Extra Condensed Medium"/>
                <a:ea typeface="Fira Sans Extra Condensed Medium"/>
                <a:cs typeface="Fira Sans Extra Condensed Medium"/>
                <a:sym typeface="Fira Sans Extra Condensed Medium"/>
              </a:endParaRPr>
            </a:p>
          </p:txBody>
        </p:sp>
        <p:cxnSp>
          <p:nvCxnSpPr>
            <p:cNvPr id="14" name="Google Shape;329;p37">
              <a:extLst>
                <a:ext uri="{FF2B5EF4-FFF2-40B4-BE49-F238E27FC236}">
                  <a16:creationId xmlns:a16="http://schemas.microsoft.com/office/drawing/2014/main" id="{37E12100-7BE7-1F21-5512-D4E459E3397F}"/>
                </a:ext>
              </a:extLst>
            </p:cNvPr>
            <p:cNvCxnSpPr/>
            <p:nvPr/>
          </p:nvCxnSpPr>
          <p:spPr>
            <a:xfrm rot="10800000">
              <a:off x="3176225" y="3524898"/>
              <a:ext cx="1099200" cy="596400"/>
            </a:xfrm>
            <a:prstGeom prst="bentConnector3">
              <a:avLst>
                <a:gd name="adj1" fmla="val 41330"/>
              </a:avLst>
            </a:prstGeom>
            <a:noFill/>
            <a:ln w="9525" cap="flat" cmpd="sng">
              <a:solidFill>
                <a:srgbClr val="7F3D5D"/>
              </a:solidFill>
              <a:prstDash val="solid"/>
              <a:round/>
              <a:headEnd type="none" w="med" len="med"/>
              <a:tailEnd type="none" w="med" len="med"/>
            </a:ln>
          </p:spPr>
        </p:cxnSp>
        <p:sp>
          <p:nvSpPr>
            <p:cNvPr id="15" name="Google Shape;330;p37">
              <a:extLst>
                <a:ext uri="{FF2B5EF4-FFF2-40B4-BE49-F238E27FC236}">
                  <a16:creationId xmlns:a16="http://schemas.microsoft.com/office/drawing/2014/main" id="{6B89008C-5197-C229-54A3-F9DCC91A2E8A}"/>
                </a:ext>
              </a:extLst>
            </p:cNvPr>
            <p:cNvSpPr/>
            <p:nvPr/>
          </p:nvSpPr>
          <p:spPr>
            <a:xfrm>
              <a:off x="3080825" y="3429675"/>
              <a:ext cx="186600" cy="186600"/>
            </a:xfrm>
            <a:prstGeom prst="ellipse">
              <a:avLst/>
            </a:prstGeom>
            <a:solidFill>
              <a:srgbClr val="0070C0"/>
            </a:solidFill>
            <a:ln w="9525" cap="flat" cmpd="sng">
              <a:solidFill>
                <a:srgbClr val="FFF0DE"/>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grpSp>
      <p:sp>
        <p:nvSpPr>
          <p:cNvPr id="17" name="TextBox 16">
            <a:extLst>
              <a:ext uri="{FF2B5EF4-FFF2-40B4-BE49-F238E27FC236}">
                <a16:creationId xmlns:a16="http://schemas.microsoft.com/office/drawing/2014/main" id="{7B1335C2-DE16-5741-7B3F-6BB12C2A23AD}"/>
              </a:ext>
            </a:extLst>
          </p:cNvPr>
          <p:cNvSpPr txBox="1"/>
          <p:nvPr/>
        </p:nvSpPr>
        <p:spPr>
          <a:xfrm>
            <a:off x="314232" y="1932097"/>
            <a:ext cx="1787872" cy="2965555"/>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vi-VN" sz="3200" b="1" kern="0" dirty="0">
                <a:effectLst/>
                <a:ea typeface="Times New Roman" panose="02020603050405020304" pitchFamily="18" charset="0"/>
              </a:rPr>
              <a:t>Vị trí địa lí và yếu tố tự nhiên</a:t>
            </a:r>
            <a:r>
              <a:rPr lang="en-VN" sz="3200" b="1" dirty="0">
                <a:effectLst/>
              </a:rPr>
              <a:t> </a:t>
            </a:r>
            <a:endParaRPr kumimoji="0" lang="en-US" sz="3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2" name="Google Shape;324;p37">
            <a:extLst>
              <a:ext uri="{FF2B5EF4-FFF2-40B4-BE49-F238E27FC236}">
                <a16:creationId xmlns:a16="http://schemas.microsoft.com/office/drawing/2014/main" id="{C4C9B9B3-8F52-0E99-4C72-A50C040668F0}"/>
              </a:ext>
            </a:extLst>
          </p:cNvPr>
          <p:cNvSpPr/>
          <p:nvPr/>
        </p:nvSpPr>
        <p:spPr>
          <a:xfrm>
            <a:off x="3238493" y="4700278"/>
            <a:ext cx="8296326" cy="1343468"/>
          </a:xfrm>
          <a:prstGeom prst="roundRect">
            <a:avLst>
              <a:gd name="adj" fmla="val 50000"/>
            </a:avLst>
          </a:prstGeom>
          <a:solidFill>
            <a:schemeClr val="accent5">
              <a:lumMod val="60000"/>
              <a:lumOff val="40000"/>
            </a:schemeClr>
          </a:solidFill>
          <a:ln>
            <a:noFill/>
          </a:ln>
        </p:spPr>
        <p:txBody>
          <a:bodyPr spcFirstLastPara="1" wrap="square" lIns="121900" tIns="121900" rIns="121900" bIns="121900" anchor="ctr" anchorCtr="0">
            <a:noAutofit/>
          </a:bodyPr>
          <a:lstStyle/>
          <a:p>
            <a:pPr>
              <a:lnSpc>
                <a:spcPct val="150000"/>
              </a:lnSpc>
            </a:pPr>
            <a:r>
              <a:rPr lang="vi-VN" b="1" dirty="0"/>
              <a:t>Sông Hàn và bờ biển dài</a:t>
            </a:r>
            <a:r>
              <a:rPr lang="vi-VN" dirty="0"/>
              <a:t> tạo điều kiện hình thành đô thị cảng, cảnh quan đô thị đặc sắc, thuận lợi cho quy hoạch và mở rộng không gian sống.</a:t>
            </a:r>
            <a:r>
              <a:rPr lang="en-VN" dirty="0"/>
              <a:t> </a:t>
            </a:r>
            <a:endParaRPr lang="en-US" sz="2600" dirty="0"/>
          </a:p>
        </p:txBody>
      </p:sp>
      <p:grpSp>
        <p:nvGrpSpPr>
          <p:cNvPr id="23" name="Google Shape;327;p37">
            <a:extLst>
              <a:ext uri="{FF2B5EF4-FFF2-40B4-BE49-F238E27FC236}">
                <a16:creationId xmlns:a16="http://schemas.microsoft.com/office/drawing/2014/main" id="{930C99F6-6A99-8B77-ECB7-9271C02069B0}"/>
              </a:ext>
            </a:extLst>
          </p:cNvPr>
          <p:cNvGrpSpPr/>
          <p:nvPr/>
        </p:nvGrpSpPr>
        <p:grpSpPr>
          <a:xfrm>
            <a:off x="2367024" y="2707651"/>
            <a:ext cx="989765" cy="1094855"/>
            <a:chOff x="3080825" y="3203296"/>
            <a:chExt cx="1937930" cy="879296"/>
          </a:xfrm>
        </p:grpSpPr>
        <p:sp>
          <p:nvSpPr>
            <p:cNvPr id="24" name="Google Shape;328;p37">
              <a:extLst>
                <a:ext uri="{FF2B5EF4-FFF2-40B4-BE49-F238E27FC236}">
                  <a16:creationId xmlns:a16="http://schemas.microsoft.com/office/drawing/2014/main" id="{EB76B339-4FE3-2A9B-AB9D-84B3E544D7E0}"/>
                </a:ext>
              </a:extLst>
            </p:cNvPr>
            <p:cNvSpPr/>
            <p:nvPr/>
          </p:nvSpPr>
          <p:spPr>
            <a:xfrm>
              <a:off x="3951000" y="3203296"/>
              <a:ext cx="1067755"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3333" b="0" i="0" u="none" strike="noStrike" kern="0" cap="none" spc="0" normalizeH="0" baseline="0" noProof="0" dirty="0">
                <a:ln>
                  <a:noFill/>
                </a:ln>
                <a:solidFill>
                  <a:srgbClr val="FFF0DE"/>
                </a:solidFill>
                <a:effectLst/>
                <a:uLnTx/>
                <a:uFillTx/>
                <a:latin typeface="Fira Sans Extra Condensed Medium"/>
                <a:ea typeface="Fira Sans Extra Condensed Medium"/>
                <a:cs typeface="Fira Sans Extra Condensed Medium"/>
                <a:sym typeface="Fira Sans Extra Condensed Medium"/>
              </a:endParaRPr>
            </a:p>
          </p:txBody>
        </p:sp>
        <p:cxnSp>
          <p:nvCxnSpPr>
            <p:cNvPr id="25" name="Google Shape;329;p37">
              <a:extLst>
                <a:ext uri="{FF2B5EF4-FFF2-40B4-BE49-F238E27FC236}">
                  <a16:creationId xmlns:a16="http://schemas.microsoft.com/office/drawing/2014/main" id="{29662715-7F57-889F-BABA-3BD8A9F0F196}"/>
                </a:ext>
              </a:extLst>
            </p:cNvPr>
            <p:cNvCxnSpPr>
              <a:cxnSpLocks/>
            </p:cNvCxnSpPr>
            <p:nvPr/>
          </p:nvCxnSpPr>
          <p:spPr>
            <a:xfrm rot="10800000">
              <a:off x="3176227" y="3524899"/>
              <a:ext cx="1090893" cy="137008"/>
            </a:xfrm>
            <a:prstGeom prst="bentConnector3">
              <a:avLst>
                <a:gd name="adj1" fmla="val -12437"/>
              </a:avLst>
            </a:prstGeom>
            <a:noFill/>
            <a:ln w="9525" cap="flat" cmpd="sng">
              <a:solidFill>
                <a:srgbClr val="7F3D5D"/>
              </a:solidFill>
              <a:prstDash val="solid"/>
              <a:round/>
              <a:headEnd type="none" w="med" len="med"/>
              <a:tailEnd type="none" w="med" len="med"/>
            </a:ln>
          </p:spPr>
        </p:cxnSp>
        <p:sp>
          <p:nvSpPr>
            <p:cNvPr id="26" name="Google Shape;330;p37">
              <a:extLst>
                <a:ext uri="{FF2B5EF4-FFF2-40B4-BE49-F238E27FC236}">
                  <a16:creationId xmlns:a16="http://schemas.microsoft.com/office/drawing/2014/main" id="{99C28C92-684B-B9BC-732D-0D95FBBD6A03}"/>
                </a:ext>
              </a:extLst>
            </p:cNvPr>
            <p:cNvSpPr/>
            <p:nvPr/>
          </p:nvSpPr>
          <p:spPr>
            <a:xfrm>
              <a:off x="3080825" y="3429675"/>
              <a:ext cx="186600" cy="186600"/>
            </a:xfrm>
            <a:prstGeom prst="ellipse">
              <a:avLst/>
            </a:prstGeom>
            <a:solidFill>
              <a:srgbClr val="0070C0"/>
            </a:solidFill>
            <a:ln w="9525" cap="flat" cmpd="sng">
              <a:solidFill>
                <a:srgbClr val="FFF0DE"/>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grpSp>
    </p:spTree>
    <p:extLst>
      <p:ext uri="{BB962C8B-B14F-4D97-AF65-F5344CB8AC3E}">
        <p14:creationId xmlns:p14="http://schemas.microsoft.com/office/powerpoint/2010/main" val="399436796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3"/>
                                        </p:tgtEl>
                                        <p:attrNameLst>
                                          <p:attrName>style.visibility</p:attrName>
                                        </p:attrNameLst>
                                      </p:cBhvr>
                                      <p:to>
                                        <p:strVal val="visible"/>
                                      </p:to>
                                    </p:set>
                                    <p:anim calcmode="lin" valueType="num">
                                      <p:cBhvr additive="base">
                                        <p:cTn id="29" dur="500" fill="hold"/>
                                        <p:tgtEl>
                                          <p:spTgt spid="23"/>
                                        </p:tgtEl>
                                        <p:attrNameLst>
                                          <p:attrName>ppt_x</p:attrName>
                                        </p:attrNameLst>
                                      </p:cBhvr>
                                      <p:tavLst>
                                        <p:tav tm="0">
                                          <p:val>
                                            <p:strVal val="#ppt_x"/>
                                          </p:val>
                                        </p:tav>
                                        <p:tav tm="100000">
                                          <p:val>
                                            <p:strVal val="#ppt_x"/>
                                          </p:val>
                                        </p:tav>
                                      </p:tavLst>
                                    </p:anim>
                                    <p:anim calcmode="lin" valueType="num">
                                      <p:cBhvr additive="base">
                                        <p:cTn id="3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anim calcmode="lin" valueType="num">
                                      <p:cBhvr additive="base">
                                        <p:cTn id="35" dur="500" fill="hold"/>
                                        <p:tgtEl>
                                          <p:spTgt spid="22"/>
                                        </p:tgtEl>
                                        <p:attrNameLst>
                                          <p:attrName>ppt_x</p:attrName>
                                        </p:attrNameLst>
                                      </p:cBhvr>
                                      <p:tavLst>
                                        <p:tav tm="0">
                                          <p:val>
                                            <p:strVal val="#ppt_x"/>
                                          </p:val>
                                        </p:tav>
                                        <p:tav tm="100000">
                                          <p:val>
                                            <p:strVal val="#ppt_x"/>
                                          </p:val>
                                        </p:tav>
                                      </p:tavLst>
                                    </p:anim>
                                    <p:anim calcmode="lin" valueType="num">
                                      <p:cBhvr additive="base">
                                        <p:cTn id="36" dur="500" fill="hold"/>
                                        <p:tgtEl>
                                          <p:spTgt spid="22"/>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2"/>
                                        </p:tgtEl>
                                        <p:attrNameLst>
                                          <p:attrName>style.visibility</p:attrName>
                                        </p:attrNameLst>
                                      </p:cBhvr>
                                      <p:to>
                                        <p:strVal val="visible"/>
                                      </p:to>
                                    </p:set>
                                    <p:anim calcmode="lin" valueType="num">
                                      <p:cBhvr additive="base">
                                        <p:cTn id="39" dur="500" fill="hold"/>
                                        <p:tgtEl>
                                          <p:spTgt spid="12"/>
                                        </p:tgtEl>
                                        <p:attrNameLst>
                                          <p:attrName>ppt_x</p:attrName>
                                        </p:attrNameLst>
                                      </p:cBhvr>
                                      <p:tavLst>
                                        <p:tav tm="0">
                                          <p:val>
                                            <p:strVal val="#ppt_x"/>
                                          </p:val>
                                        </p:tav>
                                        <p:tav tm="100000">
                                          <p:val>
                                            <p:strVal val="#ppt_x"/>
                                          </p:val>
                                        </p:tav>
                                      </p:tavLst>
                                    </p:anim>
                                    <p:anim calcmode="lin" valueType="num">
                                      <p:cBhvr additive="base">
                                        <p:cTn id="4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0" grpId="0"/>
      <p:bldP spid="11" grpId="0" animBg="1"/>
      <p:bldP spid="2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3470" y="139485"/>
            <a:ext cx="11590224" cy="3783523"/>
          </a:xfrm>
          <a:prstGeom prst="rect">
            <a:avLst/>
          </a:prstGeom>
          <a:solidFill>
            <a:schemeClr val="accent6">
              <a:lumMod val="20000"/>
              <a:lumOff val="80000"/>
            </a:schemeClr>
          </a:solidFill>
          <a:ln>
            <a:solidFill>
              <a:schemeClr val="bg2">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232474" y="4138047"/>
            <a:ext cx="11670224" cy="2660497"/>
          </a:xfrm>
          <a:prstGeom prst="rect">
            <a:avLst/>
          </a:prstGeom>
          <a:solidFill>
            <a:schemeClr val="accent2">
              <a:lumMod val="20000"/>
              <a:lumOff val="80000"/>
            </a:schemeClr>
          </a:solidFill>
          <a:ln w="9525">
            <a:solidFill>
              <a:schemeClr val="bg2">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2205923" y="502183"/>
            <a:ext cx="4760425" cy="827919"/>
          </a:xfrm>
          <a:prstGeom prst="rect">
            <a:avLst/>
          </a:prstGeom>
        </p:spPr>
        <p:txBody>
          <a:bodyPr wrap="square">
            <a:spAutoFit/>
          </a:bodyPr>
          <a:lstStyle/>
          <a:p>
            <a:pPr marL="0" marR="0" lvl="0" indent="0" algn="just" defTabSz="914400" rtl="0" eaLnBrk="1" fontAlgn="auto" latinLnBrk="0" hangingPunct="1">
              <a:lnSpc>
                <a:spcPct val="130000"/>
              </a:lnSpc>
              <a:spcBef>
                <a:spcPts val="0"/>
              </a:spcBef>
              <a:spcAft>
                <a:spcPts val="0"/>
              </a:spcAft>
              <a:buClrTx/>
              <a:buSzTx/>
              <a:buFontTx/>
              <a:buNone/>
              <a:tabLst/>
              <a:defRPr/>
            </a:pPr>
            <a:r>
              <a:rPr lang="en-US" sz="4000" b="1" kern="0" dirty="0">
                <a:solidFill>
                  <a:prstClr val="black">
                    <a:lumMod val="95000"/>
                    <a:lumOff val="5000"/>
                  </a:prstClr>
                </a:solidFill>
                <a:latin typeface="#9Slide03 Roboto" panose="02000000000000000000" pitchFamily="2" charset="0"/>
                <a:ea typeface="#9Slide03 Roboto" panose="02000000000000000000" pitchFamily="2" charset="0"/>
              </a:rPr>
              <a:t>Hoạt động </a:t>
            </a:r>
            <a:r>
              <a:rPr lang="en-US" sz="4000" b="1" kern="0" dirty="0" err="1">
                <a:solidFill>
                  <a:prstClr val="black">
                    <a:lumMod val="95000"/>
                    <a:lumOff val="5000"/>
                  </a:prstClr>
                </a:solidFill>
                <a:latin typeface="#9Slide03 Roboto" panose="02000000000000000000" pitchFamily="2" charset="0"/>
                <a:ea typeface="#9Slide03 Roboto" panose="02000000000000000000" pitchFamily="2" charset="0"/>
              </a:rPr>
              <a:t>theo</a:t>
            </a:r>
            <a:r>
              <a:rPr lang="en-US" sz="4000" b="1" kern="0" dirty="0">
                <a:solidFill>
                  <a:prstClr val="black">
                    <a:lumMod val="95000"/>
                    <a:lumOff val="5000"/>
                  </a:prstClr>
                </a:solidFill>
                <a:latin typeface="#9Slide03 Roboto" panose="02000000000000000000" pitchFamily="2" charset="0"/>
                <a:ea typeface="#9Slide03 Roboto" panose="02000000000000000000" pitchFamily="2" charset="0"/>
              </a:rPr>
              <a:t> </a:t>
            </a:r>
            <a:r>
              <a:rPr lang="en-US" sz="4000" b="1" kern="0" dirty="0" err="1">
                <a:solidFill>
                  <a:prstClr val="black">
                    <a:lumMod val="95000"/>
                    <a:lumOff val="5000"/>
                  </a:prstClr>
                </a:solidFill>
                <a:latin typeface="#9Slide03 Roboto" panose="02000000000000000000" pitchFamily="2" charset="0"/>
                <a:ea typeface="#9Slide03 Roboto" panose="02000000000000000000" pitchFamily="2" charset="0"/>
              </a:rPr>
              <a:t>cặp</a:t>
            </a:r>
            <a:endParaRPr kumimoji="0" lang="en-US" sz="4000" b="0" i="0" u="none" strike="noStrike" kern="0" cap="none" spc="0" normalizeH="0" baseline="0" noProof="0" dirty="0">
              <a:ln>
                <a:noFill/>
              </a:ln>
              <a:solidFill>
                <a:prstClr val="black">
                  <a:lumMod val="95000"/>
                  <a:lumOff val="5000"/>
                </a:prstClr>
              </a:solidFill>
              <a:effectLst/>
              <a:uLnTx/>
              <a:uFillTx/>
              <a:latin typeface="#9Slide03 Roboto" panose="02000000000000000000" pitchFamily="2" charset="0"/>
              <a:ea typeface="#9Slide03 Roboto" panose="02000000000000000000" pitchFamily="2" charset="0"/>
            </a:endParaRPr>
          </a:p>
        </p:txBody>
      </p:sp>
      <p:sp>
        <p:nvSpPr>
          <p:cNvPr id="10" name="Rectangle 9"/>
          <p:cNvSpPr/>
          <p:nvPr/>
        </p:nvSpPr>
        <p:spPr>
          <a:xfrm>
            <a:off x="2205923" y="1434826"/>
            <a:ext cx="4760425" cy="827919"/>
          </a:xfrm>
          <a:prstGeom prst="rect">
            <a:avLst/>
          </a:prstGeom>
        </p:spPr>
        <p:txBody>
          <a:bodyPr wrap="square">
            <a:spAutoFit/>
          </a:bodyPr>
          <a:lstStyle/>
          <a:p>
            <a:pPr marL="0" marR="0" lvl="0" indent="0" algn="just" defTabSz="914400" rtl="0" eaLnBrk="1" fontAlgn="auto" latinLnBrk="0" hangingPunct="1">
              <a:lnSpc>
                <a:spcPct val="130000"/>
              </a:lnSpc>
              <a:spcBef>
                <a:spcPts val="0"/>
              </a:spcBef>
              <a:spcAft>
                <a:spcPts val="0"/>
              </a:spcAft>
              <a:buClrTx/>
              <a:buSzTx/>
              <a:buFontTx/>
              <a:buNone/>
              <a:tabLst/>
              <a:defRPr/>
            </a:pPr>
            <a:r>
              <a:rPr lang="en-US" sz="4000" b="1" kern="0" dirty="0">
                <a:solidFill>
                  <a:prstClr val="black">
                    <a:lumMod val="95000"/>
                    <a:lumOff val="5000"/>
                  </a:prstClr>
                </a:solidFill>
                <a:latin typeface="#9Slide03 Roboto" panose="02000000000000000000" pitchFamily="2" charset="0"/>
                <a:ea typeface="#9Slide03 Roboto" panose="02000000000000000000" pitchFamily="2" charset="0"/>
              </a:rPr>
              <a:t>Thời </a:t>
            </a:r>
            <a:r>
              <a:rPr lang="en-US" sz="4000" b="1" kern="0" dirty="0" err="1">
                <a:solidFill>
                  <a:prstClr val="black">
                    <a:lumMod val="95000"/>
                    <a:lumOff val="5000"/>
                  </a:prstClr>
                </a:solidFill>
                <a:latin typeface="#9Slide03 Roboto" panose="02000000000000000000" pitchFamily="2" charset="0"/>
                <a:ea typeface="#9Slide03 Roboto" panose="02000000000000000000" pitchFamily="2" charset="0"/>
              </a:rPr>
              <a:t>gian</a:t>
            </a:r>
            <a:r>
              <a:rPr lang="en-US" sz="4000" b="1" kern="0" dirty="0">
                <a:solidFill>
                  <a:prstClr val="black">
                    <a:lumMod val="95000"/>
                    <a:lumOff val="5000"/>
                  </a:prstClr>
                </a:solidFill>
                <a:latin typeface="#9Slide03 Roboto" panose="02000000000000000000" pitchFamily="2" charset="0"/>
                <a:ea typeface="#9Slide03 Roboto" panose="02000000000000000000" pitchFamily="2" charset="0"/>
              </a:rPr>
              <a:t>: 5 </a:t>
            </a:r>
            <a:r>
              <a:rPr lang="en-US" sz="4000" b="1" kern="0" dirty="0" err="1">
                <a:solidFill>
                  <a:prstClr val="black">
                    <a:lumMod val="95000"/>
                    <a:lumOff val="5000"/>
                  </a:prstClr>
                </a:solidFill>
                <a:latin typeface="#9Slide03 Roboto" panose="02000000000000000000" pitchFamily="2" charset="0"/>
                <a:ea typeface="#9Slide03 Roboto" panose="02000000000000000000" pitchFamily="2" charset="0"/>
              </a:rPr>
              <a:t>phút</a:t>
            </a:r>
            <a:endParaRPr kumimoji="0" lang="en-US" sz="4000" b="0" i="0" u="none" strike="noStrike" kern="0" cap="none" spc="0" normalizeH="0" baseline="0" noProof="0" dirty="0">
              <a:ln>
                <a:noFill/>
              </a:ln>
              <a:solidFill>
                <a:prstClr val="black">
                  <a:lumMod val="95000"/>
                  <a:lumOff val="5000"/>
                </a:prstClr>
              </a:solidFill>
              <a:effectLst/>
              <a:uLnTx/>
              <a:uFillTx/>
              <a:latin typeface="#9Slide03 Roboto" panose="02000000000000000000" pitchFamily="2" charset="0"/>
              <a:ea typeface="#9Slide03 Roboto" panose="02000000000000000000" pitchFamily="2" charset="0"/>
            </a:endParaRPr>
          </a:p>
        </p:txBody>
      </p:sp>
      <p:sp>
        <p:nvSpPr>
          <p:cNvPr id="11" name="Rectangle 10"/>
          <p:cNvSpPr/>
          <p:nvPr/>
        </p:nvSpPr>
        <p:spPr>
          <a:xfrm>
            <a:off x="2205923" y="2443025"/>
            <a:ext cx="5265481" cy="827919"/>
          </a:xfrm>
          <a:prstGeom prst="rect">
            <a:avLst/>
          </a:prstGeom>
        </p:spPr>
        <p:txBody>
          <a:bodyPr wrap="square">
            <a:spAutoFit/>
          </a:bodyPr>
          <a:lstStyle/>
          <a:p>
            <a:pPr marL="0" marR="0" lvl="0" indent="0" algn="just" defTabSz="914400" rtl="0" eaLnBrk="1" fontAlgn="auto" latinLnBrk="0" hangingPunct="1">
              <a:lnSpc>
                <a:spcPct val="130000"/>
              </a:lnSpc>
              <a:spcBef>
                <a:spcPts val="0"/>
              </a:spcBef>
              <a:spcAft>
                <a:spcPts val="0"/>
              </a:spcAft>
              <a:buClrTx/>
              <a:buSzTx/>
              <a:buFontTx/>
              <a:buNone/>
              <a:tabLst/>
              <a:defRPr/>
            </a:pPr>
            <a:r>
              <a:rPr lang="en-US" sz="4000" b="1" kern="0" dirty="0" err="1">
                <a:solidFill>
                  <a:prstClr val="black">
                    <a:lumMod val="95000"/>
                    <a:lumOff val="5000"/>
                  </a:prstClr>
                </a:solidFill>
                <a:latin typeface="#9Slide03 Roboto" panose="02000000000000000000" pitchFamily="2" charset="0"/>
                <a:ea typeface="#9Slide03 Roboto" panose="02000000000000000000" pitchFamily="2" charset="0"/>
              </a:rPr>
              <a:t>Nhiệm</a:t>
            </a:r>
            <a:r>
              <a:rPr lang="en-US" sz="4000" b="1" kern="0" dirty="0">
                <a:solidFill>
                  <a:prstClr val="black">
                    <a:lumMod val="95000"/>
                    <a:lumOff val="5000"/>
                  </a:prstClr>
                </a:solidFill>
                <a:latin typeface="#9Slide03 Roboto" panose="02000000000000000000" pitchFamily="2" charset="0"/>
                <a:ea typeface="#9Slide03 Roboto" panose="02000000000000000000" pitchFamily="2" charset="0"/>
              </a:rPr>
              <a:t> </a:t>
            </a:r>
            <a:r>
              <a:rPr lang="en-US" sz="4000" b="1" kern="0" dirty="0" err="1">
                <a:solidFill>
                  <a:prstClr val="black">
                    <a:lumMod val="95000"/>
                    <a:lumOff val="5000"/>
                  </a:prstClr>
                </a:solidFill>
                <a:latin typeface="#9Slide03 Roboto" panose="02000000000000000000" pitchFamily="2" charset="0"/>
                <a:ea typeface="#9Slide03 Roboto" panose="02000000000000000000" pitchFamily="2" charset="0"/>
              </a:rPr>
              <a:t>vụ</a:t>
            </a:r>
            <a:r>
              <a:rPr lang="en-US" sz="4000" b="1" kern="0" dirty="0">
                <a:solidFill>
                  <a:prstClr val="black">
                    <a:lumMod val="95000"/>
                    <a:lumOff val="5000"/>
                  </a:prstClr>
                </a:solidFill>
                <a:latin typeface="#9Slide03 Roboto" panose="02000000000000000000" pitchFamily="2" charset="0"/>
                <a:ea typeface="#9Slide03 Roboto" panose="02000000000000000000" pitchFamily="2" charset="0"/>
              </a:rPr>
              <a:t>:</a:t>
            </a:r>
            <a:endParaRPr kumimoji="0" lang="en-US" sz="4000" b="0" i="0" u="none" strike="noStrike" kern="0" cap="none" spc="0" normalizeH="0" baseline="0" noProof="0" dirty="0">
              <a:ln>
                <a:noFill/>
              </a:ln>
              <a:solidFill>
                <a:prstClr val="black">
                  <a:lumMod val="95000"/>
                  <a:lumOff val="5000"/>
                </a:prstClr>
              </a:solidFill>
              <a:effectLst/>
              <a:uLnTx/>
              <a:uFillTx/>
              <a:latin typeface="#9Slide03 Roboto" panose="02000000000000000000" pitchFamily="2" charset="0"/>
              <a:ea typeface="#9Slide03 Roboto" panose="02000000000000000000" pitchFamily="2" charset="0"/>
            </a:endParaRPr>
          </a:p>
        </p:txBody>
      </p:sp>
      <p:pic>
        <p:nvPicPr>
          <p:cNvPr id="12" name="5 phút đếm ngược nhạc vui vẻ hào hứng cho hoạt động nhó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39096" y="1448861"/>
            <a:ext cx="1440140" cy="803159"/>
          </a:xfrm>
          <a:prstGeom prst="rect">
            <a:avLst/>
          </a:prstGeom>
        </p:spPr>
      </p:pic>
      <p:pic>
        <p:nvPicPr>
          <p:cNvPr id="13" name="Picture 8" descr="Lớp 8 học những môn gì? Các kiến thức trọng tâm của môn học"/>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0" b="100000" l="0" r="99355">
                        <a14:foregroundMark x1="71935" y1="32378" x2="69677" y2="54155"/>
                        <a14:foregroundMark x1="85806" y1="25215" x2="81935" y2="42120"/>
                        <a14:foregroundMark x1="63387" y1="26361" x2="64032" y2="40115"/>
                        <a14:foregroundMark x1="28226" y1="20344" x2="28226" y2="45272"/>
                        <a14:foregroundMark x1="40484" y1="17192" x2="38226" y2="22350"/>
                        <a14:foregroundMark x1="34839" y1="21203" x2="41129" y2="39255"/>
                        <a14:foregroundMark x1="22581" y1="22350" x2="32581" y2="34097"/>
                        <a14:foregroundMark x1="85806" y1="25215" x2="85806" y2="25215"/>
                      </a14:backgroundRemoval>
                    </a14:imgEffect>
                  </a14:imgLayer>
                </a14:imgProps>
              </a:ext>
              <a:ext uri="{28A0092B-C50C-407E-A947-70E740481C1C}">
                <a14:useLocalDpi xmlns:a14="http://schemas.microsoft.com/office/drawing/2010/main" val="0"/>
              </a:ext>
            </a:extLst>
          </a:blip>
          <a:srcRect/>
          <a:stretch>
            <a:fillRect/>
          </a:stretch>
        </p:blipFill>
        <p:spPr bwMode="auto">
          <a:xfrm>
            <a:off x="338306" y="224659"/>
            <a:ext cx="1792781" cy="100916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Vector Checklist Png - Checklist Png, Transparent Png - kindpng"/>
          <p:cNvPicPr>
            <a:picLocks noChangeAspect="1" noChangeArrowheads="1"/>
          </p:cNvPicPr>
          <p:nvPr/>
        </p:nvPicPr>
        <p:blipFill>
          <a:blip r:embed="rId7" cstate="print">
            <a:extLst>
              <a:ext uri="{BEBA8EAE-BF5A-486C-A8C5-ECC9F3942E4B}">
                <a14:imgProps xmlns:a14="http://schemas.microsoft.com/office/drawing/2010/main">
                  <a14:imgLayer r:embed="rId8">
                    <a14:imgEffect>
                      <a14:backgroundRemoval t="2929" b="95816" l="814" r="98372">
                        <a14:foregroundMark x1="83256" y1="17294" x2="92326" y2="26639"/>
                        <a14:foregroundMark x1="87442" y1="43654" x2="84535" y2="54951"/>
                        <a14:foregroundMark x1="23023" y1="20921" x2="61860" y2="83821"/>
                        <a14:foregroundMark x1="23256" y1="83821" x2="61628" y2="19386"/>
                        <a14:foregroundMark x1="40814" y1="37099" x2="54884" y2="37796"/>
                        <a14:foregroundMark x1="27791" y1="56625" x2="36512" y2="62901"/>
                      </a14:backgroundRemoval>
                    </a14:imgEffect>
                  </a14:imgLayer>
                </a14:imgProps>
              </a:ext>
              <a:ext uri="{28A0092B-C50C-407E-A947-70E740481C1C}">
                <a14:useLocalDpi xmlns:a14="http://schemas.microsoft.com/office/drawing/2010/main" val="0"/>
              </a:ext>
            </a:extLst>
          </a:blip>
          <a:srcRect/>
          <a:stretch>
            <a:fillRect/>
          </a:stretch>
        </p:blipFill>
        <p:spPr bwMode="auto">
          <a:xfrm>
            <a:off x="347221" y="2512123"/>
            <a:ext cx="1556754" cy="1297898"/>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p:cNvSpPr/>
          <p:nvPr/>
        </p:nvSpPr>
        <p:spPr>
          <a:xfrm>
            <a:off x="435111" y="4438252"/>
            <a:ext cx="11014130" cy="1951432"/>
          </a:xfrm>
          <a:prstGeom prst="rect">
            <a:avLst/>
          </a:prstGeom>
        </p:spPr>
        <p:txBody>
          <a:bodyPr wrap="square">
            <a:spAutoFit/>
          </a:bodyPr>
          <a:lstStyle/>
          <a:p>
            <a:pPr>
              <a:lnSpc>
                <a:spcPct val="150000"/>
              </a:lnSpc>
            </a:pPr>
            <a:r>
              <a:rPr lang="vi-VN" sz="2800" dirty="0">
                <a:latin typeface="Arial" panose="020B0604020202020204" pitchFamily="34" charset="0"/>
                <a:cs typeface="Arial" panose="020B0604020202020204" pitchFamily="34" charset="0"/>
              </a:rPr>
              <a:t>1. </a:t>
            </a:r>
            <a:r>
              <a:rPr lang="fr-FR" sz="2800" dirty="0" err="1">
                <a:latin typeface="Arial" panose="020B0604020202020204" pitchFamily="34" charset="0"/>
                <a:cs typeface="Arial" panose="020B0604020202020204" pitchFamily="34" charset="0"/>
              </a:rPr>
              <a:t>Trình</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bày</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đặc</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điểm</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đô</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thị</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hoá</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ở</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Đà</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Nẵng</a:t>
            </a:r>
            <a:r>
              <a:rPr lang="fr-FR" sz="2800" dirty="0">
                <a:latin typeface="Arial" panose="020B0604020202020204" pitchFamily="34" charset="0"/>
                <a:cs typeface="Arial" panose="020B0604020202020204" pitchFamily="34" charset="0"/>
              </a:rPr>
              <a:t>.</a:t>
            </a:r>
            <a:endParaRPr lang="en-VN" sz="2800" dirty="0">
              <a:latin typeface="Arial" panose="020B0604020202020204" pitchFamily="34" charset="0"/>
              <a:cs typeface="Arial" panose="020B0604020202020204" pitchFamily="34" charset="0"/>
            </a:endParaRPr>
          </a:p>
          <a:p>
            <a:pPr>
              <a:lnSpc>
                <a:spcPct val="150000"/>
              </a:lnSpc>
            </a:pPr>
            <a:r>
              <a:rPr lang="vi-VN" sz="2800" dirty="0">
                <a:latin typeface="Arial" panose="020B0604020202020204" pitchFamily="34" charset="0"/>
                <a:cs typeface="Arial" panose="020B0604020202020204" pitchFamily="34" charset="0"/>
              </a:rPr>
              <a:t>2. </a:t>
            </a:r>
            <a:r>
              <a:rPr lang="fr-FR" sz="2800" dirty="0" err="1">
                <a:latin typeface="Arial" panose="020B0604020202020204" pitchFamily="34" charset="0"/>
                <a:cs typeface="Arial" panose="020B0604020202020204" pitchFamily="34" charset="0"/>
              </a:rPr>
              <a:t>Nhận</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xét</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và</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giải</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thích</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đặc</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điểm</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đô</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thị</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hoá</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ở</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thành</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phố</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Đà</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Nẵng</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dựa</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trên</a:t>
            </a:r>
            <a:r>
              <a:rPr lang="fr-FR" sz="2800" dirty="0">
                <a:latin typeface="Arial" panose="020B0604020202020204" pitchFamily="34" charset="0"/>
                <a:cs typeface="Arial" panose="020B0604020202020204" pitchFamily="34" charset="0"/>
              </a:rPr>
              <a:t> BIỂU</a:t>
            </a:r>
            <a:r>
              <a:rPr lang="vi-VN" sz="2800" dirty="0">
                <a:latin typeface="Arial" panose="020B0604020202020204" pitchFamily="34" charset="0"/>
                <a:cs typeface="Arial" panose="020B0604020202020204" pitchFamily="34" charset="0"/>
              </a:rPr>
              <a:t> ĐỒ 4.5</a:t>
            </a:r>
            <a:endParaRPr lang="en-VN"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56895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par>
                                <p:cTn id="15" presetID="47"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1000"/>
                                        <p:tgtEl>
                                          <p:spTgt spid="10"/>
                                        </p:tgtEl>
                                      </p:cBhvr>
                                    </p:animEffect>
                                    <p:anim calcmode="lin" valueType="num">
                                      <p:cBhvr>
                                        <p:cTn id="18" dur="1000" fill="hold"/>
                                        <p:tgtEl>
                                          <p:spTgt spid="10"/>
                                        </p:tgtEl>
                                        <p:attrNameLst>
                                          <p:attrName>ppt_x</p:attrName>
                                        </p:attrNameLst>
                                      </p:cBhvr>
                                      <p:tavLst>
                                        <p:tav tm="0">
                                          <p:val>
                                            <p:strVal val="#ppt_x"/>
                                          </p:val>
                                        </p:tav>
                                        <p:tav tm="100000">
                                          <p:val>
                                            <p:strVal val="#ppt_x"/>
                                          </p:val>
                                        </p:tav>
                                      </p:tavLst>
                                    </p:anim>
                                    <p:anim calcmode="lin" valueType="num">
                                      <p:cBhvr>
                                        <p:cTn id="19" dur="1000" fill="hold"/>
                                        <p:tgtEl>
                                          <p:spTgt spid="10"/>
                                        </p:tgtEl>
                                        <p:attrNameLst>
                                          <p:attrName>ppt_y</p:attrName>
                                        </p:attrNameLst>
                                      </p:cBhvr>
                                      <p:tavLst>
                                        <p:tav tm="0">
                                          <p:val>
                                            <p:strVal val="#ppt_y-.1"/>
                                          </p:val>
                                        </p:tav>
                                        <p:tav tm="100000">
                                          <p:val>
                                            <p:strVal val="#ppt_y"/>
                                          </p:val>
                                        </p:tav>
                                      </p:tavLst>
                                    </p:anim>
                                  </p:childTnLst>
                                </p:cTn>
                              </p:par>
                              <p:par>
                                <p:cTn id="20" presetID="47" presetClass="entr" presetSubtype="0" fill="hold" grpId="0"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1000"/>
                                        <p:tgtEl>
                                          <p:spTgt spid="11"/>
                                        </p:tgtEl>
                                      </p:cBhvr>
                                    </p:animEffect>
                                    <p:anim calcmode="lin" valueType="num">
                                      <p:cBhvr>
                                        <p:cTn id="23" dur="1000" fill="hold"/>
                                        <p:tgtEl>
                                          <p:spTgt spid="11"/>
                                        </p:tgtEl>
                                        <p:attrNameLst>
                                          <p:attrName>ppt_x</p:attrName>
                                        </p:attrNameLst>
                                      </p:cBhvr>
                                      <p:tavLst>
                                        <p:tav tm="0">
                                          <p:val>
                                            <p:strVal val="#ppt_x"/>
                                          </p:val>
                                        </p:tav>
                                        <p:tav tm="100000">
                                          <p:val>
                                            <p:strVal val="#ppt_x"/>
                                          </p:val>
                                        </p:tav>
                                      </p:tavLst>
                                    </p:anim>
                                    <p:anim calcmode="lin" valueType="num">
                                      <p:cBhvr>
                                        <p:cTn id="24" dur="1000" fill="hold"/>
                                        <p:tgtEl>
                                          <p:spTgt spid="11"/>
                                        </p:tgtEl>
                                        <p:attrNameLst>
                                          <p:attrName>ppt_y</p:attrName>
                                        </p:attrNameLst>
                                      </p:cBhvr>
                                      <p:tavLst>
                                        <p:tav tm="0">
                                          <p:val>
                                            <p:strVal val="#ppt_y-.1"/>
                                          </p:val>
                                        </p:tav>
                                        <p:tav tm="100000">
                                          <p:val>
                                            <p:strVal val="#ppt_y"/>
                                          </p:val>
                                        </p:tav>
                                      </p:tavLst>
                                    </p:anim>
                                  </p:childTnLst>
                                </p:cTn>
                              </p:par>
                              <p:par>
                                <p:cTn id="25" presetID="47" presetClass="entr" presetSubtype="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1000"/>
                                        <p:tgtEl>
                                          <p:spTgt spid="12"/>
                                        </p:tgtEl>
                                      </p:cBhvr>
                                    </p:animEffect>
                                    <p:anim calcmode="lin" valueType="num">
                                      <p:cBhvr>
                                        <p:cTn id="28" dur="1000" fill="hold"/>
                                        <p:tgtEl>
                                          <p:spTgt spid="12"/>
                                        </p:tgtEl>
                                        <p:attrNameLst>
                                          <p:attrName>ppt_x</p:attrName>
                                        </p:attrNameLst>
                                      </p:cBhvr>
                                      <p:tavLst>
                                        <p:tav tm="0">
                                          <p:val>
                                            <p:strVal val="#ppt_x"/>
                                          </p:val>
                                        </p:tav>
                                        <p:tav tm="100000">
                                          <p:val>
                                            <p:strVal val="#ppt_x"/>
                                          </p:val>
                                        </p:tav>
                                      </p:tavLst>
                                    </p:anim>
                                    <p:anim calcmode="lin" valueType="num">
                                      <p:cBhvr>
                                        <p:cTn id="29" dur="1000" fill="hold"/>
                                        <p:tgtEl>
                                          <p:spTgt spid="12"/>
                                        </p:tgtEl>
                                        <p:attrNameLst>
                                          <p:attrName>ppt_y</p:attrName>
                                        </p:attrNameLst>
                                      </p:cBhvr>
                                      <p:tavLst>
                                        <p:tav tm="0">
                                          <p:val>
                                            <p:strVal val="#ppt_y-.1"/>
                                          </p:val>
                                        </p:tav>
                                        <p:tav tm="100000">
                                          <p:val>
                                            <p:strVal val="#ppt_y"/>
                                          </p:val>
                                        </p:tav>
                                      </p:tavLst>
                                    </p:anim>
                                  </p:childTnLst>
                                </p:cTn>
                              </p:par>
                              <p:par>
                                <p:cTn id="30" presetID="47" presetClass="entr" presetSubtype="0" fill="hold"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1000"/>
                                        <p:tgtEl>
                                          <p:spTgt spid="13"/>
                                        </p:tgtEl>
                                      </p:cBhvr>
                                    </p:animEffect>
                                    <p:anim calcmode="lin" valueType="num">
                                      <p:cBhvr>
                                        <p:cTn id="33" dur="1000" fill="hold"/>
                                        <p:tgtEl>
                                          <p:spTgt spid="13"/>
                                        </p:tgtEl>
                                        <p:attrNameLst>
                                          <p:attrName>ppt_x</p:attrName>
                                        </p:attrNameLst>
                                      </p:cBhvr>
                                      <p:tavLst>
                                        <p:tav tm="0">
                                          <p:val>
                                            <p:strVal val="#ppt_x"/>
                                          </p:val>
                                        </p:tav>
                                        <p:tav tm="100000">
                                          <p:val>
                                            <p:strVal val="#ppt_x"/>
                                          </p:val>
                                        </p:tav>
                                      </p:tavLst>
                                    </p:anim>
                                    <p:anim calcmode="lin" valueType="num">
                                      <p:cBhvr>
                                        <p:cTn id="34" dur="1000" fill="hold"/>
                                        <p:tgtEl>
                                          <p:spTgt spid="13"/>
                                        </p:tgtEl>
                                        <p:attrNameLst>
                                          <p:attrName>ppt_y</p:attrName>
                                        </p:attrNameLst>
                                      </p:cBhvr>
                                      <p:tavLst>
                                        <p:tav tm="0">
                                          <p:val>
                                            <p:strVal val="#ppt_y-.1"/>
                                          </p:val>
                                        </p:tav>
                                        <p:tav tm="100000">
                                          <p:val>
                                            <p:strVal val="#ppt_y"/>
                                          </p:val>
                                        </p:tav>
                                      </p:tavLst>
                                    </p:anim>
                                  </p:childTnLst>
                                </p:cTn>
                              </p:par>
                              <p:par>
                                <p:cTn id="35" presetID="47" presetClass="entr" presetSubtype="0" fill="hold" nodeType="withEffect">
                                  <p:stCondLst>
                                    <p:cond delay="0"/>
                                  </p:stCondLst>
                                  <p:childTnLst>
                                    <p:set>
                                      <p:cBhvr>
                                        <p:cTn id="36" dur="1" fill="hold">
                                          <p:stCondLst>
                                            <p:cond delay="0"/>
                                          </p:stCondLst>
                                        </p:cTn>
                                        <p:tgtEl>
                                          <p:spTgt spid="13316"/>
                                        </p:tgtEl>
                                        <p:attrNameLst>
                                          <p:attrName>style.visibility</p:attrName>
                                        </p:attrNameLst>
                                      </p:cBhvr>
                                      <p:to>
                                        <p:strVal val="visible"/>
                                      </p:to>
                                    </p:set>
                                    <p:animEffect transition="in" filter="fade">
                                      <p:cBhvr>
                                        <p:cTn id="37" dur="1000"/>
                                        <p:tgtEl>
                                          <p:spTgt spid="13316"/>
                                        </p:tgtEl>
                                      </p:cBhvr>
                                    </p:animEffect>
                                    <p:anim calcmode="lin" valueType="num">
                                      <p:cBhvr>
                                        <p:cTn id="38" dur="1000" fill="hold"/>
                                        <p:tgtEl>
                                          <p:spTgt spid="13316"/>
                                        </p:tgtEl>
                                        <p:attrNameLst>
                                          <p:attrName>ppt_x</p:attrName>
                                        </p:attrNameLst>
                                      </p:cBhvr>
                                      <p:tavLst>
                                        <p:tav tm="0">
                                          <p:val>
                                            <p:strVal val="#ppt_x"/>
                                          </p:val>
                                        </p:tav>
                                        <p:tav tm="100000">
                                          <p:val>
                                            <p:strVal val="#ppt_x"/>
                                          </p:val>
                                        </p:tav>
                                      </p:tavLst>
                                    </p:anim>
                                    <p:anim calcmode="lin" valueType="num">
                                      <p:cBhvr>
                                        <p:cTn id="39" dur="1000" fill="hold"/>
                                        <p:tgtEl>
                                          <p:spTgt spid="13316"/>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8"/>
                                        </p:tgtEl>
                                        <p:attrNameLst>
                                          <p:attrName>style.visibility</p:attrName>
                                        </p:attrNameLst>
                                      </p:cBhvr>
                                      <p:to>
                                        <p:strVal val="visible"/>
                                      </p:to>
                                    </p:set>
                                    <p:anim calcmode="lin" valueType="num">
                                      <p:cBhvr additive="base">
                                        <p:cTn id="44" dur="500" fill="hold"/>
                                        <p:tgtEl>
                                          <p:spTgt spid="8"/>
                                        </p:tgtEl>
                                        <p:attrNameLst>
                                          <p:attrName>ppt_x</p:attrName>
                                        </p:attrNameLst>
                                      </p:cBhvr>
                                      <p:tavLst>
                                        <p:tav tm="0">
                                          <p:val>
                                            <p:strVal val="#ppt_x"/>
                                          </p:val>
                                        </p:tav>
                                        <p:tav tm="100000">
                                          <p:val>
                                            <p:strVal val="#ppt_x"/>
                                          </p:val>
                                        </p:tav>
                                      </p:tavLst>
                                    </p:anim>
                                    <p:anim calcmode="lin" valueType="num">
                                      <p:cBhvr additive="base">
                                        <p:cTn id="45" dur="500" fill="hold"/>
                                        <p:tgtEl>
                                          <p:spTgt spid="8"/>
                                        </p:tgtEl>
                                        <p:attrNameLst>
                                          <p:attrName>ppt_y</p:attrName>
                                        </p:attrNameLst>
                                      </p:cBhvr>
                                      <p:tavLst>
                                        <p:tav tm="0">
                                          <p:val>
                                            <p:strVal val="1+#ppt_h/2"/>
                                          </p:val>
                                        </p:tav>
                                        <p:tav tm="100000">
                                          <p:val>
                                            <p:strVal val="#ppt_y"/>
                                          </p:val>
                                        </p:tav>
                                      </p:tavLst>
                                    </p:anim>
                                  </p:childTnLst>
                                </p:cTn>
                              </p:par>
                              <p:par>
                                <p:cTn id="46" presetID="2" presetClass="entr" presetSubtype="4" fill="hold" grpId="0" nodeType="withEffect">
                                  <p:stCondLst>
                                    <p:cond delay="0"/>
                                  </p:stCondLst>
                                  <p:childTnLst>
                                    <p:set>
                                      <p:cBhvr>
                                        <p:cTn id="47" dur="1" fill="hold">
                                          <p:stCondLst>
                                            <p:cond delay="0"/>
                                          </p:stCondLst>
                                        </p:cTn>
                                        <p:tgtEl>
                                          <p:spTgt spid="20"/>
                                        </p:tgtEl>
                                        <p:attrNameLst>
                                          <p:attrName>style.visibility</p:attrName>
                                        </p:attrNameLst>
                                      </p:cBhvr>
                                      <p:to>
                                        <p:strVal val="visible"/>
                                      </p:to>
                                    </p:set>
                                    <p:anim calcmode="lin" valueType="num">
                                      <p:cBhvr additive="base">
                                        <p:cTn id="48" dur="500" fill="hold"/>
                                        <p:tgtEl>
                                          <p:spTgt spid="20"/>
                                        </p:tgtEl>
                                        <p:attrNameLst>
                                          <p:attrName>ppt_x</p:attrName>
                                        </p:attrNameLst>
                                      </p:cBhvr>
                                      <p:tavLst>
                                        <p:tav tm="0">
                                          <p:val>
                                            <p:strVal val="#ppt_x"/>
                                          </p:val>
                                        </p:tav>
                                        <p:tav tm="100000">
                                          <p:val>
                                            <p:strVal val="#ppt_x"/>
                                          </p:val>
                                        </p:tav>
                                      </p:tavLst>
                                    </p:anim>
                                    <p:anim calcmode="lin" valueType="num">
                                      <p:cBhvr additive="base">
                                        <p:cTn id="49"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50" fill="hold" display="0">
                  <p:stCondLst>
                    <p:cond delay="indefinite"/>
                  </p:stCondLst>
                </p:cTn>
                <p:tgtEl>
                  <p:spTgt spid="12"/>
                </p:tgtEl>
              </p:cMediaNode>
            </p:video>
          </p:childTnLst>
        </p:cTn>
      </p:par>
    </p:tnLst>
    <p:bldLst>
      <p:bldP spid="2" grpId="0" animBg="1"/>
      <p:bldP spid="8" grpId="0" animBg="1"/>
      <p:bldP spid="9" grpId="0"/>
      <p:bldP spid="10" grpId="0"/>
      <p:bldP spid="11" grpId="0"/>
      <p:bldP spid="20"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Rounded Corners 7">
            <a:extLst>
              <a:ext uri="{FF2B5EF4-FFF2-40B4-BE49-F238E27FC236}">
                <a16:creationId xmlns:a16="http://schemas.microsoft.com/office/drawing/2014/main" id="{60F31864-F491-4974-B604-926E88835DAE}"/>
              </a:ext>
            </a:extLst>
          </p:cNvPr>
          <p:cNvSpPr/>
          <p:nvPr/>
        </p:nvSpPr>
        <p:spPr>
          <a:xfrm>
            <a:off x="7620001" y="1001859"/>
            <a:ext cx="4538132" cy="2427141"/>
          </a:xfrm>
          <a:prstGeom prst="roundRect">
            <a:avLst/>
          </a:prstGeom>
          <a:solidFill>
            <a:srgbClr val="00B050"/>
          </a:solidFill>
          <a:ln w="3175" cap="flat" cmpd="sng" algn="ctr">
            <a:noFill/>
            <a:prstDash val="sysDash"/>
            <a:miter lim="800000"/>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3600" i="0" u="none" strike="noStrike" kern="0" cap="none" spc="0" normalizeH="0" baseline="0" noProof="0" dirty="0">
                <a:ln>
                  <a:noFill/>
                </a:ln>
                <a:solidFill>
                  <a:schemeClr val="bg1"/>
                </a:solidFill>
                <a:effectLst/>
                <a:uLnTx/>
                <a:uFillTx/>
                <a:latin typeface="#9Slide07 IcielBaliho Script" pitchFamily="2" charset="0"/>
                <a:cs typeface="Arial" panose="020B0604020202020204" pitchFamily="34" charset="0"/>
              </a:rPr>
              <a:t>Dựa</a:t>
            </a:r>
            <a:r>
              <a:rPr kumimoji="0" lang="vi-VN" sz="3600" i="0" u="none" strike="noStrike" kern="0" cap="none" spc="0" normalizeH="0" noProof="0" dirty="0">
                <a:ln>
                  <a:noFill/>
                </a:ln>
                <a:solidFill>
                  <a:schemeClr val="bg1"/>
                </a:solidFill>
                <a:effectLst/>
                <a:uLnTx/>
                <a:uFillTx/>
                <a:latin typeface="#9Slide07 IcielBaliho Script" pitchFamily="2" charset="0"/>
                <a:cs typeface="Arial" panose="020B0604020202020204" pitchFamily="34" charset="0"/>
              </a:rPr>
              <a:t> vào biểu điif và thông tin, nhận xét và giải thích đặc điểm đô thị hoá?</a:t>
            </a:r>
            <a:endParaRPr kumimoji="0" lang="en-US" sz="3600" i="0" u="none" strike="noStrike" kern="0" cap="none" spc="0" normalizeH="0" baseline="0" noProof="0" dirty="0">
              <a:ln>
                <a:noFill/>
              </a:ln>
              <a:solidFill>
                <a:schemeClr val="bg1"/>
              </a:solidFill>
              <a:effectLst/>
              <a:uLnTx/>
              <a:uFillTx/>
              <a:latin typeface="#9Slide07 IcielBaliho Script" pitchFamily="2" charset="0"/>
              <a:cs typeface="Arial" panose="020B0604020202020204" pitchFamily="34" charset="0"/>
            </a:endParaRPr>
          </a:p>
        </p:txBody>
      </p:sp>
      <p:sp>
        <p:nvSpPr>
          <p:cNvPr id="6" name="Rectangle: Rounded Corners 5">
            <a:extLst>
              <a:ext uri="{FF2B5EF4-FFF2-40B4-BE49-F238E27FC236}">
                <a16:creationId xmlns:a16="http://schemas.microsoft.com/office/drawing/2014/main" id="{195D6F91-4F6E-454A-BB7E-69810809225D}"/>
              </a:ext>
            </a:extLst>
          </p:cNvPr>
          <p:cNvSpPr/>
          <p:nvPr/>
        </p:nvSpPr>
        <p:spPr>
          <a:xfrm>
            <a:off x="666657" y="5486400"/>
            <a:ext cx="3524343" cy="1219200"/>
          </a:xfrm>
          <a:prstGeom prst="roundRect">
            <a:avLst/>
          </a:prstGeom>
          <a:solidFill>
            <a:srgbClr val="FDB059"/>
          </a:solidFill>
          <a:ln w="3175" cap="flat" cmpd="sng" algn="ctr">
            <a:noFill/>
            <a:prstDash val="sysDash"/>
            <a:miter lim="800000"/>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vi-VN" sz="3600" kern="0" dirty="0">
                <a:solidFill>
                  <a:schemeClr val="bg1"/>
                </a:solidFill>
                <a:latin typeface="#9Slide07 IcielBaliho Script" pitchFamily="2" charset="0"/>
                <a:cs typeface="Arial" panose="020B0604020202020204" pitchFamily="34" charset="0"/>
              </a:rPr>
              <a:t>Tốc độ tăng nhanh và ổn định</a:t>
            </a:r>
            <a:endParaRPr kumimoji="0" lang="en-US" sz="3600" i="0" u="none" strike="noStrike" kern="0" cap="none" spc="0" normalizeH="0" baseline="0" noProof="0" dirty="0">
              <a:ln>
                <a:noFill/>
              </a:ln>
              <a:solidFill>
                <a:schemeClr val="bg1"/>
              </a:solidFill>
              <a:effectLst/>
              <a:uLnTx/>
              <a:uFillTx/>
              <a:latin typeface="#9Slide07 IcielBaliho Script" pitchFamily="2" charset="0"/>
              <a:cs typeface="Arial" panose="020B0604020202020204" pitchFamily="34" charset="0"/>
            </a:endParaRPr>
          </a:p>
        </p:txBody>
      </p:sp>
      <p:sp>
        <p:nvSpPr>
          <p:cNvPr id="7" name="Arrow: Right 6">
            <a:extLst>
              <a:ext uri="{FF2B5EF4-FFF2-40B4-BE49-F238E27FC236}">
                <a16:creationId xmlns:a16="http://schemas.microsoft.com/office/drawing/2014/main" id="{432BD24D-685D-4FAC-BF7B-38B2C062A9AF}"/>
              </a:ext>
            </a:extLst>
          </p:cNvPr>
          <p:cNvSpPr/>
          <p:nvPr/>
        </p:nvSpPr>
        <p:spPr>
          <a:xfrm>
            <a:off x="4495800" y="5562600"/>
            <a:ext cx="1484242" cy="1143000"/>
          </a:xfrm>
          <a:prstGeom prst="rightArrow">
            <a:avLst/>
          </a:prstGeom>
          <a:solidFill>
            <a:srgbClr val="00B05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8" name="Rectangle: Rounded Corners 7">
            <a:extLst>
              <a:ext uri="{FF2B5EF4-FFF2-40B4-BE49-F238E27FC236}">
                <a16:creationId xmlns:a16="http://schemas.microsoft.com/office/drawing/2014/main" id="{0C88BDC8-CF44-4242-81ED-B21FC1BC9BF5}"/>
              </a:ext>
            </a:extLst>
          </p:cNvPr>
          <p:cNvSpPr/>
          <p:nvPr/>
        </p:nvSpPr>
        <p:spPr>
          <a:xfrm>
            <a:off x="6290732" y="5478117"/>
            <a:ext cx="5257800" cy="1235765"/>
          </a:xfrm>
          <a:prstGeom prst="roundRect">
            <a:avLst/>
          </a:prstGeom>
          <a:solidFill>
            <a:srgbClr val="FF0000"/>
          </a:solidFill>
          <a:ln w="28575">
            <a:noFill/>
            <a:prstDash val="sysDot"/>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3200" dirty="0">
                <a:solidFill>
                  <a:schemeClr val="bg1"/>
                </a:solidFill>
                <a:latin typeface="#9Slide07 IcielBaliho Script" pitchFamily="2" charset="0"/>
              </a:rPr>
              <a:t>Quy mô và tỉ lệ dân thành thị cao</a:t>
            </a:r>
          </a:p>
        </p:txBody>
      </p:sp>
      <p:pic>
        <p:nvPicPr>
          <p:cNvPr id="2" name="Picture 1">
            <a:extLst>
              <a:ext uri="{FF2B5EF4-FFF2-40B4-BE49-F238E27FC236}">
                <a16:creationId xmlns:a16="http://schemas.microsoft.com/office/drawing/2014/main" id="{49EDE82D-94F7-0F77-589A-151B8866A9B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200" y="685800"/>
            <a:ext cx="6951345" cy="4454907"/>
          </a:xfrm>
          <a:prstGeom prst="rect">
            <a:avLst/>
          </a:prstGeom>
        </p:spPr>
      </p:pic>
    </p:spTree>
    <p:extLst>
      <p:ext uri="{BB962C8B-B14F-4D97-AF65-F5344CB8AC3E}">
        <p14:creationId xmlns:p14="http://schemas.microsoft.com/office/powerpoint/2010/main" val="256263281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arn(inVertical)">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FF"/>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6234AB2-D8F8-4A9F-9EFB-51312E396A6B}"/>
              </a:ext>
            </a:extLst>
          </p:cNvPr>
          <p:cNvSpPr/>
          <p:nvPr/>
        </p:nvSpPr>
        <p:spPr>
          <a:xfrm>
            <a:off x="289031" y="5791200"/>
            <a:ext cx="6629399" cy="646331"/>
          </a:xfrm>
          <a:prstGeom prst="rect">
            <a:avLst/>
          </a:prstGeom>
          <a:solidFill>
            <a:schemeClr val="bg1"/>
          </a:solidFill>
        </p:spPr>
        <p:txBody>
          <a:bodyPr wrap="square">
            <a:spAutoFit/>
          </a:bodyPr>
          <a:lstStyle/>
          <a:p>
            <a:r>
              <a:rPr lang="vi-VN" sz="3600" dirty="0">
                <a:solidFill>
                  <a:srgbClr val="0000FF"/>
                </a:solidFill>
                <a:latin typeface="Arial" panose="020B0604020202020204" pitchFamily="34" charset="0"/>
                <a:cs typeface="Arial" panose="020B0604020202020204" pitchFamily="34" charset="0"/>
              </a:rPr>
              <a:t>Thời kì hình thành</a:t>
            </a:r>
            <a:endParaRPr lang="en-US" sz="3600" dirty="0">
              <a:solidFill>
                <a:srgbClr val="0000FF"/>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D3517751-3B37-4C43-91DC-D8335F2D6F24}"/>
              </a:ext>
            </a:extLst>
          </p:cNvPr>
          <p:cNvPicPr>
            <a:picLocks noChangeAspect="1"/>
          </p:cNvPicPr>
          <p:nvPr/>
        </p:nvPicPr>
        <p:blipFill>
          <a:blip r:embed="rId2"/>
          <a:stretch>
            <a:fillRect/>
          </a:stretch>
        </p:blipFill>
        <p:spPr>
          <a:xfrm>
            <a:off x="7148512" y="2351503"/>
            <a:ext cx="4740168" cy="4270694"/>
          </a:xfrm>
          <a:prstGeom prst="rect">
            <a:avLst/>
          </a:prstGeom>
        </p:spPr>
      </p:pic>
      <p:sp>
        <p:nvSpPr>
          <p:cNvPr id="9" name="Rectangle: Rounded Corners 8">
            <a:extLst>
              <a:ext uri="{FF2B5EF4-FFF2-40B4-BE49-F238E27FC236}">
                <a16:creationId xmlns:a16="http://schemas.microsoft.com/office/drawing/2014/main" id="{A28268A4-A456-4B55-A69B-30B1322DA8E9}"/>
              </a:ext>
            </a:extLst>
          </p:cNvPr>
          <p:cNvSpPr/>
          <p:nvPr/>
        </p:nvSpPr>
        <p:spPr>
          <a:xfrm>
            <a:off x="7148512" y="251569"/>
            <a:ext cx="4738689" cy="1828800"/>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5400" dirty="0">
                <a:solidFill>
                  <a:srgbClr val="0000FF"/>
                </a:solidFill>
                <a:latin typeface="#9Slide07 IcielBaliho Script" pitchFamily="2" charset="0"/>
              </a:rPr>
              <a:t>a. Quá trình đô thị hoá</a:t>
            </a:r>
            <a:endParaRPr lang="en-US" sz="5400" dirty="0">
              <a:solidFill>
                <a:srgbClr val="0000FF"/>
              </a:solidFill>
              <a:latin typeface="#9Slide07 IcielBaliho Script" pitchFamily="2" charset="0"/>
            </a:endParaRPr>
          </a:p>
        </p:txBody>
      </p:sp>
      <p:sp>
        <p:nvSpPr>
          <p:cNvPr id="6" name="TextBox 5">
            <a:extLst>
              <a:ext uri="{FF2B5EF4-FFF2-40B4-BE49-F238E27FC236}">
                <a16:creationId xmlns:a16="http://schemas.microsoft.com/office/drawing/2014/main" id="{DDFAA5D4-A084-DF37-E01C-687BADBE131D}"/>
              </a:ext>
            </a:extLst>
          </p:cNvPr>
          <p:cNvSpPr txBox="1"/>
          <p:nvPr/>
        </p:nvSpPr>
        <p:spPr>
          <a:xfrm>
            <a:off x="303320" y="605135"/>
            <a:ext cx="6615110" cy="4455835"/>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just">
              <a:lnSpc>
                <a:spcPct val="150000"/>
              </a:lnSpc>
            </a:pPr>
            <a:r>
              <a:rPr lang="vi-VN" sz="2400" b="1" dirty="0">
                <a:effectLst/>
                <a:latin typeface="Arial" panose="020B0604020202020204" pitchFamily="34" charset="0"/>
                <a:ea typeface="Times New Roman" panose="02020603050405020304" pitchFamily="18" charset="0"/>
                <a:cs typeface="Arial" panose="020B0604020202020204" pitchFamily="34" charset="0"/>
              </a:rPr>
              <a:t>+ </a:t>
            </a:r>
            <a:r>
              <a:rPr lang="vi-VN" sz="2400" dirty="0">
                <a:effectLst/>
                <a:latin typeface="Arial" panose="020B0604020202020204" pitchFamily="34" charset="0"/>
                <a:ea typeface="Times New Roman" panose="02020603050405020304" pitchFamily="18" charset="0"/>
                <a:cs typeface="Arial" panose="020B0604020202020204" pitchFamily="34" charset="0"/>
              </a:rPr>
              <a:t>Giữa </a:t>
            </a:r>
            <a:r>
              <a:rPr lang="vi-VN" sz="2400" b="1" dirty="0">
                <a:effectLst/>
                <a:latin typeface="Arial" panose="020B0604020202020204" pitchFamily="34" charset="0"/>
                <a:ea typeface="Times New Roman" panose="02020603050405020304" pitchFamily="18" charset="0"/>
                <a:cs typeface="Arial" panose="020B0604020202020204" pitchFamily="34" charset="0"/>
              </a:rPr>
              <a:t>thế kỉ XVI</a:t>
            </a:r>
            <a:r>
              <a:rPr lang="vi-VN" sz="2400" dirty="0">
                <a:effectLst/>
                <a:latin typeface="Arial" panose="020B0604020202020204" pitchFamily="34" charset="0"/>
                <a:ea typeface="Times New Roman" panose="02020603050405020304" pitchFamily="18" charset="0"/>
                <a:cs typeface="Arial" panose="020B0604020202020204" pitchFamily="34" charset="0"/>
              </a:rPr>
              <a:t>, Đà Nẵng chỉ là </a:t>
            </a:r>
            <a:r>
              <a:rPr lang="vi-VN" sz="2400" b="1" dirty="0">
                <a:effectLst/>
                <a:latin typeface="Arial" panose="020B0604020202020204" pitchFamily="34" charset="0"/>
                <a:ea typeface="Times New Roman" panose="02020603050405020304" pitchFamily="18" charset="0"/>
                <a:cs typeface="Arial" panose="020B0604020202020204" pitchFamily="34" charset="0"/>
              </a:rPr>
              <a:t>tiền cảng của Hội An</a:t>
            </a:r>
            <a:r>
              <a:rPr lang="vi-VN" sz="2400" dirty="0">
                <a:effectLst/>
                <a:latin typeface="Arial" panose="020B0604020202020204" pitchFamily="34" charset="0"/>
                <a:ea typeface="Times New Roman" panose="02020603050405020304" pitchFamily="18" charset="0"/>
                <a:cs typeface="Arial" panose="020B0604020202020204" pitchFamily="34" charset="0"/>
              </a:rPr>
              <a:t>, nơi trung chuyển hàng hoá và sửa chữa tàu thuyền.</a:t>
            </a:r>
            <a:endParaRPr lang="en-VN" sz="24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vi-VN" sz="2400" kern="0" dirty="0">
                <a:effectLst/>
                <a:latin typeface="Arial" panose="020B0604020202020204" pitchFamily="34" charset="0"/>
                <a:ea typeface="Times New Roman" panose="02020603050405020304" pitchFamily="18" charset="0"/>
                <a:cs typeface="Arial" panose="020B0604020202020204" pitchFamily="34" charset="0"/>
              </a:rPr>
              <a:t>+ Đến </a:t>
            </a:r>
            <a:r>
              <a:rPr lang="vi-VN" sz="2400" b="1" kern="0" dirty="0">
                <a:effectLst/>
                <a:latin typeface="Arial" panose="020B0604020202020204" pitchFamily="34" charset="0"/>
                <a:ea typeface="Times New Roman" panose="02020603050405020304" pitchFamily="18" charset="0"/>
                <a:cs typeface="Arial" panose="020B0604020202020204" pitchFamily="34" charset="0"/>
              </a:rPr>
              <a:t>thế kỉ XVIII</a:t>
            </a:r>
            <a:r>
              <a:rPr lang="vi-VN" sz="2400" kern="0" dirty="0">
                <a:effectLst/>
                <a:latin typeface="Arial" panose="020B0604020202020204" pitchFamily="34" charset="0"/>
                <a:ea typeface="Times New Roman" panose="02020603050405020304" pitchFamily="18" charset="0"/>
                <a:cs typeface="Arial" panose="020B0604020202020204" pitchFamily="34" charset="0"/>
              </a:rPr>
              <a:t>, Đà Nẵng dần thay thế Hội An trở thành </a:t>
            </a:r>
            <a:r>
              <a:rPr lang="vi-VN" sz="2400" b="1" kern="0" dirty="0">
                <a:effectLst/>
                <a:latin typeface="Arial" panose="020B0604020202020204" pitchFamily="34" charset="0"/>
                <a:ea typeface="Times New Roman" panose="02020603050405020304" pitchFamily="18" charset="0"/>
                <a:cs typeface="Arial" panose="020B0604020202020204" pitchFamily="34" charset="0"/>
              </a:rPr>
              <a:t>thương cảng lớn nhất miền Trung</a:t>
            </a:r>
            <a:r>
              <a:rPr lang="vi-VN" sz="2400" kern="0" dirty="0">
                <a:effectLst/>
                <a:latin typeface="Arial" panose="020B0604020202020204" pitchFamily="34" charset="0"/>
                <a:ea typeface="Times New Roman" panose="02020603050405020304" pitchFamily="18" charset="0"/>
                <a:cs typeface="Arial" panose="020B0604020202020204" pitchFamily="34" charset="0"/>
              </a:rPr>
              <a:t>, nhất là khi vua </a:t>
            </a:r>
            <a:r>
              <a:rPr lang="vi-VN" sz="2400" b="1" kern="0" dirty="0">
                <a:effectLst/>
                <a:latin typeface="Arial" panose="020B0604020202020204" pitchFamily="34" charset="0"/>
                <a:ea typeface="Times New Roman" panose="02020603050405020304" pitchFamily="18" charset="0"/>
                <a:cs typeface="Arial" panose="020B0604020202020204" pitchFamily="34" charset="0"/>
              </a:rPr>
              <a:t>Minh Mạng (1835)</a:t>
            </a:r>
            <a:r>
              <a:rPr lang="vi-VN" sz="2400" kern="0" dirty="0">
                <a:effectLst/>
                <a:latin typeface="Arial" panose="020B0604020202020204" pitchFamily="34" charset="0"/>
                <a:ea typeface="Times New Roman" panose="02020603050405020304" pitchFamily="18" charset="0"/>
                <a:cs typeface="Arial" panose="020B0604020202020204" pitchFamily="34" charset="0"/>
              </a:rPr>
              <a:t> ra chỉ dụ cho phép tàu phương Tây chỉ được đậu tại Cửa Hàn.</a:t>
            </a:r>
            <a:r>
              <a:rPr lang="en-VN" sz="2400" dirty="0">
                <a:effectLst/>
                <a:latin typeface="Arial" panose="020B0604020202020204" pitchFamily="34" charset="0"/>
                <a:cs typeface="Arial" panose="020B0604020202020204" pitchFamily="34" charset="0"/>
              </a:rPr>
              <a:t> </a:t>
            </a:r>
            <a:endParaRPr lang="en-V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85873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E756F"/>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7D8B923-5B7D-4E42-99B5-1E66AC674122}"/>
              </a:ext>
            </a:extLst>
          </p:cNvPr>
          <p:cNvSpPr/>
          <p:nvPr/>
        </p:nvSpPr>
        <p:spPr>
          <a:xfrm>
            <a:off x="342900" y="342900"/>
            <a:ext cx="11506200" cy="6172200"/>
          </a:xfrm>
          <a:prstGeom prst="rect">
            <a:avLst/>
          </a:prstGeom>
          <a:solidFill>
            <a:schemeClr val="bg1"/>
          </a:solidFill>
          <a:ln w="57150">
            <a:solidFill>
              <a:schemeClr val="bg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ED6B6FD-61E9-4914-8843-BF7434E4C6E1}"/>
              </a:ext>
            </a:extLst>
          </p:cNvPr>
          <p:cNvSpPr/>
          <p:nvPr/>
        </p:nvSpPr>
        <p:spPr>
          <a:xfrm>
            <a:off x="609600" y="533400"/>
            <a:ext cx="11049000" cy="4988802"/>
          </a:xfrm>
          <a:prstGeom prst="rect">
            <a:avLst/>
          </a:prstGeom>
        </p:spPr>
        <p:txBody>
          <a:bodyPr wrap="square">
            <a:spAutoFit/>
          </a:bodyPr>
          <a:lstStyle/>
          <a:p>
            <a:pPr>
              <a:lnSpc>
                <a:spcPct val="150000"/>
              </a:lnSpc>
            </a:pPr>
            <a:r>
              <a:rPr lang="vi-VN" sz="3600" b="1" dirty="0"/>
              <a:t>- Thời Pháp thuộc (1889–1945): </a:t>
            </a:r>
            <a:r>
              <a:rPr lang="vi-VN" sz="3600" dirty="0"/>
              <a:t>Bị tách khỏi Quảng Nam và đổi tên thành </a:t>
            </a:r>
            <a:r>
              <a:rPr lang="vi-VN" sz="3600" b="1" dirty="0"/>
              <a:t>Tourane</a:t>
            </a:r>
            <a:r>
              <a:rPr lang="vi-VN" sz="3600" dirty="0"/>
              <a:t>, được xây dựng theo kiểu </a:t>
            </a:r>
            <a:r>
              <a:rPr lang="vi-VN" sz="3600" b="1" dirty="0"/>
              <a:t>đô thị phương Tây</a:t>
            </a:r>
            <a:r>
              <a:rPr lang="vi-VN" sz="3600" dirty="0"/>
              <a:t>, có hạ tầng hiện đại, nhiều ngành nghề sản xuất – kinh doanh phát triển.</a:t>
            </a:r>
            <a:endParaRPr lang="en-VN" sz="3600" dirty="0"/>
          </a:p>
          <a:p>
            <a:pPr>
              <a:lnSpc>
                <a:spcPct val="150000"/>
              </a:lnSpc>
            </a:pPr>
            <a:r>
              <a:rPr lang="vi-VN" sz="3600" b="1" dirty="0"/>
              <a:t>- Giai đoạn 1945–1975: </a:t>
            </a:r>
            <a:r>
              <a:rPr lang="vi-VN" sz="3600" dirty="0"/>
              <a:t>Trở thành </a:t>
            </a:r>
            <a:r>
              <a:rPr lang="vi-VN" sz="3600" b="1" dirty="0"/>
              <a:t>trung tâm chính trị – quân sự quan trọng</a:t>
            </a:r>
            <a:r>
              <a:rPr lang="vi-VN" sz="3600" dirty="0"/>
              <a:t> của chính quyền Sài Gòn.</a:t>
            </a:r>
            <a:endParaRPr lang="en-VN" sz="3600" dirty="0"/>
          </a:p>
        </p:txBody>
      </p:sp>
      <p:pic>
        <p:nvPicPr>
          <p:cNvPr id="6" name="Picture 5">
            <a:extLst>
              <a:ext uri="{FF2B5EF4-FFF2-40B4-BE49-F238E27FC236}">
                <a16:creationId xmlns:a16="http://schemas.microsoft.com/office/drawing/2014/main" id="{F28C08C4-9F51-4849-8AA1-5FBA1591950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flipH="1">
            <a:off x="9982200" y="4724400"/>
            <a:ext cx="2552700" cy="2219325"/>
          </a:xfrm>
          <a:prstGeom prst="rect">
            <a:avLst/>
          </a:prstGeom>
        </p:spPr>
      </p:pic>
    </p:spTree>
    <p:extLst>
      <p:ext uri="{BB962C8B-B14F-4D97-AF65-F5344CB8AC3E}">
        <p14:creationId xmlns:p14="http://schemas.microsoft.com/office/powerpoint/2010/main" val="702054289"/>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raphic 2">
            <a:extLst>
              <a:ext uri="{FF2B5EF4-FFF2-40B4-BE49-F238E27FC236}">
                <a16:creationId xmlns:a16="http://schemas.microsoft.com/office/drawing/2014/main" id="{97B822E0-E06C-8652-7F79-A6AC54ACAC78}"/>
              </a:ext>
            </a:extLst>
          </p:cNvPr>
          <p:cNvSpPr/>
          <p:nvPr/>
        </p:nvSpPr>
        <p:spPr>
          <a:xfrm>
            <a:off x="2332191" y="1898821"/>
            <a:ext cx="391600" cy="711015"/>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cubicBezTo>
                  <a:pt x="17677" y="0"/>
                  <a:pt x="13922" y="2178"/>
                  <a:pt x="11159" y="6033"/>
                </a:cubicBezTo>
                <a:lnTo>
                  <a:pt x="0" y="21600"/>
                </a:lnTo>
              </a:path>
            </a:pathLst>
          </a:custGeom>
          <a:ln w="25400">
            <a:solidFill>
              <a:srgbClr val="F89731"/>
            </a:solidFill>
            <a:miter/>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3" name="Graphic 2">
            <a:extLst>
              <a:ext uri="{FF2B5EF4-FFF2-40B4-BE49-F238E27FC236}">
                <a16:creationId xmlns:a16="http://schemas.microsoft.com/office/drawing/2014/main" id="{ABF55CAC-EC12-5489-51CF-C24C3468A7C7}"/>
              </a:ext>
            </a:extLst>
          </p:cNvPr>
          <p:cNvSpPr/>
          <p:nvPr/>
        </p:nvSpPr>
        <p:spPr>
          <a:xfrm>
            <a:off x="1780616" y="718208"/>
            <a:ext cx="945223" cy="1445988"/>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cubicBezTo>
                  <a:pt x="19125" y="0"/>
                  <a:pt x="16751" y="1198"/>
                  <a:pt x="15005" y="3325"/>
                </a:cubicBezTo>
                <a:lnTo>
                  <a:pt x="0" y="21600"/>
                </a:lnTo>
              </a:path>
            </a:pathLst>
          </a:custGeom>
          <a:ln w="25400">
            <a:solidFill>
              <a:srgbClr val="DB006B"/>
            </a:solidFill>
            <a:miter/>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4" name="Graphic 2">
            <a:extLst>
              <a:ext uri="{FF2B5EF4-FFF2-40B4-BE49-F238E27FC236}">
                <a16:creationId xmlns:a16="http://schemas.microsoft.com/office/drawing/2014/main" id="{980642B3-F26B-42CC-D29D-D27F09C4D8AE}"/>
              </a:ext>
            </a:extLst>
          </p:cNvPr>
          <p:cNvSpPr/>
          <p:nvPr/>
        </p:nvSpPr>
        <p:spPr>
          <a:xfrm>
            <a:off x="1787740" y="2160822"/>
            <a:ext cx="751433" cy="225631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2686" y="1769"/>
                  <a:pt x="21600" y="5942"/>
                  <a:pt x="21600" y="10807"/>
                </a:cubicBezTo>
                <a:cubicBezTo>
                  <a:pt x="21600" y="15658"/>
                  <a:pt x="12740" y="19820"/>
                  <a:pt x="108" y="21600"/>
                </a:cubicBezTo>
              </a:path>
            </a:pathLst>
          </a:custGeom>
          <a:ln w="25400">
            <a:solidFill>
              <a:srgbClr val="000000"/>
            </a:solidFill>
            <a:miter/>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5" name="Graphic 2">
            <a:extLst>
              <a:ext uri="{FF2B5EF4-FFF2-40B4-BE49-F238E27FC236}">
                <a16:creationId xmlns:a16="http://schemas.microsoft.com/office/drawing/2014/main" id="{6AD49DA2-7937-9967-B8FF-4B4C888635CD}"/>
              </a:ext>
            </a:extLst>
          </p:cNvPr>
          <p:cNvSpPr/>
          <p:nvPr/>
        </p:nvSpPr>
        <p:spPr>
          <a:xfrm>
            <a:off x="2332190" y="3969618"/>
            <a:ext cx="668565" cy="579071"/>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7677" y="21600"/>
                  <a:pt x="13922" y="19422"/>
                  <a:pt x="11159" y="15567"/>
                </a:cubicBezTo>
                <a:lnTo>
                  <a:pt x="0" y="0"/>
                </a:lnTo>
              </a:path>
            </a:pathLst>
          </a:custGeom>
          <a:ln w="25400">
            <a:solidFill>
              <a:srgbClr val="00D6A4"/>
            </a:solidFill>
            <a:miter/>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6" name="Graphic 2">
            <a:extLst>
              <a:ext uri="{FF2B5EF4-FFF2-40B4-BE49-F238E27FC236}">
                <a16:creationId xmlns:a16="http://schemas.microsoft.com/office/drawing/2014/main" id="{F53AA6E7-A707-6CC9-31AF-F6F26AD79C61}"/>
              </a:ext>
            </a:extLst>
          </p:cNvPr>
          <p:cNvSpPr/>
          <p:nvPr/>
        </p:nvSpPr>
        <p:spPr>
          <a:xfrm>
            <a:off x="1780616" y="4415260"/>
            <a:ext cx="1144832" cy="1317992"/>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125" y="21600"/>
                  <a:pt x="16751" y="20402"/>
                  <a:pt x="15005" y="18275"/>
                </a:cubicBezTo>
                <a:lnTo>
                  <a:pt x="0" y="0"/>
                </a:lnTo>
              </a:path>
            </a:pathLst>
          </a:custGeom>
          <a:ln w="25400">
            <a:solidFill>
              <a:srgbClr val="36474F"/>
            </a:solidFill>
            <a:miter/>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12" name="Graphic 2">
            <a:extLst>
              <a:ext uri="{FF2B5EF4-FFF2-40B4-BE49-F238E27FC236}">
                <a16:creationId xmlns:a16="http://schemas.microsoft.com/office/drawing/2014/main" id="{314D7390-5FBD-6E5C-BE76-3216C9829CB9}"/>
              </a:ext>
            </a:extLst>
          </p:cNvPr>
          <p:cNvSpPr/>
          <p:nvPr/>
        </p:nvSpPr>
        <p:spPr>
          <a:xfrm>
            <a:off x="2687538" y="518730"/>
            <a:ext cx="2167304" cy="210080"/>
          </a:xfrm>
          <a:custGeom>
            <a:avLst/>
            <a:gdLst/>
            <a:ahLst/>
            <a:cxnLst>
              <a:cxn ang="0">
                <a:pos x="wd2" y="hd2"/>
              </a:cxn>
              <a:cxn ang="5400000">
                <a:pos x="wd2" y="hd2"/>
              </a:cxn>
              <a:cxn ang="10800000">
                <a:pos x="wd2" y="hd2"/>
              </a:cxn>
              <a:cxn ang="16200000">
                <a:pos x="wd2" y="hd2"/>
              </a:cxn>
            </a:cxnLst>
            <a:rect l="0" t="0" r="r" b="b"/>
            <a:pathLst>
              <a:path w="21600" h="18917" extrusionOk="0">
                <a:moveTo>
                  <a:pt x="21600" y="18917"/>
                </a:moveTo>
                <a:lnTo>
                  <a:pt x="11174" y="18917"/>
                </a:lnTo>
                <a:cubicBezTo>
                  <a:pt x="10482" y="18883"/>
                  <a:pt x="9851" y="15407"/>
                  <a:pt x="9526" y="9906"/>
                </a:cubicBezTo>
                <a:cubicBezTo>
                  <a:pt x="8976" y="726"/>
                  <a:pt x="7706" y="-2683"/>
                  <a:pt x="6689" y="2278"/>
                </a:cubicBezTo>
                <a:cubicBezTo>
                  <a:pt x="6334" y="4033"/>
                  <a:pt x="6039" y="6666"/>
                  <a:pt x="5845" y="9906"/>
                </a:cubicBezTo>
                <a:cubicBezTo>
                  <a:pt x="5520" y="15407"/>
                  <a:pt x="4888" y="18883"/>
                  <a:pt x="4197" y="18917"/>
                </a:cubicBezTo>
                <a:lnTo>
                  <a:pt x="0" y="18917"/>
                </a:lnTo>
              </a:path>
            </a:pathLst>
          </a:custGeom>
          <a:ln w="25400">
            <a:solidFill>
              <a:srgbClr val="DB006B"/>
            </a:solidFill>
            <a:miter/>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13" name="Graphic 2">
            <a:extLst>
              <a:ext uri="{FF2B5EF4-FFF2-40B4-BE49-F238E27FC236}">
                <a16:creationId xmlns:a16="http://schemas.microsoft.com/office/drawing/2014/main" id="{25B71CB2-AE71-9CAA-649B-C8EB10D5B7AF}"/>
              </a:ext>
            </a:extLst>
          </p:cNvPr>
          <p:cNvSpPr/>
          <p:nvPr/>
        </p:nvSpPr>
        <p:spPr>
          <a:xfrm>
            <a:off x="3109682" y="740425"/>
            <a:ext cx="700062" cy="210081"/>
          </a:xfrm>
          <a:custGeom>
            <a:avLst/>
            <a:gdLst/>
            <a:ahLst/>
            <a:cxnLst>
              <a:cxn ang="0">
                <a:pos x="wd2" y="hd2"/>
              </a:cxn>
              <a:cxn ang="5400000">
                <a:pos x="wd2" y="hd2"/>
              </a:cxn>
              <a:cxn ang="10800000">
                <a:pos x="wd2" y="hd2"/>
              </a:cxn>
              <a:cxn ang="16200000">
                <a:pos x="wd2" y="hd2"/>
              </a:cxn>
            </a:cxnLst>
            <a:rect l="0" t="0" r="r" b="b"/>
            <a:pathLst>
              <a:path w="21600" h="18917" extrusionOk="0">
                <a:moveTo>
                  <a:pt x="21600" y="0"/>
                </a:moveTo>
                <a:cubicBezTo>
                  <a:pt x="19460" y="0"/>
                  <a:pt x="17528" y="3510"/>
                  <a:pt x="16498" y="9011"/>
                </a:cubicBezTo>
                <a:cubicBezTo>
                  <a:pt x="14797" y="18191"/>
                  <a:pt x="10864" y="21600"/>
                  <a:pt x="7717" y="16639"/>
                </a:cubicBezTo>
                <a:cubicBezTo>
                  <a:pt x="6618" y="14884"/>
                  <a:pt x="5704" y="12251"/>
                  <a:pt x="5102" y="9011"/>
                </a:cubicBezTo>
                <a:cubicBezTo>
                  <a:pt x="4096" y="3510"/>
                  <a:pt x="2140" y="34"/>
                  <a:pt x="0" y="0"/>
                </a:cubicBezTo>
              </a:path>
            </a:pathLst>
          </a:custGeom>
          <a:ln w="25400">
            <a:solidFill>
              <a:srgbClr val="DB006B"/>
            </a:solidFill>
            <a:miter/>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14" name="Graphic 2">
            <a:extLst>
              <a:ext uri="{FF2B5EF4-FFF2-40B4-BE49-F238E27FC236}">
                <a16:creationId xmlns:a16="http://schemas.microsoft.com/office/drawing/2014/main" id="{A14AF253-3EF7-7B77-C7DB-E9318AE69714}"/>
              </a:ext>
            </a:extLst>
          </p:cNvPr>
          <p:cNvSpPr/>
          <p:nvPr/>
        </p:nvSpPr>
        <p:spPr>
          <a:xfrm>
            <a:off x="2696146" y="1688740"/>
            <a:ext cx="2187177" cy="210081"/>
          </a:xfrm>
          <a:custGeom>
            <a:avLst/>
            <a:gdLst/>
            <a:ahLst/>
            <a:cxnLst>
              <a:cxn ang="0">
                <a:pos x="wd2" y="hd2"/>
              </a:cxn>
              <a:cxn ang="5400000">
                <a:pos x="wd2" y="hd2"/>
              </a:cxn>
              <a:cxn ang="10800000">
                <a:pos x="wd2" y="hd2"/>
              </a:cxn>
              <a:cxn ang="16200000">
                <a:pos x="wd2" y="hd2"/>
              </a:cxn>
            </a:cxnLst>
            <a:rect l="0" t="0" r="r" b="b"/>
            <a:pathLst>
              <a:path w="21600" h="18917" extrusionOk="0">
                <a:moveTo>
                  <a:pt x="21600" y="18917"/>
                </a:moveTo>
                <a:lnTo>
                  <a:pt x="11268" y="18917"/>
                </a:lnTo>
                <a:cubicBezTo>
                  <a:pt x="10583" y="18883"/>
                  <a:pt x="9958" y="15407"/>
                  <a:pt x="9635" y="9906"/>
                </a:cubicBezTo>
                <a:cubicBezTo>
                  <a:pt x="9091" y="726"/>
                  <a:pt x="7832" y="-2683"/>
                  <a:pt x="6825" y="2278"/>
                </a:cubicBezTo>
                <a:cubicBezTo>
                  <a:pt x="6473" y="4033"/>
                  <a:pt x="6180" y="6666"/>
                  <a:pt x="5988" y="9906"/>
                </a:cubicBezTo>
                <a:cubicBezTo>
                  <a:pt x="5666" y="15407"/>
                  <a:pt x="5040" y="18883"/>
                  <a:pt x="4355" y="18917"/>
                </a:cubicBezTo>
                <a:lnTo>
                  <a:pt x="0" y="18917"/>
                </a:lnTo>
              </a:path>
            </a:pathLst>
          </a:custGeom>
          <a:ln w="25400">
            <a:solidFill>
              <a:srgbClr val="F89731"/>
            </a:solidFill>
            <a:miter/>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15" name="Graphic 2">
            <a:extLst>
              <a:ext uri="{FF2B5EF4-FFF2-40B4-BE49-F238E27FC236}">
                <a16:creationId xmlns:a16="http://schemas.microsoft.com/office/drawing/2014/main" id="{467D27E6-191C-DF3E-6224-2109B432087F}"/>
              </a:ext>
            </a:extLst>
          </p:cNvPr>
          <p:cNvSpPr/>
          <p:nvPr/>
        </p:nvSpPr>
        <p:spPr>
          <a:xfrm>
            <a:off x="3135545" y="1899110"/>
            <a:ext cx="700062" cy="210080"/>
          </a:xfrm>
          <a:custGeom>
            <a:avLst/>
            <a:gdLst/>
            <a:ahLst/>
            <a:cxnLst>
              <a:cxn ang="0">
                <a:pos x="wd2" y="hd2"/>
              </a:cxn>
              <a:cxn ang="5400000">
                <a:pos x="wd2" y="hd2"/>
              </a:cxn>
              <a:cxn ang="10800000">
                <a:pos x="wd2" y="hd2"/>
              </a:cxn>
              <a:cxn ang="16200000">
                <a:pos x="wd2" y="hd2"/>
              </a:cxn>
            </a:cxnLst>
            <a:rect l="0" t="0" r="r" b="b"/>
            <a:pathLst>
              <a:path w="21600" h="18917" extrusionOk="0">
                <a:moveTo>
                  <a:pt x="21600" y="0"/>
                </a:moveTo>
                <a:cubicBezTo>
                  <a:pt x="19460" y="34"/>
                  <a:pt x="17504" y="3510"/>
                  <a:pt x="16498" y="9011"/>
                </a:cubicBezTo>
                <a:cubicBezTo>
                  <a:pt x="14797" y="18191"/>
                  <a:pt x="10864" y="21600"/>
                  <a:pt x="7717" y="16639"/>
                </a:cubicBezTo>
                <a:cubicBezTo>
                  <a:pt x="6618" y="14884"/>
                  <a:pt x="5704" y="12251"/>
                  <a:pt x="5102" y="9011"/>
                </a:cubicBezTo>
                <a:cubicBezTo>
                  <a:pt x="4096" y="3510"/>
                  <a:pt x="2140" y="34"/>
                  <a:pt x="0" y="0"/>
                </a:cubicBezTo>
              </a:path>
            </a:pathLst>
          </a:custGeom>
          <a:ln w="25400">
            <a:solidFill>
              <a:srgbClr val="F89731"/>
            </a:solidFill>
            <a:miter/>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17" name="Graphic 2">
            <a:extLst>
              <a:ext uri="{FF2B5EF4-FFF2-40B4-BE49-F238E27FC236}">
                <a16:creationId xmlns:a16="http://schemas.microsoft.com/office/drawing/2014/main" id="{B8D32C7C-B8D4-F544-F903-6DF325331833}"/>
              </a:ext>
            </a:extLst>
          </p:cNvPr>
          <p:cNvSpPr/>
          <p:nvPr/>
        </p:nvSpPr>
        <p:spPr>
          <a:xfrm>
            <a:off x="3181532" y="3319118"/>
            <a:ext cx="700062" cy="210081"/>
          </a:xfrm>
          <a:custGeom>
            <a:avLst/>
            <a:gdLst/>
            <a:ahLst/>
            <a:cxnLst>
              <a:cxn ang="0">
                <a:pos x="wd2" y="hd2"/>
              </a:cxn>
              <a:cxn ang="5400000">
                <a:pos x="wd2" y="hd2"/>
              </a:cxn>
              <a:cxn ang="10800000">
                <a:pos x="wd2" y="hd2"/>
              </a:cxn>
              <a:cxn ang="16200000">
                <a:pos x="wd2" y="hd2"/>
              </a:cxn>
            </a:cxnLst>
            <a:rect l="0" t="0" r="r" b="b"/>
            <a:pathLst>
              <a:path w="21600" h="18917" extrusionOk="0">
                <a:moveTo>
                  <a:pt x="21600" y="0"/>
                </a:moveTo>
                <a:cubicBezTo>
                  <a:pt x="19460" y="34"/>
                  <a:pt x="17504" y="3510"/>
                  <a:pt x="16498" y="9011"/>
                </a:cubicBezTo>
                <a:cubicBezTo>
                  <a:pt x="14797" y="18191"/>
                  <a:pt x="10864" y="21600"/>
                  <a:pt x="7717" y="16639"/>
                </a:cubicBezTo>
                <a:cubicBezTo>
                  <a:pt x="6618" y="14884"/>
                  <a:pt x="5704" y="12251"/>
                  <a:pt x="5102" y="9011"/>
                </a:cubicBezTo>
                <a:cubicBezTo>
                  <a:pt x="4096" y="3510"/>
                  <a:pt x="2140" y="34"/>
                  <a:pt x="0" y="0"/>
                </a:cubicBezTo>
              </a:path>
            </a:pathLst>
          </a:custGeom>
          <a:ln w="25400">
            <a:solidFill>
              <a:srgbClr val="00A8E6"/>
            </a:solidFill>
            <a:miter/>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21" name="Graphic 2">
            <a:extLst>
              <a:ext uri="{FF2B5EF4-FFF2-40B4-BE49-F238E27FC236}">
                <a16:creationId xmlns:a16="http://schemas.microsoft.com/office/drawing/2014/main" id="{05382628-1BEE-3FCE-D883-39B8097AC993}"/>
              </a:ext>
            </a:extLst>
          </p:cNvPr>
          <p:cNvSpPr/>
          <p:nvPr/>
        </p:nvSpPr>
        <p:spPr>
          <a:xfrm>
            <a:off x="3351158" y="5734715"/>
            <a:ext cx="700062" cy="210081"/>
          </a:xfrm>
          <a:custGeom>
            <a:avLst/>
            <a:gdLst/>
            <a:ahLst/>
            <a:cxnLst>
              <a:cxn ang="0">
                <a:pos x="wd2" y="hd2"/>
              </a:cxn>
              <a:cxn ang="5400000">
                <a:pos x="wd2" y="hd2"/>
              </a:cxn>
              <a:cxn ang="10800000">
                <a:pos x="wd2" y="hd2"/>
              </a:cxn>
              <a:cxn ang="16200000">
                <a:pos x="wd2" y="hd2"/>
              </a:cxn>
            </a:cxnLst>
            <a:rect l="0" t="0" r="r" b="b"/>
            <a:pathLst>
              <a:path w="21600" h="18917" extrusionOk="0">
                <a:moveTo>
                  <a:pt x="21600" y="0"/>
                </a:moveTo>
                <a:cubicBezTo>
                  <a:pt x="19460" y="34"/>
                  <a:pt x="17504" y="3510"/>
                  <a:pt x="16498" y="9011"/>
                </a:cubicBezTo>
                <a:cubicBezTo>
                  <a:pt x="14797" y="18191"/>
                  <a:pt x="10864" y="21600"/>
                  <a:pt x="7717" y="16639"/>
                </a:cubicBezTo>
                <a:cubicBezTo>
                  <a:pt x="6618" y="14884"/>
                  <a:pt x="5704" y="12251"/>
                  <a:pt x="5102" y="9011"/>
                </a:cubicBezTo>
                <a:cubicBezTo>
                  <a:pt x="4096" y="3510"/>
                  <a:pt x="2140" y="34"/>
                  <a:pt x="0" y="0"/>
                </a:cubicBezTo>
              </a:path>
            </a:pathLst>
          </a:custGeom>
          <a:ln w="25400">
            <a:solidFill>
              <a:srgbClr val="36474F"/>
            </a:solidFill>
            <a:miter/>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22" name="Graphic 2">
            <a:extLst>
              <a:ext uri="{FF2B5EF4-FFF2-40B4-BE49-F238E27FC236}">
                <a16:creationId xmlns:a16="http://schemas.microsoft.com/office/drawing/2014/main" id="{92F85B13-B71B-FC15-B0FB-10D267BC2204}"/>
              </a:ext>
            </a:extLst>
          </p:cNvPr>
          <p:cNvSpPr/>
          <p:nvPr/>
        </p:nvSpPr>
        <p:spPr>
          <a:xfrm>
            <a:off x="1703373" y="2077990"/>
            <a:ext cx="165736" cy="165664"/>
          </a:xfrm>
          <a:prstGeom prst="ellipse">
            <a:avLst/>
          </a:pr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23" name="Graphic 2">
            <a:extLst>
              <a:ext uri="{FF2B5EF4-FFF2-40B4-BE49-F238E27FC236}">
                <a16:creationId xmlns:a16="http://schemas.microsoft.com/office/drawing/2014/main" id="{D83C66F1-3AB9-BE3E-189B-2B82C0E6ED11}"/>
              </a:ext>
            </a:extLst>
          </p:cNvPr>
          <p:cNvSpPr/>
          <p:nvPr/>
        </p:nvSpPr>
        <p:spPr>
          <a:xfrm>
            <a:off x="2249323" y="2525879"/>
            <a:ext cx="165736" cy="165664"/>
          </a:xfrm>
          <a:prstGeom prst="ellipse">
            <a:avLst/>
          </a:pr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24" name="Graphic 2">
            <a:extLst>
              <a:ext uri="{FF2B5EF4-FFF2-40B4-BE49-F238E27FC236}">
                <a16:creationId xmlns:a16="http://schemas.microsoft.com/office/drawing/2014/main" id="{B050506C-635A-717F-2E0A-2758EB15A108}"/>
              </a:ext>
            </a:extLst>
          </p:cNvPr>
          <p:cNvSpPr/>
          <p:nvPr/>
        </p:nvSpPr>
        <p:spPr>
          <a:xfrm>
            <a:off x="2456305" y="3206521"/>
            <a:ext cx="165735" cy="165664"/>
          </a:xfrm>
          <a:prstGeom prst="ellipse">
            <a:avLst/>
          </a:pr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25" name="Graphic 2">
            <a:extLst>
              <a:ext uri="{FF2B5EF4-FFF2-40B4-BE49-F238E27FC236}">
                <a16:creationId xmlns:a16="http://schemas.microsoft.com/office/drawing/2014/main" id="{3BC483AE-DA60-9674-B8AD-28168E2B3ECD}"/>
              </a:ext>
            </a:extLst>
          </p:cNvPr>
          <p:cNvSpPr/>
          <p:nvPr/>
        </p:nvSpPr>
        <p:spPr>
          <a:xfrm>
            <a:off x="1703373" y="4335801"/>
            <a:ext cx="165736" cy="165663"/>
          </a:xfrm>
          <a:prstGeom prst="ellipse">
            <a:avLst/>
          </a:pr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26" name="Graphic 2">
            <a:extLst>
              <a:ext uri="{FF2B5EF4-FFF2-40B4-BE49-F238E27FC236}">
                <a16:creationId xmlns:a16="http://schemas.microsoft.com/office/drawing/2014/main" id="{60F7AD73-2297-4803-6A68-52AACB8E3142}"/>
              </a:ext>
            </a:extLst>
          </p:cNvPr>
          <p:cNvSpPr/>
          <p:nvPr/>
        </p:nvSpPr>
        <p:spPr>
          <a:xfrm>
            <a:off x="2249323" y="3887912"/>
            <a:ext cx="165736" cy="165664"/>
          </a:xfrm>
          <a:prstGeom prst="ellipse">
            <a:avLst/>
          </a:pr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27" name="Graphic 2">
            <a:extLst>
              <a:ext uri="{FF2B5EF4-FFF2-40B4-BE49-F238E27FC236}">
                <a16:creationId xmlns:a16="http://schemas.microsoft.com/office/drawing/2014/main" id="{B9F8D65C-F287-16BC-C17F-A65B3E17FD3E}"/>
              </a:ext>
            </a:extLst>
          </p:cNvPr>
          <p:cNvSpPr/>
          <p:nvPr/>
        </p:nvSpPr>
        <p:spPr>
          <a:xfrm>
            <a:off x="1277787" y="2030390"/>
            <a:ext cx="74994" cy="74961"/>
          </a:xfrm>
          <a:prstGeom prst="ellipse">
            <a:avLst/>
          </a:pr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28" name="Graphic 2">
            <a:extLst>
              <a:ext uri="{FF2B5EF4-FFF2-40B4-BE49-F238E27FC236}">
                <a16:creationId xmlns:a16="http://schemas.microsoft.com/office/drawing/2014/main" id="{30499BFA-CD86-ACBB-35BA-9C379A376407}"/>
              </a:ext>
            </a:extLst>
          </p:cNvPr>
          <p:cNvSpPr/>
          <p:nvPr/>
        </p:nvSpPr>
        <p:spPr>
          <a:xfrm>
            <a:off x="1065693" y="2049255"/>
            <a:ext cx="75095" cy="75074"/>
          </a:xfrm>
          <a:custGeom>
            <a:avLst/>
            <a:gdLst/>
            <a:ahLst/>
            <a:cxnLst>
              <a:cxn ang="0">
                <a:pos x="wd2" y="hd2"/>
              </a:cxn>
              <a:cxn ang="5400000">
                <a:pos x="wd2" y="hd2"/>
              </a:cxn>
              <a:cxn ang="10800000">
                <a:pos x="wd2" y="hd2"/>
              </a:cxn>
              <a:cxn ang="16200000">
                <a:pos x="wd2" y="hd2"/>
              </a:cxn>
            </a:cxnLst>
            <a:rect l="0" t="0" r="r" b="b"/>
            <a:pathLst>
              <a:path w="19935" h="19938" extrusionOk="0">
                <a:moveTo>
                  <a:pt x="19772" y="8228"/>
                </a:moveTo>
                <a:cubicBezTo>
                  <a:pt x="20767" y="13603"/>
                  <a:pt x="17084" y="18779"/>
                  <a:pt x="11709" y="19775"/>
                </a:cubicBezTo>
                <a:cubicBezTo>
                  <a:pt x="6334" y="20770"/>
                  <a:pt x="1158" y="17087"/>
                  <a:pt x="162" y="11712"/>
                </a:cubicBezTo>
                <a:cubicBezTo>
                  <a:pt x="-833" y="6337"/>
                  <a:pt x="2850" y="1161"/>
                  <a:pt x="8225" y="166"/>
                </a:cubicBezTo>
                <a:cubicBezTo>
                  <a:pt x="13600" y="-830"/>
                  <a:pt x="18776" y="2754"/>
                  <a:pt x="19772" y="8228"/>
                </a:cubicBezTo>
                <a:cubicBezTo>
                  <a:pt x="19772" y="8228"/>
                  <a:pt x="19772" y="8228"/>
                  <a:pt x="19772" y="8228"/>
                </a:cubicBezTo>
                <a:close/>
              </a:path>
            </a:pathLst>
          </a:cu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29" name="Graphic 2">
            <a:extLst>
              <a:ext uri="{FF2B5EF4-FFF2-40B4-BE49-F238E27FC236}">
                <a16:creationId xmlns:a16="http://schemas.microsoft.com/office/drawing/2014/main" id="{C3F63D06-5E13-C7E6-DBF6-65FD3DFBA330}"/>
              </a:ext>
            </a:extLst>
          </p:cNvPr>
          <p:cNvSpPr/>
          <p:nvPr/>
        </p:nvSpPr>
        <p:spPr>
          <a:xfrm>
            <a:off x="859700" y="2104226"/>
            <a:ext cx="74994" cy="74961"/>
          </a:xfrm>
          <a:prstGeom prst="ellipse">
            <a:avLst/>
          </a:pr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30" name="Graphic 2">
            <a:extLst>
              <a:ext uri="{FF2B5EF4-FFF2-40B4-BE49-F238E27FC236}">
                <a16:creationId xmlns:a16="http://schemas.microsoft.com/office/drawing/2014/main" id="{357D5EDE-5B7B-F790-82E4-BC3877619997}"/>
              </a:ext>
            </a:extLst>
          </p:cNvPr>
          <p:cNvSpPr/>
          <p:nvPr/>
        </p:nvSpPr>
        <p:spPr>
          <a:xfrm>
            <a:off x="666397" y="2194150"/>
            <a:ext cx="75386" cy="75186"/>
          </a:xfrm>
          <a:custGeom>
            <a:avLst/>
            <a:gdLst/>
            <a:ahLst/>
            <a:cxnLst>
              <a:cxn ang="0">
                <a:pos x="wd2" y="hd2"/>
              </a:cxn>
              <a:cxn ang="5400000">
                <a:pos x="wd2" y="hd2"/>
              </a:cxn>
              <a:cxn ang="10800000">
                <a:pos x="wd2" y="hd2"/>
              </a:cxn>
              <a:cxn ang="16200000">
                <a:pos x="wd2" y="hd2"/>
              </a:cxn>
            </a:cxnLst>
            <a:rect l="0" t="0" r="r" b="b"/>
            <a:pathLst>
              <a:path w="18881" h="18921" extrusionOk="0">
                <a:moveTo>
                  <a:pt x="17610" y="4724"/>
                </a:moveTo>
                <a:cubicBezTo>
                  <a:pt x="20240" y="9251"/>
                  <a:pt x="18643" y="15005"/>
                  <a:pt x="14135" y="17646"/>
                </a:cubicBezTo>
                <a:cubicBezTo>
                  <a:pt x="9628" y="20287"/>
                  <a:pt x="3899" y="18683"/>
                  <a:pt x="1269" y="14156"/>
                </a:cubicBezTo>
                <a:cubicBezTo>
                  <a:pt x="-1360" y="9628"/>
                  <a:pt x="236" y="3875"/>
                  <a:pt x="4744" y="1234"/>
                </a:cubicBezTo>
                <a:cubicBezTo>
                  <a:pt x="4744" y="1234"/>
                  <a:pt x="4744" y="1234"/>
                  <a:pt x="4744" y="1234"/>
                </a:cubicBezTo>
                <a:cubicBezTo>
                  <a:pt x="9252" y="-1313"/>
                  <a:pt x="14981" y="196"/>
                  <a:pt x="17610" y="4724"/>
                </a:cubicBezTo>
                <a:close/>
              </a:path>
            </a:pathLst>
          </a:cu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31" name="Graphic 2">
            <a:extLst>
              <a:ext uri="{FF2B5EF4-FFF2-40B4-BE49-F238E27FC236}">
                <a16:creationId xmlns:a16="http://schemas.microsoft.com/office/drawing/2014/main" id="{DE9D672D-7F58-E5DD-3EB6-E42CA66F6E99}"/>
              </a:ext>
            </a:extLst>
          </p:cNvPr>
          <p:cNvSpPr/>
          <p:nvPr/>
        </p:nvSpPr>
        <p:spPr>
          <a:xfrm>
            <a:off x="492523" y="2316377"/>
            <a:ext cx="74943" cy="75188"/>
          </a:xfrm>
          <a:custGeom>
            <a:avLst/>
            <a:gdLst/>
            <a:ahLst/>
            <a:cxnLst>
              <a:cxn ang="0">
                <a:pos x="wd2" y="hd2"/>
              </a:cxn>
              <a:cxn ang="5400000">
                <a:pos x="wd2" y="hd2"/>
              </a:cxn>
              <a:cxn ang="10800000">
                <a:pos x="wd2" y="hd2"/>
              </a:cxn>
              <a:cxn ang="16200000">
                <a:pos x="wd2" y="hd2"/>
              </a:cxn>
            </a:cxnLst>
            <a:rect l="0" t="0" r="r" b="b"/>
            <a:pathLst>
              <a:path w="19273" h="19258" extrusionOk="0">
                <a:moveTo>
                  <a:pt x="16994" y="3453"/>
                </a:moveTo>
                <a:cubicBezTo>
                  <a:pt x="20465" y="7485"/>
                  <a:pt x="19887" y="13533"/>
                  <a:pt x="15836" y="16989"/>
                </a:cubicBezTo>
                <a:cubicBezTo>
                  <a:pt x="11786" y="20445"/>
                  <a:pt x="5711" y="19869"/>
                  <a:pt x="2240" y="15837"/>
                </a:cubicBezTo>
                <a:cubicBezTo>
                  <a:pt x="-1135" y="11805"/>
                  <a:pt x="-653" y="5757"/>
                  <a:pt x="3397" y="2301"/>
                </a:cubicBezTo>
                <a:cubicBezTo>
                  <a:pt x="7447" y="-1155"/>
                  <a:pt x="13522" y="-675"/>
                  <a:pt x="16994" y="3453"/>
                </a:cubicBezTo>
                <a:cubicBezTo>
                  <a:pt x="16994" y="3453"/>
                  <a:pt x="16994" y="3453"/>
                  <a:pt x="16994" y="3453"/>
                </a:cubicBezTo>
                <a:close/>
              </a:path>
            </a:pathLst>
          </a:cu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32" name="Graphic 2">
            <a:extLst>
              <a:ext uri="{FF2B5EF4-FFF2-40B4-BE49-F238E27FC236}">
                <a16:creationId xmlns:a16="http://schemas.microsoft.com/office/drawing/2014/main" id="{2535AEE8-92B7-44C5-ED99-9613B56A822B}"/>
              </a:ext>
            </a:extLst>
          </p:cNvPr>
          <p:cNvSpPr/>
          <p:nvPr/>
        </p:nvSpPr>
        <p:spPr>
          <a:xfrm>
            <a:off x="341632" y="2466950"/>
            <a:ext cx="75098" cy="74911"/>
          </a:xfrm>
          <a:custGeom>
            <a:avLst/>
            <a:gdLst/>
            <a:ahLst/>
            <a:cxnLst>
              <a:cxn ang="0">
                <a:pos x="wd2" y="hd2"/>
              </a:cxn>
              <a:cxn ang="5400000">
                <a:pos x="wd2" y="hd2"/>
              </a:cxn>
              <a:cxn ang="10800000">
                <a:pos x="wd2" y="hd2"/>
              </a:cxn>
              <a:cxn ang="16200000">
                <a:pos x="wd2" y="hd2"/>
              </a:cxn>
            </a:cxnLst>
            <a:rect l="0" t="0" r="r" b="b"/>
            <a:pathLst>
              <a:path w="19227" h="19273" extrusionOk="0">
                <a:moveTo>
                  <a:pt x="15805" y="2240"/>
                </a:moveTo>
                <a:cubicBezTo>
                  <a:pt x="19837" y="5615"/>
                  <a:pt x="20413" y="11786"/>
                  <a:pt x="16957" y="15836"/>
                </a:cubicBezTo>
                <a:cubicBezTo>
                  <a:pt x="13597" y="19886"/>
                  <a:pt x="7453" y="20465"/>
                  <a:pt x="3421" y="16993"/>
                </a:cubicBezTo>
                <a:cubicBezTo>
                  <a:pt x="-611" y="13619"/>
                  <a:pt x="-1187" y="7447"/>
                  <a:pt x="2269" y="3397"/>
                </a:cubicBezTo>
                <a:cubicBezTo>
                  <a:pt x="5629" y="-653"/>
                  <a:pt x="11677" y="-1135"/>
                  <a:pt x="15805" y="2240"/>
                </a:cubicBezTo>
                <a:cubicBezTo>
                  <a:pt x="15709" y="2240"/>
                  <a:pt x="15709" y="2240"/>
                  <a:pt x="15805" y="2240"/>
                </a:cubicBezTo>
                <a:close/>
              </a:path>
            </a:pathLst>
          </a:cu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33" name="Graphic 2">
            <a:extLst>
              <a:ext uri="{FF2B5EF4-FFF2-40B4-BE49-F238E27FC236}">
                <a16:creationId xmlns:a16="http://schemas.microsoft.com/office/drawing/2014/main" id="{0030F565-BD4D-7AC1-C47A-F51193732F60}"/>
              </a:ext>
            </a:extLst>
          </p:cNvPr>
          <p:cNvSpPr/>
          <p:nvPr/>
        </p:nvSpPr>
        <p:spPr>
          <a:xfrm>
            <a:off x="218966" y="2641402"/>
            <a:ext cx="75202" cy="75170"/>
          </a:xfrm>
          <a:custGeom>
            <a:avLst/>
            <a:gdLst/>
            <a:ahLst/>
            <a:cxnLst>
              <a:cxn ang="0">
                <a:pos x="wd2" y="hd2"/>
              </a:cxn>
              <a:cxn ang="5400000">
                <a:pos x="wd2" y="hd2"/>
              </a:cxn>
              <a:cxn ang="10800000">
                <a:pos x="wd2" y="hd2"/>
              </a:cxn>
              <a:cxn ang="16200000">
                <a:pos x="wd2" y="hd2"/>
              </a:cxn>
            </a:cxnLst>
            <a:rect l="0" t="0" r="r" b="b"/>
            <a:pathLst>
              <a:path w="18917" h="18917" extrusionOk="0">
                <a:moveTo>
                  <a:pt x="14221" y="1300"/>
                </a:moveTo>
                <a:cubicBezTo>
                  <a:pt x="18749" y="3941"/>
                  <a:pt x="20258" y="9695"/>
                  <a:pt x="17617" y="14222"/>
                </a:cubicBezTo>
                <a:cubicBezTo>
                  <a:pt x="14976" y="18750"/>
                  <a:pt x="9222" y="20259"/>
                  <a:pt x="4695" y="17618"/>
                </a:cubicBezTo>
                <a:cubicBezTo>
                  <a:pt x="167" y="14977"/>
                  <a:pt x="-1342" y="9223"/>
                  <a:pt x="1299" y="4696"/>
                </a:cubicBezTo>
                <a:cubicBezTo>
                  <a:pt x="1299" y="4696"/>
                  <a:pt x="1299" y="4696"/>
                  <a:pt x="1299" y="4696"/>
                </a:cubicBezTo>
                <a:cubicBezTo>
                  <a:pt x="3940" y="168"/>
                  <a:pt x="9788" y="-1341"/>
                  <a:pt x="14221" y="1300"/>
                </a:cubicBezTo>
                <a:close/>
              </a:path>
            </a:pathLst>
          </a:cu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34" name="Graphic 2">
            <a:extLst>
              <a:ext uri="{FF2B5EF4-FFF2-40B4-BE49-F238E27FC236}">
                <a16:creationId xmlns:a16="http://schemas.microsoft.com/office/drawing/2014/main" id="{671FB0FB-76F7-1251-E205-B95D51001867}"/>
              </a:ext>
            </a:extLst>
          </p:cNvPr>
          <p:cNvSpPr/>
          <p:nvPr/>
        </p:nvSpPr>
        <p:spPr>
          <a:xfrm>
            <a:off x="129234" y="2834310"/>
            <a:ext cx="75058" cy="75025"/>
          </a:xfrm>
          <a:custGeom>
            <a:avLst/>
            <a:gdLst/>
            <a:ahLst/>
            <a:cxnLst>
              <a:cxn ang="0">
                <a:pos x="wd2" y="hd2"/>
              </a:cxn>
              <a:cxn ang="5400000">
                <a:pos x="wd2" y="hd2"/>
              </a:cxn>
              <a:cxn ang="10800000">
                <a:pos x="wd2" y="hd2"/>
              </a:cxn>
              <a:cxn ang="16200000">
                <a:pos x="wd2" y="hd2"/>
              </a:cxn>
            </a:cxnLst>
            <a:rect l="0" t="0" r="r" b="b"/>
            <a:pathLst>
              <a:path w="19131" h="19131" extrusionOk="0">
                <a:moveTo>
                  <a:pt x="12816" y="582"/>
                </a:moveTo>
                <a:cubicBezTo>
                  <a:pt x="17786" y="2398"/>
                  <a:pt x="20366" y="7846"/>
                  <a:pt x="18550" y="12816"/>
                </a:cubicBezTo>
                <a:cubicBezTo>
                  <a:pt x="16734" y="17785"/>
                  <a:pt x="11286" y="20366"/>
                  <a:pt x="6317" y="18550"/>
                </a:cubicBezTo>
                <a:cubicBezTo>
                  <a:pt x="1347" y="16734"/>
                  <a:pt x="-1234" y="11286"/>
                  <a:pt x="582" y="6316"/>
                </a:cubicBezTo>
                <a:cubicBezTo>
                  <a:pt x="2398" y="1347"/>
                  <a:pt x="7846" y="-1234"/>
                  <a:pt x="12816" y="582"/>
                </a:cubicBezTo>
                <a:cubicBezTo>
                  <a:pt x="12816" y="582"/>
                  <a:pt x="12816" y="582"/>
                  <a:pt x="12816" y="582"/>
                </a:cubicBezTo>
                <a:close/>
              </a:path>
            </a:pathLst>
          </a:cu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35" name="Graphic 2">
            <a:extLst>
              <a:ext uri="{FF2B5EF4-FFF2-40B4-BE49-F238E27FC236}">
                <a16:creationId xmlns:a16="http://schemas.microsoft.com/office/drawing/2014/main" id="{6A0FEE86-396F-C709-FE91-D5018E4A99B6}"/>
              </a:ext>
            </a:extLst>
          </p:cNvPr>
          <p:cNvSpPr/>
          <p:nvPr/>
        </p:nvSpPr>
        <p:spPr>
          <a:xfrm>
            <a:off x="74283" y="3039967"/>
            <a:ext cx="75094" cy="74965"/>
          </a:xfrm>
          <a:custGeom>
            <a:avLst/>
            <a:gdLst/>
            <a:ahLst/>
            <a:cxnLst>
              <a:cxn ang="0">
                <a:pos x="wd2" y="hd2"/>
              </a:cxn>
              <a:cxn ang="5400000">
                <a:pos x="wd2" y="hd2"/>
              </a:cxn>
              <a:cxn ang="10800000">
                <a:pos x="wd2" y="hd2"/>
              </a:cxn>
              <a:cxn ang="16200000">
                <a:pos x="wd2" y="hd2"/>
              </a:cxn>
            </a:cxnLst>
            <a:rect l="0" t="0" r="r" b="b"/>
            <a:pathLst>
              <a:path w="19935" h="20001" extrusionOk="0">
                <a:moveTo>
                  <a:pt x="11709" y="138"/>
                </a:moveTo>
                <a:cubicBezTo>
                  <a:pt x="17084" y="1138"/>
                  <a:pt x="20767" y="6238"/>
                  <a:pt x="19772" y="11738"/>
                </a:cubicBezTo>
                <a:cubicBezTo>
                  <a:pt x="18776" y="17138"/>
                  <a:pt x="13700" y="20838"/>
                  <a:pt x="8225" y="19838"/>
                </a:cubicBezTo>
                <a:cubicBezTo>
                  <a:pt x="2850" y="18838"/>
                  <a:pt x="-833" y="13738"/>
                  <a:pt x="162" y="8238"/>
                </a:cubicBezTo>
                <a:cubicBezTo>
                  <a:pt x="162" y="8238"/>
                  <a:pt x="162" y="8238"/>
                  <a:pt x="162" y="8238"/>
                </a:cubicBezTo>
                <a:cubicBezTo>
                  <a:pt x="1058" y="2838"/>
                  <a:pt x="6234" y="-762"/>
                  <a:pt x="11709" y="138"/>
                </a:cubicBezTo>
                <a:close/>
              </a:path>
            </a:pathLst>
          </a:cu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36" name="Graphic 2">
            <a:extLst>
              <a:ext uri="{FF2B5EF4-FFF2-40B4-BE49-F238E27FC236}">
                <a16:creationId xmlns:a16="http://schemas.microsoft.com/office/drawing/2014/main" id="{CDF3CAFF-C038-C6FC-7BE1-D6F559F00D1D}"/>
              </a:ext>
            </a:extLst>
          </p:cNvPr>
          <p:cNvSpPr/>
          <p:nvPr/>
        </p:nvSpPr>
        <p:spPr>
          <a:xfrm>
            <a:off x="55772" y="3252246"/>
            <a:ext cx="74994" cy="74961"/>
          </a:xfrm>
          <a:prstGeom prst="ellipse">
            <a:avLst/>
          </a:pr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37" name="Graphic 2">
            <a:extLst>
              <a:ext uri="{FF2B5EF4-FFF2-40B4-BE49-F238E27FC236}">
                <a16:creationId xmlns:a16="http://schemas.microsoft.com/office/drawing/2014/main" id="{41371BFA-06B7-EE16-EE87-CB6C9F0345AC}"/>
              </a:ext>
            </a:extLst>
          </p:cNvPr>
          <p:cNvSpPr/>
          <p:nvPr/>
        </p:nvSpPr>
        <p:spPr>
          <a:xfrm>
            <a:off x="74271" y="3464522"/>
            <a:ext cx="75107" cy="75062"/>
          </a:xfrm>
          <a:custGeom>
            <a:avLst/>
            <a:gdLst/>
            <a:ahLst/>
            <a:cxnLst>
              <a:cxn ang="0">
                <a:pos x="wd2" y="hd2"/>
              </a:cxn>
              <a:cxn ang="5400000">
                <a:pos x="wd2" y="hd2"/>
              </a:cxn>
              <a:cxn ang="10800000">
                <a:pos x="wd2" y="hd2"/>
              </a:cxn>
              <a:cxn ang="16200000">
                <a:pos x="wd2" y="hd2"/>
              </a:cxn>
            </a:cxnLst>
            <a:rect l="0" t="0" r="r" b="b"/>
            <a:pathLst>
              <a:path w="19938" h="19935" extrusionOk="0">
                <a:moveTo>
                  <a:pt x="8229" y="162"/>
                </a:moveTo>
                <a:cubicBezTo>
                  <a:pt x="13604" y="-833"/>
                  <a:pt x="18780" y="2850"/>
                  <a:pt x="19776" y="8225"/>
                </a:cubicBezTo>
                <a:cubicBezTo>
                  <a:pt x="20771" y="13600"/>
                  <a:pt x="17088" y="18776"/>
                  <a:pt x="11713" y="19772"/>
                </a:cubicBezTo>
                <a:cubicBezTo>
                  <a:pt x="6338" y="20767"/>
                  <a:pt x="1162" y="17084"/>
                  <a:pt x="166" y="11709"/>
                </a:cubicBezTo>
                <a:cubicBezTo>
                  <a:pt x="-829" y="6234"/>
                  <a:pt x="2754" y="1058"/>
                  <a:pt x="8229" y="162"/>
                </a:cubicBezTo>
                <a:cubicBezTo>
                  <a:pt x="8229" y="162"/>
                  <a:pt x="8229" y="162"/>
                  <a:pt x="8229" y="162"/>
                </a:cubicBezTo>
                <a:close/>
              </a:path>
            </a:pathLst>
          </a:cu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38" name="Graphic 2">
            <a:extLst>
              <a:ext uri="{FF2B5EF4-FFF2-40B4-BE49-F238E27FC236}">
                <a16:creationId xmlns:a16="http://schemas.microsoft.com/office/drawing/2014/main" id="{C34DE1E8-DF76-692E-E497-E2359A464FE6}"/>
              </a:ext>
            </a:extLst>
          </p:cNvPr>
          <p:cNvSpPr/>
          <p:nvPr/>
        </p:nvSpPr>
        <p:spPr>
          <a:xfrm>
            <a:off x="129234" y="3670119"/>
            <a:ext cx="75058" cy="75026"/>
          </a:xfrm>
          <a:custGeom>
            <a:avLst/>
            <a:gdLst/>
            <a:ahLst/>
            <a:cxnLst>
              <a:cxn ang="0">
                <a:pos x="wd2" y="hd2"/>
              </a:cxn>
              <a:cxn ang="5400000">
                <a:pos x="wd2" y="hd2"/>
              </a:cxn>
              <a:cxn ang="10800000">
                <a:pos x="wd2" y="hd2"/>
              </a:cxn>
              <a:cxn ang="16200000">
                <a:pos x="wd2" y="hd2"/>
              </a:cxn>
            </a:cxnLst>
            <a:rect l="0" t="0" r="r" b="b"/>
            <a:pathLst>
              <a:path w="19131" h="19131" extrusionOk="0">
                <a:moveTo>
                  <a:pt x="6317" y="582"/>
                </a:moveTo>
                <a:cubicBezTo>
                  <a:pt x="11286" y="-1234"/>
                  <a:pt x="16734" y="1347"/>
                  <a:pt x="18550" y="6316"/>
                </a:cubicBezTo>
                <a:cubicBezTo>
                  <a:pt x="20366" y="11286"/>
                  <a:pt x="17786" y="16734"/>
                  <a:pt x="12816" y="18550"/>
                </a:cubicBezTo>
                <a:cubicBezTo>
                  <a:pt x="7846" y="20366"/>
                  <a:pt x="2398" y="17785"/>
                  <a:pt x="582" y="12816"/>
                </a:cubicBezTo>
                <a:cubicBezTo>
                  <a:pt x="-1234" y="7846"/>
                  <a:pt x="1347" y="2398"/>
                  <a:pt x="6317" y="582"/>
                </a:cubicBezTo>
                <a:cubicBezTo>
                  <a:pt x="6317" y="582"/>
                  <a:pt x="6317" y="582"/>
                  <a:pt x="6317" y="582"/>
                </a:cubicBezTo>
                <a:close/>
              </a:path>
            </a:pathLst>
          </a:cu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39" name="Graphic 2">
            <a:extLst>
              <a:ext uri="{FF2B5EF4-FFF2-40B4-BE49-F238E27FC236}">
                <a16:creationId xmlns:a16="http://schemas.microsoft.com/office/drawing/2014/main" id="{8A5F25C4-08A2-57A7-D02E-912A70616A7A}"/>
              </a:ext>
            </a:extLst>
          </p:cNvPr>
          <p:cNvSpPr/>
          <p:nvPr/>
        </p:nvSpPr>
        <p:spPr>
          <a:xfrm>
            <a:off x="219342" y="3862979"/>
            <a:ext cx="75106" cy="75200"/>
          </a:xfrm>
          <a:custGeom>
            <a:avLst/>
            <a:gdLst/>
            <a:ahLst/>
            <a:cxnLst>
              <a:cxn ang="0">
                <a:pos x="wd2" y="hd2"/>
              </a:cxn>
              <a:cxn ang="5400000">
                <a:pos x="wd2" y="hd2"/>
              </a:cxn>
              <a:cxn ang="10800000">
                <a:pos x="wd2" y="hd2"/>
              </a:cxn>
              <a:cxn ang="16200000">
                <a:pos x="wd2" y="hd2"/>
              </a:cxn>
            </a:cxnLst>
            <a:rect l="0" t="0" r="r" b="b"/>
            <a:pathLst>
              <a:path w="18893" h="18925" extrusionOk="0">
                <a:moveTo>
                  <a:pt x="4695" y="1275"/>
                </a:moveTo>
                <a:cubicBezTo>
                  <a:pt x="9222" y="-1366"/>
                  <a:pt x="14976" y="238"/>
                  <a:pt x="17617" y="4765"/>
                </a:cubicBezTo>
                <a:cubicBezTo>
                  <a:pt x="20258" y="9293"/>
                  <a:pt x="18655" y="15046"/>
                  <a:pt x="14127" y="17687"/>
                </a:cubicBezTo>
                <a:cubicBezTo>
                  <a:pt x="9599" y="20234"/>
                  <a:pt x="3846" y="18725"/>
                  <a:pt x="1299" y="14292"/>
                </a:cubicBezTo>
                <a:cubicBezTo>
                  <a:pt x="-1342" y="9670"/>
                  <a:pt x="167" y="3916"/>
                  <a:pt x="4695" y="1275"/>
                </a:cubicBezTo>
                <a:cubicBezTo>
                  <a:pt x="4695" y="1275"/>
                  <a:pt x="4695" y="1275"/>
                  <a:pt x="4695" y="1275"/>
                </a:cubicBezTo>
                <a:close/>
              </a:path>
            </a:pathLst>
          </a:cu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40" name="Graphic 2">
            <a:extLst>
              <a:ext uri="{FF2B5EF4-FFF2-40B4-BE49-F238E27FC236}">
                <a16:creationId xmlns:a16="http://schemas.microsoft.com/office/drawing/2014/main" id="{2B040889-F696-A532-789E-88680E0BA728}"/>
              </a:ext>
            </a:extLst>
          </p:cNvPr>
          <p:cNvSpPr/>
          <p:nvPr/>
        </p:nvSpPr>
        <p:spPr>
          <a:xfrm>
            <a:off x="341497" y="4037833"/>
            <a:ext cx="74994" cy="74961"/>
          </a:xfrm>
          <a:prstGeom prst="ellipse">
            <a:avLst/>
          </a:pr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41" name="Graphic 2">
            <a:extLst>
              <a:ext uri="{FF2B5EF4-FFF2-40B4-BE49-F238E27FC236}">
                <a16:creationId xmlns:a16="http://schemas.microsoft.com/office/drawing/2014/main" id="{742D3F4B-FFAB-0DE1-F890-28737E095FA3}"/>
              </a:ext>
            </a:extLst>
          </p:cNvPr>
          <p:cNvSpPr/>
          <p:nvPr/>
        </p:nvSpPr>
        <p:spPr>
          <a:xfrm>
            <a:off x="492148" y="4188264"/>
            <a:ext cx="74943" cy="75065"/>
          </a:xfrm>
          <a:custGeom>
            <a:avLst/>
            <a:gdLst/>
            <a:ahLst/>
            <a:cxnLst>
              <a:cxn ang="0">
                <a:pos x="wd2" y="hd2"/>
              </a:cxn>
              <a:cxn ang="5400000">
                <a:pos x="wd2" y="hd2"/>
              </a:cxn>
              <a:cxn ang="10800000">
                <a:pos x="wd2" y="hd2"/>
              </a:cxn>
              <a:cxn ang="16200000">
                <a:pos x="wd2" y="hd2"/>
              </a:cxn>
            </a:cxnLst>
            <a:rect l="0" t="0" r="r" b="b"/>
            <a:pathLst>
              <a:path w="19273" h="19227" extrusionOk="0">
                <a:moveTo>
                  <a:pt x="2240" y="3421"/>
                </a:moveTo>
                <a:cubicBezTo>
                  <a:pt x="5615" y="-611"/>
                  <a:pt x="11786" y="-1187"/>
                  <a:pt x="15836" y="2269"/>
                </a:cubicBezTo>
                <a:cubicBezTo>
                  <a:pt x="19887" y="5629"/>
                  <a:pt x="20465" y="11773"/>
                  <a:pt x="16994" y="15805"/>
                </a:cubicBezTo>
                <a:cubicBezTo>
                  <a:pt x="13619" y="19837"/>
                  <a:pt x="7447" y="20413"/>
                  <a:pt x="3397" y="16957"/>
                </a:cubicBezTo>
                <a:cubicBezTo>
                  <a:pt x="-653" y="13501"/>
                  <a:pt x="-1135" y="7453"/>
                  <a:pt x="2240" y="3421"/>
                </a:cubicBezTo>
                <a:cubicBezTo>
                  <a:pt x="2240" y="3421"/>
                  <a:pt x="2240" y="3421"/>
                  <a:pt x="2240" y="3421"/>
                </a:cubicBezTo>
                <a:close/>
              </a:path>
            </a:pathLst>
          </a:cu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42" name="Graphic 2">
            <a:extLst>
              <a:ext uri="{FF2B5EF4-FFF2-40B4-BE49-F238E27FC236}">
                <a16:creationId xmlns:a16="http://schemas.microsoft.com/office/drawing/2014/main" id="{723B3A35-AC22-9F79-1E11-02AA9003A9BA}"/>
              </a:ext>
            </a:extLst>
          </p:cNvPr>
          <p:cNvSpPr/>
          <p:nvPr/>
        </p:nvSpPr>
        <p:spPr>
          <a:xfrm>
            <a:off x="666771" y="4310285"/>
            <a:ext cx="75219" cy="75020"/>
          </a:xfrm>
          <a:custGeom>
            <a:avLst/>
            <a:gdLst/>
            <a:ahLst/>
            <a:cxnLst>
              <a:cxn ang="0">
                <a:pos x="wd2" y="hd2"/>
              </a:cxn>
              <a:cxn ang="5400000">
                <a:pos x="wd2" y="hd2"/>
              </a:cxn>
              <a:cxn ang="10800000">
                <a:pos x="wd2" y="hd2"/>
              </a:cxn>
              <a:cxn ang="16200000">
                <a:pos x="wd2" y="hd2"/>
              </a:cxn>
            </a:cxnLst>
            <a:rect l="0" t="0" r="r" b="b"/>
            <a:pathLst>
              <a:path w="18921" h="18962" extrusionOk="0">
                <a:moveTo>
                  <a:pt x="1275" y="4744"/>
                </a:moveTo>
                <a:cubicBezTo>
                  <a:pt x="3916" y="197"/>
                  <a:pt x="9670" y="-1319"/>
                  <a:pt x="14197" y="1239"/>
                </a:cubicBezTo>
                <a:cubicBezTo>
                  <a:pt x="18725" y="3892"/>
                  <a:pt x="20234" y="9671"/>
                  <a:pt x="17687" y="14218"/>
                </a:cubicBezTo>
                <a:cubicBezTo>
                  <a:pt x="15046" y="18765"/>
                  <a:pt x="9292" y="20281"/>
                  <a:pt x="4765" y="17723"/>
                </a:cubicBezTo>
                <a:cubicBezTo>
                  <a:pt x="4765" y="17723"/>
                  <a:pt x="4765" y="17723"/>
                  <a:pt x="4765" y="17723"/>
                </a:cubicBezTo>
                <a:cubicBezTo>
                  <a:pt x="237" y="15071"/>
                  <a:pt x="-1366" y="9292"/>
                  <a:pt x="1275" y="4744"/>
                </a:cubicBezTo>
                <a:close/>
              </a:path>
            </a:pathLst>
          </a:cu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43" name="Graphic 2">
            <a:extLst>
              <a:ext uri="{FF2B5EF4-FFF2-40B4-BE49-F238E27FC236}">
                <a16:creationId xmlns:a16="http://schemas.microsoft.com/office/drawing/2014/main" id="{1659AFAC-787F-7F69-057F-5D3AF4A6F5EC}"/>
              </a:ext>
            </a:extLst>
          </p:cNvPr>
          <p:cNvSpPr/>
          <p:nvPr/>
        </p:nvSpPr>
        <p:spPr>
          <a:xfrm>
            <a:off x="859668" y="4400235"/>
            <a:ext cx="75058" cy="75025"/>
          </a:xfrm>
          <a:custGeom>
            <a:avLst/>
            <a:gdLst/>
            <a:ahLst/>
            <a:cxnLst>
              <a:cxn ang="0">
                <a:pos x="wd2" y="hd2"/>
              </a:cxn>
              <a:cxn ang="5400000">
                <a:pos x="wd2" y="hd2"/>
              </a:cxn>
              <a:cxn ang="10800000">
                <a:pos x="wd2" y="hd2"/>
              </a:cxn>
              <a:cxn ang="16200000">
                <a:pos x="wd2" y="hd2"/>
              </a:cxn>
            </a:cxnLst>
            <a:rect l="0" t="0" r="r" b="b"/>
            <a:pathLst>
              <a:path w="19131" h="19131" extrusionOk="0">
                <a:moveTo>
                  <a:pt x="582" y="6316"/>
                </a:moveTo>
                <a:cubicBezTo>
                  <a:pt x="2398" y="1347"/>
                  <a:pt x="7846" y="-1234"/>
                  <a:pt x="12816" y="582"/>
                </a:cubicBezTo>
                <a:cubicBezTo>
                  <a:pt x="17786" y="2398"/>
                  <a:pt x="20366" y="7845"/>
                  <a:pt x="18550" y="12815"/>
                </a:cubicBezTo>
                <a:cubicBezTo>
                  <a:pt x="16734" y="17785"/>
                  <a:pt x="11286" y="20366"/>
                  <a:pt x="6317" y="18550"/>
                </a:cubicBezTo>
                <a:cubicBezTo>
                  <a:pt x="1347" y="16734"/>
                  <a:pt x="-1234" y="11286"/>
                  <a:pt x="582" y="6316"/>
                </a:cubicBezTo>
                <a:cubicBezTo>
                  <a:pt x="582" y="6316"/>
                  <a:pt x="582" y="6316"/>
                  <a:pt x="582" y="6316"/>
                </a:cubicBezTo>
                <a:close/>
              </a:path>
            </a:pathLst>
          </a:cu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44" name="Graphic 2">
            <a:extLst>
              <a:ext uri="{FF2B5EF4-FFF2-40B4-BE49-F238E27FC236}">
                <a16:creationId xmlns:a16="http://schemas.microsoft.com/office/drawing/2014/main" id="{5AFF0EFA-7700-E58A-CA84-EB99A43E880D}"/>
              </a:ext>
            </a:extLst>
          </p:cNvPr>
          <p:cNvSpPr/>
          <p:nvPr/>
        </p:nvSpPr>
        <p:spPr>
          <a:xfrm>
            <a:off x="1065681" y="4455500"/>
            <a:ext cx="75107" cy="75074"/>
          </a:xfrm>
          <a:custGeom>
            <a:avLst/>
            <a:gdLst/>
            <a:ahLst/>
            <a:cxnLst>
              <a:cxn ang="0">
                <a:pos x="wd2" y="hd2"/>
              </a:cxn>
              <a:cxn ang="5400000">
                <a:pos x="wd2" y="hd2"/>
              </a:cxn>
              <a:cxn ang="10800000">
                <a:pos x="wd2" y="hd2"/>
              </a:cxn>
              <a:cxn ang="16200000">
                <a:pos x="wd2" y="hd2"/>
              </a:cxn>
            </a:cxnLst>
            <a:rect l="0" t="0" r="r" b="b"/>
            <a:pathLst>
              <a:path w="19938" h="19938" extrusionOk="0">
                <a:moveTo>
                  <a:pt x="166" y="8225"/>
                </a:moveTo>
                <a:cubicBezTo>
                  <a:pt x="1162" y="2850"/>
                  <a:pt x="6238" y="-833"/>
                  <a:pt x="11713" y="162"/>
                </a:cubicBezTo>
                <a:cubicBezTo>
                  <a:pt x="17088" y="1158"/>
                  <a:pt x="20771" y="6234"/>
                  <a:pt x="19776" y="11709"/>
                </a:cubicBezTo>
                <a:cubicBezTo>
                  <a:pt x="18780" y="17183"/>
                  <a:pt x="13704" y="20767"/>
                  <a:pt x="8229" y="19771"/>
                </a:cubicBezTo>
                <a:cubicBezTo>
                  <a:pt x="8229" y="19771"/>
                  <a:pt x="8229" y="19771"/>
                  <a:pt x="8229" y="19771"/>
                </a:cubicBezTo>
                <a:cubicBezTo>
                  <a:pt x="2754" y="18776"/>
                  <a:pt x="-829" y="13600"/>
                  <a:pt x="166" y="8225"/>
                </a:cubicBezTo>
                <a:close/>
              </a:path>
            </a:pathLst>
          </a:cu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45" name="Graphic 2">
            <a:extLst>
              <a:ext uri="{FF2B5EF4-FFF2-40B4-BE49-F238E27FC236}">
                <a16:creationId xmlns:a16="http://schemas.microsoft.com/office/drawing/2014/main" id="{0369D2CA-8A19-6528-13D5-FF869B9D9987}"/>
              </a:ext>
            </a:extLst>
          </p:cNvPr>
          <p:cNvSpPr/>
          <p:nvPr/>
        </p:nvSpPr>
        <p:spPr>
          <a:xfrm>
            <a:off x="1277787" y="4473728"/>
            <a:ext cx="74994" cy="74961"/>
          </a:xfrm>
          <a:prstGeom prst="ellipse">
            <a:avLst/>
          </a:prstGeom>
          <a:solidFill>
            <a:srgbClr val="8A8A8A"/>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51" name="Graphic 2">
            <a:extLst>
              <a:ext uri="{FF2B5EF4-FFF2-40B4-BE49-F238E27FC236}">
                <a16:creationId xmlns:a16="http://schemas.microsoft.com/office/drawing/2014/main" id="{F950B72E-C08A-60A6-21BD-C2E4102A9F3F}"/>
              </a:ext>
            </a:extLst>
          </p:cNvPr>
          <p:cNvSpPr/>
          <p:nvPr/>
        </p:nvSpPr>
        <p:spPr>
          <a:xfrm>
            <a:off x="295001" y="2269890"/>
            <a:ext cx="2040566" cy="2039680"/>
          </a:xfrm>
          <a:custGeom>
            <a:avLst/>
            <a:gdLst/>
            <a:ahLst/>
            <a:cxnLst>
              <a:cxn ang="0">
                <a:pos x="wd2" y="hd2"/>
              </a:cxn>
              <a:cxn ang="5400000">
                <a:pos x="wd2" y="hd2"/>
              </a:cxn>
              <a:cxn ang="10800000">
                <a:pos x="wd2" y="hd2"/>
              </a:cxn>
              <a:cxn ang="16200000">
                <a:pos x="wd2" y="hd2"/>
              </a:cxn>
            </a:cxnLst>
            <a:rect l="0" t="0" r="r" b="b"/>
            <a:pathLst>
              <a:path w="21600" h="21592" extrusionOk="0">
                <a:moveTo>
                  <a:pt x="10800" y="21592"/>
                </a:moveTo>
                <a:cubicBezTo>
                  <a:pt x="4834" y="21592"/>
                  <a:pt x="0" y="16759"/>
                  <a:pt x="0" y="10796"/>
                </a:cubicBezTo>
                <a:cubicBezTo>
                  <a:pt x="0" y="4833"/>
                  <a:pt x="4834" y="0"/>
                  <a:pt x="10800" y="0"/>
                </a:cubicBezTo>
                <a:cubicBezTo>
                  <a:pt x="16766" y="0"/>
                  <a:pt x="21600" y="4833"/>
                  <a:pt x="21600" y="10796"/>
                </a:cubicBezTo>
                <a:cubicBezTo>
                  <a:pt x="21600" y="13661"/>
                  <a:pt x="20461" y="16406"/>
                  <a:pt x="18437" y="18430"/>
                </a:cubicBezTo>
                <a:cubicBezTo>
                  <a:pt x="16416" y="20461"/>
                  <a:pt x="13666" y="21600"/>
                  <a:pt x="10800" y="21592"/>
                </a:cubicBezTo>
                <a:close/>
              </a:path>
            </a:pathLst>
          </a:custGeom>
          <a:gradFill>
            <a:gsLst>
              <a:gs pos="22846">
                <a:srgbClr val="FFFFFF"/>
              </a:gs>
              <a:gs pos="63322">
                <a:srgbClr val="E6EAEB"/>
              </a:gs>
              <a:gs pos="99960">
                <a:srgbClr val="CDD5D8"/>
              </a:gs>
            </a:gsLst>
            <a:lin ang="2089253"/>
          </a:gradFill>
          <a:ln w="12700">
            <a:miter lim="400000"/>
          </a:ln>
          <a:effectLst>
            <a:outerShdw blurRad="76200" dist="50800" dir="2315233" rotWithShape="0">
              <a:srgbClr val="000000">
                <a:alpha val="28814"/>
              </a:srgbClr>
            </a:outerShdw>
          </a:effectLst>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9Slide03 Cabin" panose="00000500000000000000" pitchFamily="2" charset="0"/>
              </a:rPr>
              <a:t>Sau </a:t>
            </a:r>
            <a:r>
              <a:rPr kumimoji="0" lang="en-US" sz="3200" b="1" i="0" u="none" strike="noStrike" kern="1200" cap="none" spc="0" normalizeH="0" baseline="0" noProof="0" dirty="0" err="1">
                <a:ln>
                  <a:noFill/>
                </a:ln>
                <a:solidFill>
                  <a:srgbClr val="FF0000"/>
                </a:solidFill>
                <a:effectLst/>
                <a:uLnTx/>
                <a:uFillTx/>
                <a:latin typeface="#9Slide03 Cabin" panose="00000500000000000000" pitchFamily="2" charset="0"/>
              </a:rPr>
              <a:t>năm</a:t>
            </a:r>
            <a:r>
              <a:rPr kumimoji="0" lang="en-US" sz="3200" b="1" i="0" u="none" strike="noStrike" kern="1200" cap="none" spc="0" normalizeH="0" baseline="0" noProof="0" dirty="0">
                <a:ln>
                  <a:noFill/>
                </a:ln>
                <a:solidFill>
                  <a:srgbClr val="FF0000"/>
                </a:solidFill>
                <a:effectLst/>
                <a:uLnTx/>
                <a:uFillTx/>
                <a:latin typeface="#9Slide03 Cabin" panose="00000500000000000000" pitchFamily="2" charset="0"/>
              </a:rPr>
              <a:t> 1975</a:t>
            </a:r>
            <a:endParaRPr kumimoji="0" lang="vi-VN" sz="3200" b="0" i="0" u="none" strike="noStrike" kern="1200" cap="none" spc="0" normalizeH="0" baseline="0" noProof="0" dirty="0">
              <a:ln>
                <a:noFill/>
              </a:ln>
              <a:solidFill>
                <a:srgbClr val="FF0000"/>
              </a:solidFill>
              <a:effectLst/>
              <a:uLnTx/>
              <a:uFillTx/>
              <a:latin typeface="#9Slide03 Cabin" panose="00000500000000000000" pitchFamily="2" charset="0"/>
            </a:endParaRPr>
          </a:p>
        </p:txBody>
      </p:sp>
      <p:grpSp>
        <p:nvGrpSpPr>
          <p:cNvPr id="89" name="Group 88">
            <a:extLst>
              <a:ext uri="{FF2B5EF4-FFF2-40B4-BE49-F238E27FC236}">
                <a16:creationId xmlns:a16="http://schemas.microsoft.com/office/drawing/2014/main" id="{DC5B5879-E888-C81C-4773-6B845A73AA29}"/>
              </a:ext>
            </a:extLst>
          </p:cNvPr>
          <p:cNvGrpSpPr/>
          <p:nvPr/>
        </p:nvGrpSpPr>
        <p:grpSpPr>
          <a:xfrm>
            <a:off x="3285119" y="571599"/>
            <a:ext cx="359218" cy="359062"/>
            <a:chOff x="3327726" y="1200578"/>
            <a:chExt cx="359218" cy="359062"/>
          </a:xfrm>
        </p:grpSpPr>
        <p:sp>
          <p:nvSpPr>
            <p:cNvPr id="7" name="Graphic 2">
              <a:extLst>
                <a:ext uri="{FF2B5EF4-FFF2-40B4-BE49-F238E27FC236}">
                  <a16:creationId xmlns:a16="http://schemas.microsoft.com/office/drawing/2014/main" id="{C8477B01-0055-F44C-DD8E-F16A6D731497}"/>
                </a:ext>
              </a:extLst>
            </p:cNvPr>
            <p:cNvSpPr/>
            <p:nvPr/>
          </p:nvSpPr>
          <p:spPr>
            <a:xfrm>
              <a:off x="3327726" y="1200578"/>
              <a:ext cx="359218" cy="359062"/>
            </a:xfrm>
            <a:prstGeom prst="ellipse">
              <a:avLst/>
            </a:prstGeom>
            <a:solidFill>
              <a:srgbClr val="F54545"/>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57" name="Graphic 2">
              <a:extLst>
                <a:ext uri="{FF2B5EF4-FFF2-40B4-BE49-F238E27FC236}">
                  <a16:creationId xmlns:a16="http://schemas.microsoft.com/office/drawing/2014/main" id="{9337B42A-80A8-ABCE-9641-4916DC7FA5F6}"/>
                </a:ext>
              </a:extLst>
            </p:cNvPr>
            <p:cNvSpPr/>
            <p:nvPr/>
          </p:nvSpPr>
          <p:spPr>
            <a:xfrm>
              <a:off x="3419931" y="1311887"/>
              <a:ext cx="85903" cy="132026"/>
            </a:xfrm>
            <a:custGeom>
              <a:avLst/>
              <a:gdLst/>
              <a:ahLst/>
              <a:cxnLst>
                <a:cxn ang="0">
                  <a:pos x="wd2" y="hd2"/>
                </a:cxn>
                <a:cxn ang="5400000">
                  <a:pos x="wd2" y="hd2"/>
                </a:cxn>
                <a:cxn ang="10800000">
                  <a:pos x="wd2" y="hd2"/>
                </a:cxn>
                <a:cxn ang="16200000">
                  <a:pos x="wd2" y="hd2"/>
                </a:cxn>
              </a:cxnLst>
              <a:rect l="0" t="0" r="r" b="b"/>
              <a:pathLst>
                <a:path w="21515" h="21433" extrusionOk="0">
                  <a:moveTo>
                    <a:pt x="21515" y="6694"/>
                  </a:moveTo>
                  <a:cubicBezTo>
                    <a:pt x="21515" y="11135"/>
                    <a:pt x="20388" y="14725"/>
                    <a:pt x="18040" y="17402"/>
                  </a:cubicBezTo>
                  <a:cubicBezTo>
                    <a:pt x="15692" y="20080"/>
                    <a:pt x="12499" y="21418"/>
                    <a:pt x="8273" y="21418"/>
                  </a:cubicBezTo>
                  <a:cubicBezTo>
                    <a:pt x="5925" y="21540"/>
                    <a:pt x="3578" y="20871"/>
                    <a:pt x="2075" y="19654"/>
                  </a:cubicBezTo>
                  <a:cubicBezTo>
                    <a:pt x="666" y="18498"/>
                    <a:pt x="9" y="16794"/>
                    <a:pt x="9" y="14482"/>
                  </a:cubicBezTo>
                  <a:cubicBezTo>
                    <a:pt x="-85" y="11866"/>
                    <a:pt x="572" y="9310"/>
                    <a:pt x="1699" y="6815"/>
                  </a:cubicBezTo>
                  <a:cubicBezTo>
                    <a:pt x="2544" y="4868"/>
                    <a:pt x="4141" y="3104"/>
                    <a:pt x="6395" y="1704"/>
                  </a:cubicBezTo>
                  <a:cubicBezTo>
                    <a:pt x="8273" y="609"/>
                    <a:pt x="10715" y="1"/>
                    <a:pt x="13251" y="1"/>
                  </a:cubicBezTo>
                  <a:cubicBezTo>
                    <a:pt x="18698" y="-60"/>
                    <a:pt x="21515" y="2191"/>
                    <a:pt x="21515" y="6694"/>
                  </a:cubicBezTo>
                  <a:close/>
                  <a:moveTo>
                    <a:pt x="12687" y="3530"/>
                  </a:moveTo>
                  <a:cubicBezTo>
                    <a:pt x="11560" y="3530"/>
                    <a:pt x="10527" y="4017"/>
                    <a:pt x="9588" y="4990"/>
                  </a:cubicBezTo>
                  <a:cubicBezTo>
                    <a:pt x="8461" y="6329"/>
                    <a:pt x="7616" y="7789"/>
                    <a:pt x="7146" y="9310"/>
                  </a:cubicBezTo>
                  <a:cubicBezTo>
                    <a:pt x="6489" y="11014"/>
                    <a:pt x="6207" y="12778"/>
                    <a:pt x="6207" y="14543"/>
                  </a:cubicBezTo>
                  <a:cubicBezTo>
                    <a:pt x="6113" y="15395"/>
                    <a:pt x="6301" y="16247"/>
                    <a:pt x="6771" y="17037"/>
                  </a:cubicBezTo>
                  <a:cubicBezTo>
                    <a:pt x="7052" y="17585"/>
                    <a:pt x="7898" y="17889"/>
                    <a:pt x="8837" y="17889"/>
                  </a:cubicBezTo>
                  <a:cubicBezTo>
                    <a:pt x="9964" y="17889"/>
                    <a:pt x="10997" y="17402"/>
                    <a:pt x="11936" y="16368"/>
                  </a:cubicBezTo>
                  <a:cubicBezTo>
                    <a:pt x="13063" y="15030"/>
                    <a:pt x="13908" y="13630"/>
                    <a:pt x="14378" y="12109"/>
                  </a:cubicBezTo>
                  <a:cubicBezTo>
                    <a:pt x="15035" y="10284"/>
                    <a:pt x="15317" y="8458"/>
                    <a:pt x="15317" y="6633"/>
                  </a:cubicBezTo>
                  <a:cubicBezTo>
                    <a:pt x="15411" y="5842"/>
                    <a:pt x="15223" y="5051"/>
                    <a:pt x="14659" y="4321"/>
                  </a:cubicBezTo>
                  <a:cubicBezTo>
                    <a:pt x="14284" y="3773"/>
                    <a:pt x="13532" y="3530"/>
                    <a:pt x="12687" y="3530"/>
                  </a:cubicBezTo>
                  <a:close/>
                </a:path>
              </a:pathLst>
            </a:custGeom>
            <a:solidFill>
              <a:srgbClr val="FFFFFF"/>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58" name="Graphic 2">
              <a:extLst>
                <a:ext uri="{FF2B5EF4-FFF2-40B4-BE49-F238E27FC236}">
                  <a16:creationId xmlns:a16="http://schemas.microsoft.com/office/drawing/2014/main" id="{5A5E4406-8FCC-25BB-ACCC-EF212765F731}"/>
                </a:ext>
              </a:extLst>
            </p:cNvPr>
            <p:cNvSpPr/>
            <p:nvPr/>
          </p:nvSpPr>
          <p:spPr>
            <a:xfrm>
              <a:off x="3522708" y="1314143"/>
              <a:ext cx="67119" cy="127809"/>
            </a:xfrm>
            <a:custGeom>
              <a:avLst/>
              <a:gdLst/>
              <a:ahLst/>
              <a:cxnLst>
                <a:cxn ang="0">
                  <a:pos x="wd2" y="hd2"/>
                </a:cxn>
                <a:cxn ang="5400000">
                  <a:pos x="wd2" y="hd2"/>
                </a:cxn>
                <a:cxn ang="10800000">
                  <a:pos x="wd2" y="hd2"/>
                </a:cxn>
                <a:cxn ang="16200000">
                  <a:pos x="wd2" y="hd2"/>
                </a:cxn>
              </a:cxnLst>
              <a:rect l="0" t="0" r="r" b="b"/>
              <a:pathLst>
                <a:path w="21600" h="21600" extrusionOk="0">
                  <a:moveTo>
                    <a:pt x="13274" y="21600"/>
                  </a:moveTo>
                  <a:lnTo>
                    <a:pt x="5189" y="21600"/>
                  </a:lnTo>
                  <a:lnTo>
                    <a:pt x="10016" y="9311"/>
                  </a:lnTo>
                  <a:cubicBezTo>
                    <a:pt x="10619" y="7791"/>
                    <a:pt x="11343" y="6398"/>
                    <a:pt x="12067" y="5067"/>
                  </a:cubicBezTo>
                  <a:cubicBezTo>
                    <a:pt x="11946" y="5131"/>
                    <a:pt x="11343" y="5384"/>
                    <a:pt x="10498" y="5764"/>
                  </a:cubicBezTo>
                  <a:cubicBezTo>
                    <a:pt x="9654" y="6144"/>
                    <a:pt x="7240" y="6968"/>
                    <a:pt x="3499" y="8298"/>
                  </a:cubicBezTo>
                  <a:lnTo>
                    <a:pt x="0" y="5131"/>
                  </a:lnTo>
                  <a:lnTo>
                    <a:pt x="14963" y="0"/>
                  </a:lnTo>
                  <a:lnTo>
                    <a:pt x="21600" y="0"/>
                  </a:lnTo>
                  <a:lnTo>
                    <a:pt x="13274" y="21600"/>
                  </a:lnTo>
                  <a:close/>
                </a:path>
              </a:pathLst>
            </a:custGeom>
            <a:solidFill>
              <a:srgbClr val="FFFFFF"/>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grpSp>
      <p:grpSp>
        <p:nvGrpSpPr>
          <p:cNvPr id="88" name="Group 87">
            <a:extLst>
              <a:ext uri="{FF2B5EF4-FFF2-40B4-BE49-F238E27FC236}">
                <a16:creationId xmlns:a16="http://schemas.microsoft.com/office/drawing/2014/main" id="{07BD2E7B-B8C9-A408-5757-396084D93AC1}"/>
              </a:ext>
            </a:extLst>
          </p:cNvPr>
          <p:cNvGrpSpPr/>
          <p:nvPr/>
        </p:nvGrpSpPr>
        <p:grpSpPr>
          <a:xfrm>
            <a:off x="3308819" y="1718320"/>
            <a:ext cx="359218" cy="359061"/>
            <a:chOff x="3327726" y="2155199"/>
            <a:chExt cx="359218" cy="359061"/>
          </a:xfrm>
        </p:grpSpPr>
        <p:sp>
          <p:nvSpPr>
            <p:cNvPr id="8" name="Graphic 2">
              <a:extLst>
                <a:ext uri="{FF2B5EF4-FFF2-40B4-BE49-F238E27FC236}">
                  <a16:creationId xmlns:a16="http://schemas.microsoft.com/office/drawing/2014/main" id="{7486FE11-EB56-A0A3-DE52-D5A73F257E0D}"/>
                </a:ext>
              </a:extLst>
            </p:cNvPr>
            <p:cNvSpPr/>
            <p:nvPr/>
          </p:nvSpPr>
          <p:spPr>
            <a:xfrm>
              <a:off x="3327726" y="2155199"/>
              <a:ext cx="359218" cy="359061"/>
            </a:xfrm>
            <a:prstGeom prst="ellipse">
              <a:avLst/>
            </a:prstGeom>
            <a:solidFill>
              <a:srgbClr val="F7B500"/>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59" name="Graphic 2">
              <a:extLst>
                <a:ext uri="{FF2B5EF4-FFF2-40B4-BE49-F238E27FC236}">
                  <a16:creationId xmlns:a16="http://schemas.microsoft.com/office/drawing/2014/main" id="{5AC5E8E0-2856-7CB3-2008-A5C1984CB5CD}"/>
                </a:ext>
              </a:extLst>
            </p:cNvPr>
            <p:cNvSpPr/>
            <p:nvPr/>
          </p:nvSpPr>
          <p:spPr>
            <a:xfrm>
              <a:off x="3419931" y="2267237"/>
              <a:ext cx="85903" cy="131673"/>
            </a:xfrm>
            <a:custGeom>
              <a:avLst/>
              <a:gdLst/>
              <a:ahLst/>
              <a:cxnLst>
                <a:cxn ang="0">
                  <a:pos x="wd2" y="hd2"/>
                </a:cxn>
                <a:cxn ang="5400000">
                  <a:pos x="wd2" y="hd2"/>
                </a:cxn>
                <a:cxn ang="10800000">
                  <a:pos x="wd2" y="hd2"/>
                </a:cxn>
                <a:cxn ang="16200000">
                  <a:pos x="wd2" y="hd2"/>
                </a:cxn>
              </a:cxnLst>
              <a:rect l="0" t="0" r="r" b="b"/>
              <a:pathLst>
                <a:path w="21515" h="21375" extrusionOk="0">
                  <a:moveTo>
                    <a:pt x="21515" y="6637"/>
                  </a:moveTo>
                  <a:cubicBezTo>
                    <a:pt x="21515" y="11079"/>
                    <a:pt x="20388" y="14668"/>
                    <a:pt x="18040" y="17346"/>
                  </a:cubicBezTo>
                  <a:cubicBezTo>
                    <a:pt x="15692" y="20023"/>
                    <a:pt x="12499" y="21361"/>
                    <a:pt x="8273" y="21361"/>
                  </a:cubicBezTo>
                  <a:cubicBezTo>
                    <a:pt x="5925" y="21483"/>
                    <a:pt x="3578" y="20814"/>
                    <a:pt x="2075" y="19658"/>
                  </a:cubicBezTo>
                  <a:cubicBezTo>
                    <a:pt x="666" y="18501"/>
                    <a:pt x="9" y="16737"/>
                    <a:pt x="9" y="14486"/>
                  </a:cubicBezTo>
                  <a:cubicBezTo>
                    <a:pt x="-85" y="11869"/>
                    <a:pt x="572" y="9314"/>
                    <a:pt x="1699" y="6819"/>
                  </a:cubicBezTo>
                  <a:cubicBezTo>
                    <a:pt x="2544" y="4872"/>
                    <a:pt x="4141" y="3108"/>
                    <a:pt x="6395" y="1708"/>
                  </a:cubicBezTo>
                  <a:cubicBezTo>
                    <a:pt x="8273" y="613"/>
                    <a:pt x="10715" y="5"/>
                    <a:pt x="13251" y="5"/>
                  </a:cubicBezTo>
                  <a:cubicBezTo>
                    <a:pt x="18698" y="-117"/>
                    <a:pt x="21515" y="2134"/>
                    <a:pt x="21515" y="6637"/>
                  </a:cubicBezTo>
                  <a:close/>
                  <a:moveTo>
                    <a:pt x="12687" y="3473"/>
                  </a:moveTo>
                  <a:cubicBezTo>
                    <a:pt x="11560" y="3473"/>
                    <a:pt x="10527" y="3960"/>
                    <a:pt x="9588" y="4933"/>
                  </a:cubicBezTo>
                  <a:cubicBezTo>
                    <a:pt x="8461" y="6272"/>
                    <a:pt x="7616" y="7732"/>
                    <a:pt x="7146" y="9253"/>
                  </a:cubicBezTo>
                  <a:cubicBezTo>
                    <a:pt x="6489" y="10957"/>
                    <a:pt x="6207" y="12721"/>
                    <a:pt x="6207" y="14486"/>
                  </a:cubicBezTo>
                  <a:cubicBezTo>
                    <a:pt x="6113" y="15338"/>
                    <a:pt x="6301" y="16189"/>
                    <a:pt x="6771" y="16980"/>
                  </a:cubicBezTo>
                  <a:cubicBezTo>
                    <a:pt x="7052" y="17528"/>
                    <a:pt x="7898" y="17832"/>
                    <a:pt x="8837" y="17832"/>
                  </a:cubicBezTo>
                  <a:cubicBezTo>
                    <a:pt x="9964" y="17832"/>
                    <a:pt x="10997" y="17346"/>
                    <a:pt x="11936" y="16311"/>
                  </a:cubicBezTo>
                  <a:cubicBezTo>
                    <a:pt x="13063" y="14973"/>
                    <a:pt x="13908" y="13573"/>
                    <a:pt x="14378" y="12052"/>
                  </a:cubicBezTo>
                  <a:cubicBezTo>
                    <a:pt x="15035" y="10227"/>
                    <a:pt x="15317" y="8401"/>
                    <a:pt x="15317" y="6576"/>
                  </a:cubicBezTo>
                  <a:cubicBezTo>
                    <a:pt x="15411" y="5785"/>
                    <a:pt x="15223" y="4994"/>
                    <a:pt x="14659" y="4264"/>
                  </a:cubicBezTo>
                  <a:cubicBezTo>
                    <a:pt x="14284" y="3716"/>
                    <a:pt x="13532" y="3412"/>
                    <a:pt x="12687" y="3473"/>
                  </a:cubicBezTo>
                  <a:close/>
                </a:path>
              </a:pathLst>
            </a:custGeom>
            <a:solidFill>
              <a:srgbClr val="FFFFFF"/>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60" name="Graphic 2">
              <a:extLst>
                <a:ext uri="{FF2B5EF4-FFF2-40B4-BE49-F238E27FC236}">
                  <a16:creationId xmlns:a16="http://schemas.microsoft.com/office/drawing/2014/main" id="{2B1A789A-C583-98FB-4851-0058231F09D6}"/>
                </a:ext>
              </a:extLst>
            </p:cNvPr>
            <p:cNvSpPr/>
            <p:nvPr/>
          </p:nvSpPr>
          <p:spPr>
            <a:xfrm>
              <a:off x="3503210" y="2266485"/>
              <a:ext cx="94521" cy="130088"/>
            </a:xfrm>
            <a:custGeom>
              <a:avLst/>
              <a:gdLst/>
              <a:ahLst/>
              <a:cxnLst>
                <a:cxn ang="0">
                  <a:pos x="wd2" y="hd2"/>
                </a:cxn>
                <a:cxn ang="5400000">
                  <a:pos x="wd2" y="hd2"/>
                </a:cxn>
                <a:cxn ang="10800000">
                  <a:pos x="wd2" y="hd2"/>
                </a:cxn>
                <a:cxn ang="16200000">
                  <a:pos x="wd2" y="hd2"/>
                </a:cxn>
              </a:cxnLst>
              <a:rect l="0" t="0" r="r" b="b"/>
              <a:pathLst>
                <a:path w="21521" h="21543" extrusionOk="0">
                  <a:moveTo>
                    <a:pt x="18014" y="21543"/>
                  </a:moveTo>
                  <a:lnTo>
                    <a:pt x="0" y="21543"/>
                  </a:lnTo>
                  <a:lnTo>
                    <a:pt x="854" y="18440"/>
                  </a:lnTo>
                  <a:lnTo>
                    <a:pt x="9818" y="12295"/>
                  </a:lnTo>
                  <a:cubicBezTo>
                    <a:pt x="11526" y="11178"/>
                    <a:pt x="13062" y="9936"/>
                    <a:pt x="14514" y="8571"/>
                  </a:cubicBezTo>
                  <a:cubicBezTo>
                    <a:pt x="15282" y="7826"/>
                    <a:pt x="15709" y="6895"/>
                    <a:pt x="15794" y="5964"/>
                  </a:cubicBezTo>
                  <a:cubicBezTo>
                    <a:pt x="15880" y="5343"/>
                    <a:pt x="15538" y="4784"/>
                    <a:pt x="15026" y="4288"/>
                  </a:cubicBezTo>
                  <a:cubicBezTo>
                    <a:pt x="14514" y="3915"/>
                    <a:pt x="13745" y="3667"/>
                    <a:pt x="12977" y="3729"/>
                  </a:cubicBezTo>
                  <a:cubicBezTo>
                    <a:pt x="12123" y="3729"/>
                    <a:pt x="11184" y="3915"/>
                    <a:pt x="10416" y="4226"/>
                  </a:cubicBezTo>
                  <a:cubicBezTo>
                    <a:pt x="9221" y="4722"/>
                    <a:pt x="8196" y="5281"/>
                    <a:pt x="7172" y="5964"/>
                  </a:cubicBezTo>
                  <a:lnTo>
                    <a:pt x="4440" y="2984"/>
                  </a:lnTo>
                  <a:cubicBezTo>
                    <a:pt x="5806" y="2053"/>
                    <a:pt x="7428" y="1246"/>
                    <a:pt x="9135" y="688"/>
                  </a:cubicBezTo>
                  <a:cubicBezTo>
                    <a:pt x="10586" y="253"/>
                    <a:pt x="12209" y="5"/>
                    <a:pt x="13831" y="5"/>
                  </a:cubicBezTo>
                  <a:cubicBezTo>
                    <a:pt x="15880" y="-57"/>
                    <a:pt x="17929" y="440"/>
                    <a:pt x="19466" y="1433"/>
                  </a:cubicBezTo>
                  <a:cubicBezTo>
                    <a:pt x="20832" y="2426"/>
                    <a:pt x="21600" y="3729"/>
                    <a:pt x="21515" y="5157"/>
                  </a:cubicBezTo>
                  <a:cubicBezTo>
                    <a:pt x="21515" y="6150"/>
                    <a:pt x="21258" y="7143"/>
                    <a:pt x="20746" y="8074"/>
                  </a:cubicBezTo>
                  <a:cubicBezTo>
                    <a:pt x="20148" y="9067"/>
                    <a:pt x="19380" y="9998"/>
                    <a:pt x="18441" y="10805"/>
                  </a:cubicBezTo>
                  <a:cubicBezTo>
                    <a:pt x="16904" y="12109"/>
                    <a:pt x="15282" y="13288"/>
                    <a:pt x="13489" y="14343"/>
                  </a:cubicBezTo>
                  <a:lnTo>
                    <a:pt x="8452" y="17571"/>
                  </a:lnTo>
                  <a:lnTo>
                    <a:pt x="8452" y="17695"/>
                  </a:lnTo>
                  <a:lnTo>
                    <a:pt x="19124" y="17695"/>
                  </a:lnTo>
                  <a:lnTo>
                    <a:pt x="18014" y="21543"/>
                  </a:lnTo>
                  <a:close/>
                </a:path>
              </a:pathLst>
            </a:custGeom>
            <a:solidFill>
              <a:srgbClr val="FFFFFF"/>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grpSp>
      <p:grpSp>
        <p:nvGrpSpPr>
          <p:cNvPr id="90" name="Group 89">
            <a:extLst>
              <a:ext uri="{FF2B5EF4-FFF2-40B4-BE49-F238E27FC236}">
                <a16:creationId xmlns:a16="http://schemas.microsoft.com/office/drawing/2014/main" id="{CDDCD594-3E08-E026-A848-C555D31E6789}"/>
              </a:ext>
            </a:extLst>
          </p:cNvPr>
          <p:cNvGrpSpPr/>
          <p:nvPr/>
        </p:nvGrpSpPr>
        <p:grpSpPr>
          <a:xfrm>
            <a:off x="2583553" y="3089846"/>
            <a:ext cx="2351787" cy="399762"/>
            <a:chOff x="2714124" y="3607736"/>
            <a:chExt cx="2351787" cy="399762"/>
          </a:xfrm>
        </p:grpSpPr>
        <p:sp>
          <p:nvSpPr>
            <p:cNvPr id="16" name="Graphic 2">
              <a:extLst>
                <a:ext uri="{FF2B5EF4-FFF2-40B4-BE49-F238E27FC236}">
                  <a16:creationId xmlns:a16="http://schemas.microsoft.com/office/drawing/2014/main" id="{3A5E65FA-0FD4-1507-EC74-BBA78A6FC66B}"/>
                </a:ext>
              </a:extLst>
            </p:cNvPr>
            <p:cNvSpPr/>
            <p:nvPr/>
          </p:nvSpPr>
          <p:spPr>
            <a:xfrm>
              <a:off x="2714124" y="3607736"/>
              <a:ext cx="2351787" cy="210080"/>
            </a:xfrm>
            <a:custGeom>
              <a:avLst/>
              <a:gdLst/>
              <a:ahLst/>
              <a:cxnLst>
                <a:cxn ang="0">
                  <a:pos x="wd2" y="hd2"/>
                </a:cxn>
                <a:cxn ang="5400000">
                  <a:pos x="wd2" y="hd2"/>
                </a:cxn>
                <a:cxn ang="10800000">
                  <a:pos x="wd2" y="hd2"/>
                </a:cxn>
                <a:cxn ang="16200000">
                  <a:pos x="wd2" y="hd2"/>
                </a:cxn>
              </a:cxnLst>
              <a:rect l="0" t="0" r="r" b="b"/>
              <a:pathLst>
                <a:path w="21600" h="18917" extrusionOk="0">
                  <a:moveTo>
                    <a:pt x="21600" y="18917"/>
                  </a:moveTo>
                  <a:lnTo>
                    <a:pt x="11992" y="18917"/>
                  </a:lnTo>
                  <a:cubicBezTo>
                    <a:pt x="11354" y="18883"/>
                    <a:pt x="10772" y="15407"/>
                    <a:pt x="10473" y="9906"/>
                  </a:cubicBezTo>
                  <a:cubicBezTo>
                    <a:pt x="9967" y="726"/>
                    <a:pt x="8796" y="-2683"/>
                    <a:pt x="7859" y="2278"/>
                  </a:cubicBezTo>
                  <a:cubicBezTo>
                    <a:pt x="7532" y="4033"/>
                    <a:pt x="7260" y="6666"/>
                    <a:pt x="7081" y="9906"/>
                  </a:cubicBezTo>
                  <a:cubicBezTo>
                    <a:pt x="6781" y="15407"/>
                    <a:pt x="6199" y="18883"/>
                    <a:pt x="5562" y="18917"/>
                  </a:cubicBezTo>
                  <a:lnTo>
                    <a:pt x="0" y="18917"/>
                  </a:lnTo>
                </a:path>
              </a:pathLst>
            </a:custGeom>
            <a:ln w="25400">
              <a:solidFill>
                <a:srgbClr val="00A8E6"/>
              </a:solidFill>
              <a:miter/>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grpSp>
          <p:nvGrpSpPr>
            <p:cNvPr id="86" name="Group 85">
              <a:extLst>
                <a:ext uri="{FF2B5EF4-FFF2-40B4-BE49-F238E27FC236}">
                  <a16:creationId xmlns:a16="http://schemas.microsoft.com/office/drawing/2014/main" id="{D61931C5-CB0A-C62E-63B1-6BDFDA443F0A}"/>
                </a:ext>
              </a:extLst>
            </p:cNvPr>
            <p:cNvGrpSpPr/>
            <p:nvPr/>
          </p:nvGrpSpPr>
          <p:grpSpPr>
            <a:xfrm>
              <a:off x="3490304" y="3648437"/>
              <a:ext cx="359218" cy="359061"/>
              <a:chOff x="3327726" y="3110196"/>
              <a:chExt cx="359218" cy="359061"/>
            </a:xfrm>
          </p:grpSpPr>
          <p:sp>
            <p:nvSpPr>
              <p:cNvPr id="9" name="Graphic 2">
                <a:extLst>
                  <a:ext uri="{FF2B5EF4-FFF2-40B4-BE49-F238E27FC236}">
                    <a16:creationId xmlns:a16="http://schemas.microsoft.com/office/drawing/2014/main" id="{F021F612-1328-A687-E69F-90DBB5F5BF2D}"/>
                  </a:ext>
                </a:extLst>
              </p:cNvPr>
              <p:cNvSpPr/>
              <p:nvPr/>
            </p:nvSpPr>
            <p:spPr>
              <a:xfrm>
                <a:off x="3327726" y="3110196"/>
                <a:ext cx="359218" cy="359061"/>
              </a:xfrm>
              <a:prstGeom prst="ellipse">
                <a:avLst/>
              </a:prstGeom>
              <a:solidFill>
                <a:srgbClr val="00A8E6"/>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61" name="Graphic 2">
                <a:extLst>
                  <a:ext uri="{FF2B5EF4-FFF2-40B4-BE49-F238E27FC236}">
                    <a16:creationId xmlns:a16="http://schemas.microsoft.com/office/drawing/2014/main" id="{85ADD305-77E5-21DA-2C60-30D4B7C3AE19}"/>
                  </a:ext>
                </a:extLst>
              </p:cNvPr>
              <p:cNvSpPr/>
              <p:nvPr/>
            </p:nvSpPr>
            <p:spPr>
              <a:xfrm>
                <a:off x="3419931" y="3221513"/>
                <a:ext cx="85903" cy="132018"/>
              </a:xfrm>
              <a:custGeom>
                <a:avLst/>
                <a:gdLst/>
                <a:ahLst/>
                <a:cxnLst>
                  <a:cxn ang="0">
                    <a:pos x="wd2" y="hd2"/>
                  </a:cxn>
                  <a:cxn ang="5400000">
                    <a:pos x="wd2" y="hd2"/>
                  </a:cxn>
                  <a:cxn ang="10800000">
                    <a:pos x="wd2" y="hd2"/>
                  </a:cxn>
                  <a:cxn ang="16200000">
                    <a:pos x="wd2" y="hd2"/>
                  </a:cxn>
                </a:cxnLst>
                <a:rect l="0" t="0" r="r" b="b"/>
                <a:pathLst>
                  <a:path w="21515" h="21492" extrusionOk="0">
                    <a:moveTo>
                      <a:pt x="21515" y="6712"/>
                    </a:moveTo>
                    <a:cubicBezTo>
                      <a:pt x="21515" y="11166"/>
                      <a:pt x="20388" y="14766"/>
                      <a:pt x="18040" y="17451"/>
                    </a:cubicBezTo>
                    <a:cubicBezTo>
                      <a:pt x="15692" y="20136"/>
                      <a:pt x="12499" y="21478"/>
                      <a:pt x="8273" y="21478"/>
                    </a:cubicBezTo>
                    <a:cubicBezTo>
                      <a:pt x="5925" y="21600"/>
                      <a:pt x="3578" y="20929"/>
                      <a:pt x="2075" y="19709"/>
                    </a:cubicBezTo>
                    <a:cubicBezTo>
                      <a:pt x="666" y="18549"/>
                      <a:pt x="9" y="16841"/>
                      <a:pt x="9" y="14522"/>
                    </a:cubicBezTo>
                    <a:cubicBezTo>
                      <a:pt x="-85" y="11898"/>
                      <a:pt x="572" y="9336"/>
                      <a:pt x="1699" y="6834"/>
                    </a:cubicBezTo>
                    <a:cubicBezTo>
                      <a:pt x="2544" y="4881"/>
                      <a:pt x="4141" y="3112"/>
                      <a:pt x="6395" y="1708"/>
                    </a:cubicBezTo>
                    <a:cubicBezTo>
                      <a:pt x="8273" y="610"/>
                      <a:pt x="10715" y="0"/>
                      <a:pt x="13251" y="0"/>
                    </a:cubicBezTo>
                    <a:cubicBezTo>
                      <a:pt x="18698" y="0"/>
                      <a:pt x="21515" y="2258"/>
                      <a:pt x="21515" y="6712"/>
                    </a:cubicBezTo>
                    <a:close/>
                    <a:moveTo>
                      <a:pt x="12687" y="3539"/>
                    </a:moveTo>
                    <a:cubicBezTo>
                      <a:pt x="11560" y="3539"/>
                      <a:pt x="10527" y="4027"/>
                      <a:pt x="9588" y="5003"/>
                    </a:cubicBezTo>
                    <a:cubicBezTo>
                      <a:pt x="8461" y="6346"/>
                      <a:pt x="7616" y="7810"/>
                      <a:pt x="7146" y="9336"/>
                    </a:cubicBezTo>
                    <a:cubicBezTo>
                      <a:pt x="6489" y="11044"/>
                      <a:pt x="6207" y="12814"/>
                      <a:pt x="6207" y="14583"/>
                    </a:cubicBezTo>
                    <a:cubicBezTo>
                      <a:pt x="6113" y="15437"/>
                      <a:pt x="6301" y="16231"/>
                      <a:pt x="6771" y="17024"/>
                    </a:cubicBezTo>
                    <a:cubicBezTo>
                      <a:pt x="7052" y="17573"/>
                      <a:pt x="7898" y="17878"/>
                      <a:pt x="8837" y="17878"/>
                    </a:cubicBezTo>
                    <a:cubicBezTo>
                      <a:pt x="9964" y="17878"/>
                      <a:pt x="10997" y="17390"/>
                      <a:pt x="11936" y="16353"/>
                    </a:cubicBezTo>
                    <a:cubicBezTo>
                      <a:pt x="13063" y="15010"/>
                      <a:pt x="13908" y="13607"/>
                      <a:pt x="14378" y="12081"/>
                    </a:cubicBezTo>
                    <a:cubicBezTo>
                      <a:pt x="15035" y="10251"/>
                      <a:pt x="15317" y="8420"/>
                      <a:pt x="15317" y="6590"/>
                    </a:cubicBezTo>
                    <a:cubicBezTo>
                      <a:pt x="15411" y="5797"/>
                      <a:pt x="15223" y="5003"/>
                      <a:pt x="14659" y="4271"/>
                    </a:cubicBezTo>
                    <a:cubicBezTo>
                      <a:pt x="14284" y="3844"/>
                      <a:pt x="13532" y="3539"/>
                      <a:pt x="12687" y="3539"/>
                    </a:cubicBezTo>
                    <a:close/>
                  </a:path>
                </a:pathLst>
              </a:custGeom>
              <a:solidFill>
                <a:srgbClr val="FFFFFF"/>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62" name="Graphic 2">
                <a:extLst>
                  <a:ext uri="{FF2B5EF4-FFF2-40B4-BE49-F238E27FC236}">
                    <a16:creationId xmlns:a16="http://schemas.microsoft.com/office/drawing/2014/main" id="{65F0D241-7718-5613-1735-9DB24FB6AA70}"/>
                  </a:ext>
                </a:extLst>
              </p:cNvPr>
              <p:cNvSpPr/>
              <p:nvPr/>
            </p:nvSpPr>
            <p:spPr>
              <a:xfrm>
                <a:off x="3508459" y="3221477"/>
                <a:ext cx="89649" cy="132007"/>
              </a:xfrm>
              <a:custGeom>
                <a:avLst/>
                <a:gdLst/>
                <a:ahLst/>
                <a:cxnLst>
                  <a:cxn ang="0">
                    <a:pos x="wd2" y="hd2"/>
                  </a:cxn>
                  <a:cxn ang="5400000">
                    <a:pos x="wd2" y="hd2"/>
                  </a:cxn>
                  <a:cxn ang="10800000">
                    <a:pos x="wd2" y="hd2"/>
                  </a:cxn>
                  <a:cxn ang="16200000">
                    <a:pos x="wd2" y="hd2"/>
                  </a:cxn>
                </a:cxnLst>
                <a:rect l="0" t="0" r="r" b="b"/>
                <a:pathLst>
                  <a:path w="21518" h="21490" extrusionOk="0">
                    <a:moveTo>
                      <a:pt x="21510" y="4765"/>
                    </a:moveTo>
                    <a:cubicBezTo>
                      <a:pt x="21600" y="6108"/>
                      <a:pt x="20880" y="7450"/>
                      <a:pt x="19620" y="8487"/>
                    </a:cubicBezTo>
                    <a:cubicBezTo>
                      <a:pt x="18270" y="9525"/>
                      <a:pt x="16470" y="10196"/>
                      <a:pt x="14490" y="10440"/>
                    </a:cubicBezTo>
                    <a:lnTo>
                      <a:pt x="14490" y="10501"/>
                    </a:lnTo>
                    <a:cubicBezTo>
                      <a:pt x="16020" y="10684"/>
                      <a:pt x="17370" y="11233"/>
                      <a:pt x="18450" y="12026"/>
                    </a:cubicBezTo>
                    <a:cubicBezTo>
                      <a:pt x="19350" y="12881"/>
                      <a:pt x="19800" y="13857"/>
                      <a:pt x="19800" y="14894"/>
                    </a:cubicBezTo>
                    <a:cubicBezTo>
                      <a:pt x="19800" y="16115"/>
                      <a:pt x="19350" y="17274"/>
                      <a:pt x="18360" y="18311"/>
                    </a:cubicBezTo>
                    <a:cubicBezTo>
                      <a:pt x="17280" y="19348"/>
                      <a:pt x="15840" y="20142"/>
                      <a:pt x="14130" y="20630"/>
                    </a:cubicBezTo>
                    <a:cubicBezTo>
                      <a:pt x="12060" y="21240"/>
                      <a:pt x="9900" y="21484"/>
                      <a:pt x="7650" y="21484"/>
                    </a:cubicBezTo>
                    <a:cubicBezTo>
                      <a:pt x="5040" y="21545"/>
                      <a:pt x="2340" y="21179"/>
                      <a:pt x="0" y="20386"/>
                    </a:cubicBezTo>
                    <a:lnTo>
                      <a:pt x="0" y="16603"/>
                    </a:lnTo>
                    <a:cubicBezTo>
                      <a:pt x="1080" y="17091"/>
                      <a:pt x="2340" y="17457"/>
                      <a:pt x="3600" y="17701"/>
                    </a:cubicBezTo>
                    <a:cubicBezTo>
                      <a:pt x="4860" y="17945"/>
                      <a:pt x="6120" y="18067"/>
                      <a:pt x="7380" y="18067"/>
                    </a:cubicBezTo>
                    <a:cubicBezTo>
                      <a:pt x="9090" y="18128"/>
                      <a:pt x="10800" y="17823"/>
                      <a:pt x="12150" y="17152"/>
                    </a:cubicBezTo>
                    <a:cubicBezTo>
                      <a:pt x="13230" y="16542"/>
                      <a:pt x="13860" y="15626"/>
                      <a:pt x="13860" y="14650"/>
                    </a:cubicBezTo>
                    <a:cubicBezTo>
                      <a:pt x="13860" y="13003"/>
                      <a:pt x="12150" y="12209"/>
                      <a:pt x="8730" y="12209"/>
                    </a:cubicBezTo>
                    <a:lnTo>
                      <a:pt x="6030" y="12209"/>
                    </a:lnTo>
                    <a:lnTo>
                      <a:pt x="6930" y="9037"/>
                    </a:lnTo>
                    <a:lnTo>
                      <a:pt x="8370" y="9037"/>
                    </a:lnTo>
                    <a:cubicBezTo>
                      <a:pt x="10170" y="9098"/>
                      <a:pt x="11970" y="8792"/>
                      <a:pt x="13590" y="8121"/>
                    </a:cubicBezTo>
                    <a:cubicBezTo>
                      <a:pt x="14850" y="7572"/>
                      <a:pt x="15570" y="6657"/>
                      <a:pt x="15480" y="5681"/>
                    </a:cubicBezTo>
                    <a:cubicBezTo>
                      <a:pt x="15570" y="5131"/>
                      <a:pt x="15210" y="4582"/>
                      <a:pt x="14670" y="4216"/>
                    </a:cubicBezTo>
                    <a:cubicBezTo>
                      <a:pt x="14040" y="3850"/>
                      <a:pt x="13140" y="3667"/>
                      <a:pt x="12240" y="3667"/>
                    </a:cubicBezTo>
                    <a:cubicBezTo>
                      <a:pt x="10170" y="3728"/>
                      <a:pt x="8190" y="4216"/>
                      <a:pt x="6570" y="5070"/>
                    </a:cubicBezTo>
                    <a:lnTo>
                      <a:pt x="4050" y="2142"/>
                    </a:lnTo>
                    <a:cubicBezTo>
                      <a:pt x="5490" y="1470"/>
                      <a:pt x="7020" y="921"/>
                      <a:pt x="8640" y="494"/>
                    </a:cubicBezTo>
                    <a:cubicBezTo>
                      <a:pt x="10260" y="189"/>
                      <a:pt x="11880" y="6"/>
                      <a:pt x="13500" y="6"/>
                    </a:cubicBezTo>
                    <a:cubicBezTo>
                      <a:pt x="15660" y="-55"/>
                      <a:pt x="17730" y="372"/>
                      <a:pt x="19440" y="1287"/>
                    </a:cubicBezTo>
                    <a:cubicBezTo>
                      <a:pt x="20880" y="2203"/>
                      <a:pt x="21600" y="3484"/>
                      <a:pt x="21510" y="4765"/>
                    </a:cubicBezTo>
                    <a:close/>
                  </a:path>
                </a:pathLst>
              </a:custGeom>
              <a:solidFill>
                <a:srgbClr val="FFFFFF"/>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grpSp>
      </p:grpSp>
      <p:grpSp>
        <p:nvGrpSpPr>
          <p:cNvPr id="84" name="Group 83">
            <a:extLst>
              <a:ext uri="{FF2B5EF4-FFF2-40B4-BE49-F238E27FC236}">
                <a16:creationId xmlns:a16="http://schemas.microsoft.com/office/drawing/2014/main" id="{01161915-20C5-12E1-806B-D376D786E8C0}"/>
              </a:ext>
            </a:extLst>
          </p:cNvPr>
          <p:cNvGrpSpPr/>
          <p:nvPr/>
        </p:nvGrpSpPr>
        <p:grpSpPr>
          <a:xfrm>
            <a:off x="2997414" y="4340631"/>
            <a:ext cx="2187177" cy="420160"/>
            <a:chOff x="2716156" y="4034644"/>
            <a:chExt cx="2187177" cy="420160"/>
          </a:xfrm>
        </p:grpSpPr>
        <p:sp>
          <p:nvSpPr>
            <p:cNvPr id="10" name="Graphic 2">
              <a:extLst>
                <a:ext uri="{FF2B5EF4-FFF2-40B4-BE49-F238E27FC236}">
                  <a16:creationId xmlns:a16="http://schemas.microsoft.com/office/drawing/2014/main" id="{AAF96E9F-9AC1-79E6-F916-935FC40FCB38}"/>
                </a:ext>
              </a:extLst>
            </p:cNvPr>
            <p:cNvSpPr/>
            <p:nvPr/>
          </p:nvSpPr>
          <p:spPr>
            <a:xfrm>
              <a:off x="3327726" y="4065193"/>
              <a:ext cx="359218" cy="359061"/>
            </a:xfrm>
            <a:prstGeom prst="ellipse">
              <a:avLst/>
            </a:prstGeom>
            <a:solidFill>
              <a:srgbClr val="00D6A4"/>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18" name="Graphic 2">
              <a:extLst>
                <a:ext uri="{FF2B5EF4-FFF2-40B4-BE49-F238E27FC236}">
                  <a16:creationId xmlns:a16="http://schemas.microsoft.com/office/drawing/2014/main" id="{6B27DE8C-CC44-90D5-9A32-E304E6CCA8E7}"/>
                </a:ext>
              </a:extLst>
            </p:cNvPr>
            <p:cNvSpPr/>
            <p:nvPr/>
          </p:nvSpPr>
          <p:spPr>
            <a:xfrm>
              <a:off x="2716156" y="4034644"/>
              <a:ext cx="2187177" cy="210080"/>
            </a:xfrm>
            <a:custGeom>
              <a:avLst/>
              <a:gdLst/>
              <a:ahLst/>
              <a:cxnLst>
                <a:cxn ang="0">
                  <a:pos x="wd2" y="hd2"/>
                </a:cxn>
                <a:cxn ang="5400000">
                  <a:pos x="wd2" y="hd2"/>
                </a:cxn>
                <a:cxn ang="10800000">
                  <a:pos x="wd2" y="hd2"/>
                </a:cxn>
                <a:cxn ang="16200000">
                  <a:pos x="wd2" y="hd2"/>
                </a:cxn>
              </a:cxnLst>
              <a:rect l="0" t="0" r="r" b="b"/>
              <a:pathLst>
                <a:path w="21600" h="18917" extrusionOk="0">
                  <a:moveTo>
                    <a:pt x="21600" y="18917"/>
                  </a:moveTo>
                  <a:lnTo>
                    <a:pt x="11268" y="18917"/>
                  </a:lnTo>
                  <a:cubicBezTo>
                    <a:pt x="10583" y="18883"/>
                    <a:pt x="9958" y="15407"/>
                    <a:pt x="9635" y="9906"/>
                  </a:cubicBezTo>
                  <a:cubicBezTo>
                    <a:pt x="9091" y="726"/>
                    <a:pt x="7832" y="-2683"/>
                    <a:pt x="6825" y="2278"/>
                  </a:cubicBezTo>
                  <a:cubicBezTo>
                    <a:pt x="6473" y="4033"/>
                    <a:pt x="6180" y="6666"/>
                    <a:pt x="5988" y="9906"/>
                  </a:cubicBezTo>
                  <a:cubicBezTo>
                    <a:pt x="5666" y="15407"/>
                    <a:pt x="5040" y="18883"/>
                    <a:pt x="4355" y="18917"/>
                  </a:cubicBezTo>
                  <a:lnTo>
                    <a:pt x="0" y="18917"/>
                  </a:lnTo>
                </a:path>
              </a:pathLst>
            </a:custGeom>
            <a:ln w="25400">
              <a:solidFill>
                <a:srgbClr val="00D6A4"/>
              </a:solidFill>
              <a:miter/>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19" name="Graphic 2">
              <a:extLst>
                <a:ext uri="{FF2B5EF4-FFF2-40B4-BE49-F238E27FC236}">
                  <a16:creationId xmlns:a16="http://schemas.microsoft.com/office/drawing/2014/main" id="{3B91491C-93AC-9E4D-4DA8-4AD98B706338}"/>
                </a:ext>
              </a:extLst>
            </p:cNvPr>
            <p:cNvSpPr/>
            <p:nvPr/>
          </p:nvSpPr>
          <p:spPr>
            <a:xfrm>
              <a:off x="3157116" y="4244723"/>
              <a:ext cx="700062" cy="210081"/>
            </a:xfrm>
            <a:custGeom>
              <a:avLst/>
              <a:gdLst/>
              <a:ahLst/>
              <a:cxnLst>
                <a:cxn ang="0">
                  <a:pos x="wd2" y="hd2"/>
                </a:cxn>
                <a:cxn ang="5400000">
                  <a:pos x="wd2" y="hd2"/>
                </a:cxn>
                <a:cxn ang="10800000">
                  <a:pos x="wd2" y="hd2"/>
                </a:cxn>
                <a:cxn ang="16200000">
                  <a:pos x="wd2" y="hd2"/>
                </a:cxn>
              </a:cxnLst>
              <a:rect l="0" t="0" r="r" b="b"/>
              <a:pathLst>
                <a:path w="21600" h="18917" extrusionOk="0">
                  <a:moveTo>
                    <a:pt x="21600" y="0"/>
                  </a:moveTo>
                  <a:cubicBezTo>
                    <a:pt x="19460" y="34"/>
                    <a:pt x="17504" y="3510"/>
                    <a:pt x="16498" y="9011"/>
                  </a:cubicBezTo>
                  <a:cubicBezTo>
                    <a:pt x="14797" y="18191"/>
                    <a:pt x="10864" y="21600"/>
                    <a:pt x="7717" y="16639"/>
                  </a:cubicBezTo>
                  <a:cubicBezTo>
                    <a:pt x="6618" y="14884"/>
                    <a:pt x="5704" y="12251"/>
                    <a:pt x="5102" y="9011"/>
                  </a:cubicBezTo>
                  <a:cubicBezTo>
                    <a:pt x="4096" y="3510"/>
                    <a:pt x="2140" y="34"/>
                    <a:pt x="0" y="0"/>
                  </a:cubicBezTo>
                </a:path>
              </a:pathLst>
            </a:custGeom>
            <a:ln w="25400">
              <a:solidFill>
                <a:srgbClr val="00D6A4"/>
              </a:solidFill>
              <a:miter/>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63" name="Graphic 2">
              <a:extLst>
                <a:ext uri="{FF2B5EF4-FFF2-40B4-BE49-F238E27FC236}">
                  <a16:creationId xmlns:a16="http://schemas.microsoft.com/office/drawing/2014/main" id="{60BD835A-1772-FC91-E30E-7B65DEF5A780}"/>
                </a:ext>
              </a:extLst>
            </p:cNvPr>
            <p:cNvSpPr/>
            <p:nvPr/>
          </p:nvSpPr>
          <p:spPr>
            <a:xfrm>
              <a:off x="3419931" y="4176856"/>
              <a:ext cx="85903" cy="131673"/>
            </a:xfrm>
            <a:custGeom>
              <a:avLst/>
              <a:gdLst/>
              <a:ahLst/>
              <a:cxnLst>
                <a:cxn ang="0">
                  <a:pos x="wd2" y="hd2"/>
                </a:cxn>
                <a:cxn ang="5400000">
                  <a:pos x="wd2" y="hd2"/>
                </a:cxn>
                <a:cxn ang="10800000">
                  <a:pos x="wd2" y="hd2"/>
                </a:cxn>
                <a:cxn ang="16200000">
                  <a:pos x="wd2" y="hd2"/>
                </a:cxn>
              </a:cxnLst>
              <a:rect l="0" t="0" r="r" b="b"/>
              <a:pathLst>
                <a:path w="21515" h="21376" extrusionOk="0">
                  <a:moveTo>
                    <a:pt x="21515" y="6637"/>
                  </a:moveTo>
                  <a:cubicBezTo>
                    <a:pt x="21515" y="11079"/>
                    <a:pt x="20388" y="14668"/>
                    <a:pt x="18040" y="17346"/>
                  </a:cubicBezTo>
                  <a:cubicBezTo>
                    <a:pt x="15692" y="20023"/>
                    <a:pt x="12499" y="21361"/>
                    <a:pt x="8273" y="21361"/>
                  </a:cubicBezTo>
                  <a:cubicBezTo>
                    <a:pt x="5925" y="21483"/>
                    <a:pt x="3578" y="20814"/>
                    <a:pt x="2075" y="19658"/>
                  </a:cubicBezTo>
                  <a:cubicBezTo>
                    <a:pt x="666" y="18501"/>
                    <a:pt x="9" y="16798"/>
                    <a:pt x="9" y="14486"/>
                  </a:cubicBezTo>
                  <a:cubicBezTo>
                    <a:pt x="-85" y="11869"/>
                    <a:pt x="572" y="9314"/>
                    <a:pt x="1699" y="6819"/>
                  </a:cubicBezTo>
                  <a:cubicBezTo>
                    <a:pt x="2544" y="4872"/>
                    <a:pt x="4141" y="3108"/>
                    <a:pt x="6395" y="1708"/>
                  </a:cubicBezTo>
                  <a:cubicBezTo>
                    <a:pt x="8273" y="613"/>
                    <a:pt x="10715" y="5"/>
                    <a:pt x="13251" y="5"/>
                  </a:cubicBezTo>
                  <a:cubicBezTo>
                    <a:pt x="18698" y="-117"/>
                    <a:pt x="21515" y="2134"/>
                    <a:pt x="21515" y="6637"/>
                  </a:cubicBezTo>
                  <a:close/>
                  <a:moveTo>
                    <a:pt x="12687" y="3473"/>
                  </a:moveTo>
                  <a:cubicBezTo>
                    <a:pt x="11560" y="3473"/>
                    <a:pt x="10527" y="3960"/>
                    <a:pt x="9588" y="4933"/>
                  </a:cubicBezTo>
                  <a:cubicBezTo>
                    <a:pt x="8461" y="6272"/>
                    <a:pt x="7616" y="7732"/>
                    <a:pt x="7146" y="9253"/>
                  </a:cubicBezTo>
                  <a:cubicBezTo>
                    <a:pt x="6489" y="10957"/>
                    <a:pt x="6207" y="12721"/>
                    <a:pt x="6207" y="14486"/>
                  </a:cubicBezTo>
                  <a:cubicBezTo>
                    <a:pt x="6113" y="15338"/>
                    <a:pt x="6301" y="16189"/>
                    <a:pt x="6771" y="16980"/>
                  </a:cubicBezTo>
                  <a:cubicBezTo>
                    <a:pt x="7052" y="17528"/>
                    <a:pt x="7898" y="17832"/>
                    <a:pt x="8837" y="17832"/>
                  </a:cubicBezTo>
                  <a:cubicBezTo>
                    <a:pt x="9964" y="17832"/>
                    <a:pt x="10997" y="17346"/>
                    <a:pt x="11936" y="16311"/>
                  </a:cubicBezTo>
                  <a:cubicBezTo>
                    <a:pt x="13063" y="14973"/>
                    <a:pt x="13908" y="13573"/>
                    <a:pt x="14378" y="12052"/>
                  </a:cubicBezTo>
                  <a:cubicBezTo>
                    <a:pt x="15035" y="10227"/>
                    <a:pt x="15317" y="8401"/>
                    <a:pt x="15317" y="6576"/>
                  </a:cubicBezTo>
                  <a:cubicBezTo>
                    <a:pt x="15411" y="5785"/>
                    <a:pt x="15223" y="4994"/>
                    <a:pt x="14659" y="4264"/>
                  </a:cubicBezTo>
                  <a:cubicBezTo>
                    <a:pt x="14284" y="3777"/>
                    <a:pt x="13532" y="3473"/>
                    <a:pt x="12687" y="3473"/>
                  </a:cubicBezTo>
                  <a:close/>
                </a:path>
              </a:pathLst>
            </a:custGeom>
            <a:solidFill>
              <a:srgbClr val="FFFFFF"/>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64" name="Graphic 2">
              <a:extLst>
                <a:ext uri="{FF2B5EF4-FFF2-40B4-BE49-F238E27FC236}">
                  <a16:creationId xmlns:a16="http://schemas.microsoft.com/office/drawing/2014/main" id="{58C9EAD3-C4A7-34E4-D937-453C90E280F4}"/>
                </a:ext>
              </a:extLst>
            </p:cNvPr>
            <p:cNvSpPr/>
            <p:nvPr/>
          </p:nvSpPr>
          <p:spPr>
            <a:xfrm>
              <a:off x="3505459" y="4178383"/>
              <a:ext cx="92993" cy="128184"/>
            </a:xfrm>
            <a:custGeom>
              <a:avLst/>
              <a:gdLst/>
              <a:ahLst/>
              <a:cxnLst>
                <a:cxn ang="0">
                  <a:pos x="wd2" y="hd2"/>
                </a:cxn>
                <a:cxn ang="5400000">
                  <a:pos x="wd2" y="hd2"/>
                </a:cxn>
                <a:cxn ang="10800000">
                  <a:pos x="wd2" y="hd2"/>
                </a:cxn>
                <a:cxn ang="16200000">
                  <a:pos x="wd2" y="hd2"/>
                </a:cxn>
              </a:cxnLst>
              <a:rect l="0" t="0" r="r" b="b"/>
              <a:pathLst>
                <a:path w="21600" h="21600" extrusionOk="0">
                  <a:moveTo>
                    <a:pt x="20119" y="17116"/>
                  </a:moveTo>
                  <a:lnTo>
                    <a:pt x="16897" y="17116"/>
                  </a:lnTo>
                  <a:lnTo>
                    <a:pt x="15677" y="21600"/>
                  </a:lnTo>
                  <a:lnTo>
                    <a:pt x="10103" y="21600"/>
                  </a:lnTo>
                  <a:lnTo>
                    <a:pt x="11323" y="17116"/>
                  </a:lnTo>
                  <a:lnTo>
                    <a:pt x="0" y="17116"/>
                  </a:lnTo>
                  <a:lnTo>
                    <a:pt x="958" y="13642"/>
                  </a:lnTo>
                  <a:lnTo>
                    <a:pt x="15677" y="0"/>
                  </a:lnTo>
                  <a:lnTo>
                    <a:pt x="21600" y="0"/>
                  </a:lnTo>
                  <a:lnTo>
                    <a:pt x="17855" y="13579"/>
                  </a:lnTo>
                  <a:lnTo>
                    <a:pt x="21077" y="13579"/>
                  </a:lnTo>
                  <a:lnTo>
                    <a:pt x="20119" y="17116"/>
                  </a:lnTo>
                  <a:close/>
                  <a:moveTo>
                    <a:pt x="12281" y="13579"/>
                  </a:moveTo>
                  <a:lnTo>
                    <a:pt x="13413" y="9916"/>
                  </a:lnTo>
                  <a:cubicBezTo>
                    <a:pt x="13587" y="9347"/>
                    <a:pt x="13848" y="8526"/>
                    <a:pt x="14197" y="7516"/>
                  </a:cubicBezTo>
                  <a:cubicBezTo>
                    <a:pt x="14545" y="6505"/>
                    <a:pt x="14806" y="5747"/>
                    <a:pt x="14981" y="5432"/>
                  </a:cubicBezTo>
                  <a:lnTo>
                    <a:pt x="14894" y="5432"/>
                  </a:lnTo>
                  <a:cubicBezTo>
                    <a:pt x="14110" y="6379"/>
                    <a:pt x="13326" y="7263"/>
                    <a:pt x="12368" y="8084"/>
                  </a:cubicBezTo>
                  <a:lnTo>
                    <a:pt x="6358" y="13579"/>
                  </a:lnTo>
                  <a:lnTo>
                    <a:pt x="12281" y="13579"/>
                  </a:lnTo>
                  <a:close/>
                </a:path>
              </a:pathLst>
            </a:custGeom>
            <a:solidFill>
              <a:srgbClr val="FFFFFF"/>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grpSp>
      <p:grpSp>
        <p:nvGrpSpPr>
          <p:cNvPr id="100" name="Group 99">
            <a:extLst>
              <a:ext uri="{FF2B5EF4-FFF2-40B4-BE49-F238E27FC236}">
                <a16:creationId xmlns:a16="http://schemas.microsoft.com/office/drawing/2014/main" id="{08B33A9C-9C12-7A81-0756-4702DADC9B5F}"/>
              </a:ext>
            </a:extLst>
          </p:cNvPr>
          <p:cNvGrpSpPr/>
          <p:nvPr/>
        </p:nvGrpSpPr>
        <p:grpSpPr>
          <a:xfrm>
            <a:off x="2929610" y="5516871"/>
            <a:ext cx="2167304" cy="398573"/>
            <a:chOff x="2880254" y="5974392"/>
            <a:chExt cx="2167304" cy="398573"/>
          </a:xfrm>
        </p:grpSpPr>
        <p:sp>
          <p:nvSpPr>
            <p:cNvPr id="20" name="Graphic 2">
              <a:extLst>
                <a:ext uri="{FF2B5EF4-FFF2-40B4-BE49-F238E27FC236}">
                  <a16:creationId xmlns:a16="http://schemas.microsoft.com/office/drawing/2014/main" id="{82EF8639-02F3-4BF7-7226-440C1D225888}"/>
                </a:ext>
              </a:extLst>
            </p:cNvPr>
            <p:cNvSpPr/>
            <p:nvPr/>
          </p:nvSpPr>
          <p:spPr>
            <a:xfrm>
              <a:off x="2880254" y="5974392"/>
              <a:ext cx="2167304" cy="210080"/>
            </a:xfrm>
            <a:custGeom>
              <a:avLst/>
              <a:gdLst/>
              <a:ahLst/>
              <a:cxnLst>
                <a:cxn ang="0">
                  <a:pos x="wd2" y="hd2"/>
                </a:cxn>
                <a:cxn ang="5400000">
                  <a:pos x="wd2" y="hd2"/>
                </a:cxn>
                <a:cxn ang="10800000">
                  <a:pos x="wd2" y="hd2"/>
                </a:cxn>
                <a:cxn ang="16200000">
                  <a:pos x="wd2" y="hd2"/>
                </a:cxn>
              </a:cxnLst>
              <a:rect l="0" t="0" r="r" b="b"/>
              <a:pathLst>
                <a:path w="21600" h="18917" extrusionOk="0">
                  <a:moveTo>
                    <a:pt x="21600" y="18917"/>
                  </a:moveTo>
                  <a:lnTo>
                    <a:pt x="11174" y="18917"/>
                  </a:lnTo>
                  <a:cubicBezTo>
                    <a:pt x="10482" y="18917"/>
                    <a:pt x="9858" y="15407"/>
                    <a:pt x="9526" y="9906"/>
                  </a:cubicBezTo>
                  <a:cubicBezTo>
                    <a:pt x="8976" y="726"/>
                    <a:pt x="7706" y="-2683"/>
                    <a:pt x="6689" y="2278"/>
                  </a:cubicBezTo>
                  <a:cubicBezTo>
                    <a:pt x="6334" y="4033"/>
                    <a:pt x="6039" y="6666"/>
                    <a:pt x="5845" y="9906"/>
                  </a:cubicBezTo>
                  <a:cubicBezTo>
                    <a:pt x="5520" y="15407"/>
                    <a:pt x="4888" y="18883"/>
                    <a:pt x="4197" y="18917"/>
                  </a:cubicBezTo>
                  <a:lnTo>
                    <a:pt x="0" y="18917"/>
                  </a:lnTo>
                </a:path>
              </a:pathLst>
            </a:custGeom>
            <a:ln w="25400">
              <a:solidFill>
                <a:srgbClr val="36474F"/>
              </a:solidFill>
              <a:miter/>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grpSp>
          <p:nvGrpSpPr>
            <p:cNvPr id="83" name="Group 82">
              <a:extLst>
                <a:ext uri="{FF2B5EF4-FFF2-40B4-BE49-F238E27FC236}">
                  <a16:creationId xmlns:a16="http://schemas.microsoft.com/office/drawing/2014/main" id="{FED2A5E1-ADDF-6A02-F133-CFFB7DF521E7}"/>
                </a:ext>
              </a:extLst>
            </p:cNvPr>
            <p:cNvGrpSpPr/>
            <p:nvPr/>
          </p:nvGrpSpPr>
          <p:grpSpPr>
            <a:xfrm>
              <a:off x="3466229" y="6013904"/>
              <a:ext cx="359218" cy="359061"/>
              <a:chOff x="3327726" y="5019815"/>
              <a:chExt cx="359218" cy="359061"/>
            </a:xfrm>
          </p:grpSpPr>
          <p:sp>
            <p:nvSpPr>
              <p:cNvPr id="11" name="Graphic 2">
                <a:extLst>
                  <a:ext uri="{FF2B5EF4-FFF2-40B4-BE49-F238E27FC236}">
                    <a16:creationId xmlns:a16="http://schemas.microsoft.com/office/drawing/2014/main" id="{AF60C661-D09B-98F6-A8DA-DBF176DF96A7}"/>
                  </a:ext>
                </a:extLst>
              </p:cNvPr>
              <p:cNvSpPr/>
              <p:nvPr/>
            </p:nvSpPr>
            <p:spPr>
              <a:xfrm>
                <a:off x="3327726" y="5019815"/>
                <a:ext cx="359218" cy="359061"/>
              </a:xfrm>
              <a:prstGeom prst="ellipse">
                <a:avLst/>
              </a:prstGeom>
              <a:solidFill>
                <a:srgbClr val="36474F"/>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65" name="Graphic 2">
                <a:extLst>
                  <a:ext uri="{FF2B5EF4-FFF2-40B4-BE49-F238E27FC236}">
                    <a16:creationId xmlns:a16="http://schemas.microsoft.com/office/drawing/2014/main" id="{E18D5385-FD5E-881C-685C-B14482D5EA68}"/>
                  </a:ext>
                </a:extLst>
              </p:cNvPr>
              <p:cNvSpPr/>
              <p:nvPr/>
            </p:nvSpPr>
            <p:spPr>
              <a:xfrm>
                <a:off x="3419931" y="5131852"/>
                <a:ext cx="85903" cy="131673"/>
              </a:xfrm>
              <a:custGeom>
                <a:avLst/>
                <a:gdLst/>
                <a:ahLst/>
                <a:cxnLst>
                  <a:cxn ang="0">
                    <a:pos x="wd2" y="hd2"/>
                  </a:cxn>
                  <a:cxn ang="5400000">
                    <a:pos x="wd2" y="hd2"/>
                  </a:cxn>
                  <a:cxn ang="10800000">
                    <a:pos x="wd2" y="hd2"/>
                  </a:cxn>
                  <a:cxn ang="16200000">
                    <a:pos x="wd2" y="hd2"/>
                  </a:cxn>
                </a:cxnLst>
                <a:rect l="0" t="0" r="r" b="b"/>
                <a:pathLst>
                  <a:path w="21515" h="21376" extrusionOk="0">
                    <a:moveTo>
                      <a:pt x="21515" y="6637"/>
                    </a:moveTo>
                    <a:cubicBezTo>
                      <a:pt x="21515" y="11078"/>
                      <a:pt x="20388" y="14668"/>
                      <a:pt x="18040" y="17345"/>
                    </a:cubicBezTo>
                    <a:cubicBezTo>
                      <a:pt x="15692" y="20023"/>
                      <a:pt x="12499" y="21361"/>
                      <a:pt x="8273" y="21361"/>
                    </a:cubicBezTo>
                    <a:cubicBezTo>
                      <a:pt x="5925" y="21483"/>
                      <a:pt x="3578" y="20814"/>
                      <a:pt x="2075" y="19658"/>
                    </a:cubicBezTo>
                    <a:cubicBezTo>
                      <a:pt x="666" y="18502"/>
                      <a:pt x="9" y="16737"/>
                      <a:pt x="9" y="14486"/>
                    </a:cubicBezTo>
                    <a:cubicBezTo>
                      <a:pt x="-85" y="11869"/>
                      <a:pt x="572" y="9314"/>
                      <a:pt x="1699" y="6819"/>
                    </a:cubicBezTo>
                    <a:cubicBezTo>
                      <a:pt x="2544" y="4872"/>
                      <a:pt x="4141" y="3108"/>
                      <a:pt x="6395" y="1708"/>
                    </a:cubicBezTo>
                    <a:cubicBezTo>
                      <a:pt x="8273" y="613"/>
                      <a:pt x="10715" y="5"/>
                      <a:pt x="13251" y="5"/>
                    </a:cubicBezTo>
                    <a:cubicBezTo>
                      <a:pt x="18698" y="-117"/>
                      <a:pt x="21515" y="2134"/>
                      <a:pt x="21515" y="6637"/>
                    </a:cubicBezTo>
                    <a:close/>
                    <a:moveTo>
                      <a:pt x="12687" y="3473"/>
                    </a:moveTo>
                    <a:cubicBezTo>
                      <a:pt x="11560" y="3473"/>
                      <a:pt x="10527" y="3960"/>
                      <a:pt x="9588" y="4933"/>
                    </a:cubicBezTo>
                    <a:cubicBezTo>
                      <a:pt x="8461" y="6272"/>
                      <a:pt x="7616" y="7732"/>
                      <a:pt x="7146" y="9253"/>
                    </a:cubicBezTo>
                    <a:cubicBezTo>
                      <a:pt x="6489" y="10957"/>
                      <a:pt x="6207" y="12721"/>
                      <a:pt x="6207" y="14486"/>
                    </a:cubicBezTo>
                    <a:cubicBezTo>
                      <a:pt x="6113" y="15338"/>
                      <a:pt x="6301" y="16189"/>
                      <a:pt x="6771" y="16980"/>
                    </a:cubicBezTo>
                    <a:cubicBezTo>
                      <a:pt x="7052" y="17528"/>
                      <a:pt x="7898" y="17832"/>
                      <a:pt x="8837" y="17832"/>
                    </a:cubicBezTo>
                    <a:cubicBezTo>
                      <a:pt x="9964" y="17832"/>
                      <a:pt x="10997" y="17345"/>
                      <a:pt x="11936" y="16311"/>
                    </a:cubicBezTo>
                    <a:cubicBezTo>
                      <a:pt x="13063" y="14972"/>
                      <a:pt x="13908" y="13573"/>
                      <a:pt x="14378" y="12052"/>
                    </a:cubicBezTo>
                    <a:cubicBezTo>
                      <a:pt x="15035" y="10227"/>
                      <a:pt x="15317" y="8401"/>
                      <a:pt x="15317" y="6576"/>
                    </a:cubicBezTo>
                    <a:cubicBezTo>
                      <a:pt x="15411" y="5785"/>
                      <a:pt x="15223" y="4994"/>
                      <a:pt x="14659" y="4264"/>
                    </a:cubicBezTo>
                    <a:cubicBezTo>
                      <a:pt x="14284" y="3716"/>
                      <a:pt x="13532" y="3412"/>
                      <a:pt x="12687" y="3473"/>
                    </a:cubicBezTo>
                    <a:close/>
                  </a:path>
                </a:pathLst>
              </a:custGeom>
              <a:solidFill>
                <a:srgbClr val="FFFFFF"/>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66" name="Graphic 2">
                <a:extLst>
                  <a:ext uri="{FF2B5EF4-FFF2-40B4-BE49-F238E27FC236}">
                    <a16:creationId xmlns:a16="http://schemas.microsoft.com/office/drawing/2014/main" id="{E1F33AB9-611A-D43B-AE75-977BDDA87124}"/>
                  </a:ext>
                </a:extLst>
              </p:cNvPr>
              <p:cNvSpPr/>
              <p:nvPr/>
            </p:nvSpPr>
            <p:spPr>
              <a:xfrm>
                <a:off x="3508833" y="5133755"/>
                <a:ext cx="89992" cy="129308"/>
              </a:xfrm>
              <a:custGeom>
                <a:avLst/>
                <a:gdLst/>
                <a:ahLst/>
                <a:cxnLst>
                  <a:cxn ang="0">
                    <a:pos x="wd2" y="hd2"/>
                  </a:cxn>
                  <a:cxn ang="5400000">
                    <a:pos x="wd2" y="hd2"/>
                  </a:cxn>
                  <a:cxn ang="10800000">
                    <a:pos x="wd2" y="hd2"/>
                  </a:cxn>
                  <a:cxn ang="16200000">
                    <a:pos x="wd2" y="hd2"/>
                  </a:cxn>
                </a:cxnLst>
                <a:rect l="0" t="0" r="r" b="b"/>
                <a:pathLst>
                  <a:path w="21600" h="21600" extrusionOk="0">
                    <a:moveTo>
                      <a:pt x="11970" y="7826"/>
                    </a:moveTo>
                    <a:cubicBezTo>
                      <a:pt x="14130" y="7763"/>
                      <a:pt x="16200" y="8264"/>
                      <a:pt x="17640" y="9329"/>
                    </a:cubicBezTo>
                    <a:cubicBezTo>
                      <a:pt x="19080" y="10456"/>
                      <a:pt x="19890" y="12021"/>
                      <a:pt x="19710" y="13524"/>
                    </a:cubicBezTo>
                    <a:cubicBezTo>
                      <a:pt x="19800" y="15026"/>
                      <a:pt x="19260" y="16466"/>
                      <a:pt x="18270" y="17781"/>
                    </a:cubicBezTo>
                    <a:cubicBezTo>
                      <a:pt x="17370" y="18970"/>
                      <a:pt x="15930" y="19972"/>
                      <a:pt x="14130" y="20598"/>
                    </a:cubicBezTo>
                    <a:cubicBezTo>
                      <a:pt x="12060" y="21287"/>
                      <a:pt x="9900" y="21600"/>
                      <a:pt x="7560" y="21600"/>
                    </a:cubicBezTo>
                    <a:cubicBezTo>
                      <a:pt x="6120" y="21600"/>
                      <a:pt x="4680" y="21475"/>
                      <a:pt x="3240" y="21287"/>
                    </a:cubicBezTo>
                    <a:cubicBezTo>
                      <a:pt x="2070" y="21099"/>
                      <a:pt x="990" y="20849"/>
                      <a:pt x="0" y="20473"/>
                    </a:cubicBezTo>
                    <a:lnTo>
                      <a:pt x="0" y="16529"/>
                    </a:lnTo>
                    <a:cubicBezTo>
                      <a:pt x="2070" y="17468"/>
                      <a:pt x="4500" y="17969"/>
                      <a:pt x="6930" y="17969"/>
                    </a:cubicBezTo>
                    <a:cubicBezTo>
                      <a:pt x="8640" y="18031"/>
                      <a:pt x="10350" y="17656"/>
                      <a:pt x="11700" y="16904"/>
                    </a:cubicBezTo>
                    <a:cubicBezTo>
                      <a:pt x="12870" y="16216"/>
                      <a:pt x="13500" y="15151"/>
                      <a:pt x="13410" y="14087"/>
                    </a:cubicBezTo>
                    <a:cubicBezTo>
                      <a:pt x="13500" y="13336"/>
                      <a:pt x="13050" y="12584"/>
                      <a:pt x="12240" y="12021"/>
                    </a:cubicBezTo>
                    <a:cubicBezTo>
                      <a:pt x="11340" y="11520"/>
                      <a:pt x="10170" y="11270"/>
                      <a:pt x="8910" y="11332"/>
                    </a:cubicBezTo>
                    <a:cubicBezTo>
                      <a:pt x="7470" y="11332"/>
                      <a:pt x="6030" y="11520"/>
                      <a:pt x="4680" y="11833"/>
                    </a:cubicBezTo>
                    <a:lnTo>
                      <a:pt x="2610" y="10706"/>
                    </a:lnTo>
                    <a:lnTo>
                      <a:pt x="6660" y="0"/>
                    </a:lnTo>
                    <a:lnTo>
                      <a:pt x="21600" y="0"/>
                    </a:lnTo>
                    <a:lnTo>
                      <a:pt x="20520" y="3819"/>
                    </a:lnTo>
                    <a:lnTo>
                      <a:pt x="10800" y="3819"/>
                    </a:lnTo>
                    <a:lnTo>
                      <a:pt x="9090" y="8139"/>
                    </a:lnTo>
                    <a:cubicBezTo>
                      <a:pt x="10260" y="7889"/>
                      <a:pt x="11070" y="7826"/>
                      <a:pt x="11970" y="7826"/>
                    </a:cubicBezTo>
                    <a:close/>
                  </a:path>
                </a:pathLst>
              </a:custGeom>
              <a:solidFill>
                <a:srgbClr val="FFFFFF"/>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36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grpSp>
      </p:grpSp>
      <p:grpSp>
        <p:nvGrpSpPr>
          <p:cNvPr id="92" name="Group 91">
            <a:extLst>
              <a:ext uri="{FF2B5EF4-FFF2-40B4-BE49-F238E27FC236}">
                <a16:creationId xmlns:a16="http://schemas.microsoft.com/office/drawing/2014/main" id="{BE871700-51EA-BD00-9C8F-5D05215F1CAF}"/>
              </a:ext>
            </a:extLst>
          </p:cNvPr>
          <p:cNvGrpSpPr/>
          <p:nvPr/>
        </p:nvGrpSpPr>
        <p:grpSpPr>
          <a:xfrm>
            <a:off x="4210403" y="213581"/>
            <a:ext cx="7315200" cy="996662"/>
            <a:chOff x="4210403" y="213581"/>
            <a:chExt cx="7315200" cy="996662"/>
          </a:xfrm>
        </p:grpSpPr>
        <p:sp>
          <p:nvSpPr>
            <p:cNvPr id="46" name="Graphic 2">
              <a:extLst>
                <a:ext uri="{FF2B5EF4-FFF2-40B4-BE49-F238E27FC236}">
                  <a16:creationId xmlns:a16="http://schemas.microsoft.com/office/drawing/2014/main" id="{C9578547-96AD-C96F-20CE-231F02D4FE98}"/>
                </a:ext>
              </a:extLst>
            </p:cNvPr>
            <p:cNvSpPr/>
            <p:nvPr/>
          </p:nvSpPr>
          <p:spPr>
            <a:xfrm>
              <a:off x="4210403" y="213581"/>
              <a:ext cx="7315200" cy="940899"/>
            </a:xfrm>
            <a:custGeom>
              <a:avLst/>
              <a:gdLst/>
              <a:ahLst/>
              <a:cxnLst>
                <a:cxn ang="0">
                  <a:pos x="wd2" y="hd2"/>
                </a:cxn>
                <a:cxn ang="5400000">
                  <a:pos x="wd2" y="hd2"/>
                </a:cxn>
                <a:cxn ang="10800000">
                  <a:pos x="wd2" y="hd2"/>
                </a:cxn>
                <a:cxn ang="16200000">
                  <a:pos x="wd2" y="hd2"/>
                </a:cxn>
              </a:cxnLst>
              <a:rect l="0" t="0" r="r" b="b"/>
              <a:pathLst>
                <a:path w="21405" h="21600" extrusionOk="0">
                  <a:moveTo>
                    <a:pt x="18880" y="21600"/>
                  </a:moveTo>
                  <a:lnTo>
                    <a:pt x="467" y="21600"/>
                  </a:lnTo>
                  <a:cubicBezTo>
                    <a:pt x="88" y="21600"/>
                    <a:pt x="-98" y="20323"/>
                    <a:pt x="51" y="18752"/>
                  </a:cubicBezTo>
                  <a:lnTo>
                    <a:pt x="1566" y="2848"/>
                  </a:lnTo>
                  <a:cubicBezTo>
                    <a:pt x="1715" y="1277"/>
                    <a:pt x="2145" y="0"/>
                    <a:pt x="2524" y="0"/>
                  </a:cubicBezTo>
                  <a:lnTo>
                    <a:pt x="20937" y="0"/>
                  </a:lnTo>
                  <a:cubicBezTo>
                    <a:pt x="21316" y="0"/>
                    <a:pt x="21502" y="1277"/>
                    <a:pt x="21353" y="2848"/>
                  </a:cubicBezTo>
                  <a:lnTo>
                    <a:pt x="19838" y="18752"/>
                  </a:lnTo>
                  <a:cubicBezTo>
                    <a:pt x="19689" y="20323"/>
                    <a:pt x="19261" y="21600"/>
                    <a:pt x="18880" y="21600"/>
                  </a:cubicBezTo>
                  <a:close/>
                </a:path>
              </a:pathLst>
            </a:custGeom>
            <a:solidFill>
              <a:srgbClr val="F54545"/>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24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91" name="TextBox 90">
              <a:extLst>
                <a:ext uri="{FF2B5EF4-FFF2-40B4-BE49-F238E27FC236}">
                  <a16:creationId xmlns:a16="http://schemas.microsoft.com/office/drawing/2014/main" id="{84A7D75E-052D-A607-0A12-B390AE8528EE}"/>
                </a:ext>
              </a:extLst>
            </p:cNvPr>
            <p:cNvSpPr txBox="1"/>
            <p:nvPr/>
          </p:nvSpPr>
          <p:spPr>
            <a:xfrm>
              <a:off x="4567552" y="471579"/>
              <a:ext cx="6729924" cy="73866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vi-VN" sz="1800" kern="0" dirty="0">
                  <a:effectLst/>
                  <a:latin typeface="Times New Roman" panose="02020603050405020304" pitchFamily="18" charset="0"/>
                  <a:ea typeface="Times New Roman" panose="02020603050405020304" pitchFamily="18" charset="0"/>
                </a:rPr>
                <a:t>Khôi phục sau chiến tranh, đặc biệt </a:t>
              </a:r>
              <a:r>
                <a:rPr lang="vi-VN" sz="1800" b="1" kern="0" dirty="0">
                  <a:effectLst/>
                  <a:latin typeface="Times New Roman" panose="02020603050405020304" pitchFamily="18" charset="0"/>
                  <a:ea typeface="Times New Roman" panose="02020603050405020304" pitchFamily="18" charset="0"/>
                </a:rPr>
                <a:t>tăng tốc đô thị hoá từ sau Đổi mới (1986)</a:t>
              </a:r>
              <a:r>
                <a:rPr lang="en-VN" sz="2400" dirty="0">
                  <a:effectLst/>
                </a:rPr>
                <a:t> </a:t>
              </a:r>
              <a:endParaRPr kumimoji="0" lang="en-US" sz="2400" b="0" i="0" u="none" strike="noStrike" kern="1200" cap="none" spc="0" normalizeH="0" baseline="0" noProof="0" dirty="0">
                <a:ln>
                  <a:noFill/>
                </a:ln>
                <a:solidFill>
                  <a:prstClr val="white"/>
                </a:solidFill>
                <a:effectLst/>
                <a:uLnTx/>
                <a:uFillTx/>
                <a:latin typeface="#9Slide03 Cabin" panose="00000500000000000000" pitchFamily="2" charset="0"/>
                <a:ea typeface="Times New Roman" panose="02020603050405020304" pitchFamily="18" charset="0"/>
              </a:endParaRPr>
            </a:p>
          </p:txBody>
        </p:sp>
      </p:grpSp>
      <p:grpSp>
        <p:nvGrpSpPr>
          <p:cNvPr id="96" name="Group 95">
            <a:extLst>
              <a:ext uri="{FF2B5EF4-FFF2-40B4-BE49-F238E27FC236}">
                <a16:creationId xmlns:a16="http://schemas.microsoft.com/office/drawing/2014/main" id="{2A04656A-0E09-D9AA-FA37-5287EF5B6A3A}"/>
              </a:ext>
            </a:extLst>
          </p:cNvPr>
          <p:cNvGrpSpPr/>
          <p:nvPr/>
        </p:nvGrpSpPr>
        <p:grpSpPr>
          <a:xfrm>
            <a:off x="4138436" y="1473343"/>
            <a:ext cx="7315200" cy="940899"/>
            <a:chOff x="4210403" y="1557401"/>
            <a:chExt cx="7315200" cy="1133856"/>
          </a:xfrm>
        </p:grpSpPr>
        <p:sp>
          <p:nvSpPr>
            <p:cNvPr id="47" name="Graphic 2">
              <a:extLst>
                <a:ext uri="{FF2B5EF4-FFF2-40B4-BE49-F238E27FC236}">
                  <a16:creationId xmlns:a16="http://schemas.microsoft.com/office/drawing/2014/main" id="{51F6035C-DED5-EAAB-87EB-8D706E702F0E}"/>
                </a:ext>
              </a:extLst>
            </p:cNvPr>
            <p:cNvSpPr/>
            <p:nvPr/>
          </p:nvSpPr>
          <p:spPr>
            <a:xfrm>
              <a:off x="4210403" y="1557401"/>
              <a:ext cx="7315200" cy="1133856"/>
            </a:xfrm>
            <a:custGeom>
              <a:avLst/>
              <a:gdLst/>
              <a:ahLst/>
              <a:cxnLst>
                <a:cxn ang="0">
                  <a:pos x="wd2" y="hd2"/>
                </a:cxn>
                <a:cxn ang="5400000">
                  <a:pos x="wd2" y="hd2"/>
                </a:cxn>
                <a:cxn ang="10800000">
                  <a:pos x="wd2" y="hd2"/>
                </a:cxn>
                <a:cxn ang="16200000">
                  <a:pos x="wd2" y="hd2"/>
                </a:cxn>
              </a:cxnLst>
              <a:rect l="0" t="0" r="r" b="b"/>
              <a:pathLst>
                <a:path w="21405" h="21600" extrusionOk="0">
                  <a:moveTo>
                    <a:pt x="18880" y="21600"/>
                  </a:moveTo>
                  <a:lnTo>
                    <a:pt x="467" y="21600"/>
                  </a:lnTo>
                  <a:cubicBezTo>
                    <a:pt x="88" y="21600"/>
                    <a:pt x="-98" y="20323"/>
                    <a:pt x="51" y="18752"/>
                  </a:cubicBezTo>
                  <a:lnTo>
                    <a:pt x="1566" y="2848"/>
                  </a:lnTo>
                  <a:cubicBezTo>
                    <a:pt x="1715" y="1277"/>
                    <a:pt x="2145" y="0"/>
                    <a:pt x="2524" y="0"/>
                  </a:cubicBezTo>
                  <a:lnTo>
                    <a:pt x="20937" y="0"/>
                  </a:lnTo>
                  <a:cubicBezTo>
                    <a:pt x="21316" y="0"/>
                    <a:pt x="21502" y="1277"/>
                    <a:pt x="21353" y="2848"/>
                  </a:cubicBezTo>
                  <a:lnTo>
                    <a:pt x="19838" y="18752"/>
                  </a:lnTo>
                  <a:cubicBezTo>
                    <a:pt x="19689" y="20323"/>
                    <a:pt x="19261" y="21600"/>
                    <a:pt x="18880" y="21600"/>
                  </a:cubicBezTo>
                  <a:close/>
                </a:path>
              </a:pathLst>
            </a:custGeom>
            <a:solidFill>
              <a:srgbClr val="F7B500"/>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24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93" name="TextBox 92">
              <a:extLst>
                <a:ext uri="{FF2B5EF4-FFF2-40B4-BE49-F238E27FC236}">
                  <a16:creationId xmlns:a16="http://schemas.microsoft.com/office/drawing/2014/main" id="{731DAE11-9B85-14E1-8E2B-2A3A74AE15E6}"/>
                </a:ext>
              </a:extLst>
            </p:cNvPr>
            <p:cNvSpPr txBox="1"/>
            <p:nvPr/>
          </p:nvSpPr>
          <p:spPr>
            <a:xfrm>
              <a:off x="4814032" y="1647914"/>
              <a:ext cx="6364026" cy="55634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vi-VN" sz="1800" b="1" kern="0" dirty="0">
                  <a:effectLst/>
                  <a:ea typeface="Times New Roman" panose="02020603050405020304" pitchFamily="18" charset="0"/>
                </a:rPr>
                <a:t>Năm 1997:</a:t>
              </a:r>
              <a:r>
                <a:rPr lang="vi-VN" sz="1800" kern="0" dirty="0">
                  <a:effectLst/>
                  <a:latin typeface="Times New Roman" panose="02020603050405020304" pitchFamily="18" charset="0"/>
                  <a:ea typeface="Times New Roman" panose="02020603050405020304" pitchFamily="18" charset="0"/>
                </a:rPr>
                <a:t> Trở thành </a:t>
              </a:r>
              <a:r>
                <a:rPr lang="vi-VN" sz="1800" b="1" kern="0" dirty="0">
                  <a:effectLst/>
                  <a:latin typeface="Times New Roman" panose="02020603050405020304" pitchFamily="18" charset="0"/>
                  <a:ea typeface="Times New Roman" panose="02020603050405020304" pitchFamily="18" charset="0"/>
                </a:rPr>
                <a:t>thành phố trực thuộc Trung ương</a:t>
              </a:r>
              <a:r>
                <a:rPr lang="en-VN" sz="2400" dirty="0">
                  <a:effectLst/>
                </a:rPr>
                <a:t> </a:t>
              </a:r>
              <a:endParaRPr kumimoji="0" lang="vi-VN" sz="2400" b="0" i="0" u="none" strike="noStrike" kern="1200" cap="none" spc="0" normalizeH="0" baseline="0" noProof="0" dirty="0">
                <a:ln>
                  <a:noFill/>
                </a:ln>
                <a:solidFill>
                  <a:prstClr val="white"/>
                </a:solidFill>
                <a:effectLst/>
                <a:uLnTx/>
                <a:uFillTx/>
                <a:latin typeface="#9Slide03 Cabin" panose="00000500000000000000" pitchFamily="2" charset="0"/>
                <a:ea typeface="Times New Roman" panose="02020603050405020304" pitchFamily="18" charset="0"/>
              </a:endParaRPr>
            </a:p>
          </p:txBody>
        </p:sp>
      </p:grpSp>
      <p:grpSp>
        <p:nvGrpSpPr>
          <p:cNvPr id="95" name="Group 94">
            <a:extLst>
              <a:ext uri="{FF2B5EF4-FFF2-40B4-BE49-F238E27FC236}">
                <a16:creationId xmlns:a16="http://schemas.microsoft.com/office/drawing/2014/main" id="{7EA77677-D9A3-90F0-6C31-663ECACFAAF9}"/>
              </a:ext>
            </a:extLst>
          </p:cNvPr>
          <p:cNvGrpSpPr/>
          <p:nvPr/>
        </p:nvGrpSpPr>
        <p:grpSpPr>
          <a:xfrm>
            <a:off x="4158667" y="2824310"/>
            <a:ext cx="7432957" cy="900322"/>
            <a:chOff x="4210402" y="2922489"/>
            <a:chExt cx="7432957" cy="1368570"/>
          </a:xfrm>
        </p:grpSpPr>
        <p:sp>
          <p:nvSpPr>
            <p:cNvPr id="48" name="Graphic 2">
              <a:extLst>
                <a:ext uri="{FF2B5EF4-FFF2-40B4-BE49-F238E27FC236}">
                  <a16:creationId xmlns:a16="http://schemas.microsoft.com/office/drawing/2014/main" id="{088807A4-BAB4-F736-473E-85CAC73211F7}"/>
                </a:ext>
              </a:extLst>
            </p:cNvPr>
            <p:cNvSpPr/>
            <p:nvPr/>
          </p:nvSpPr>
          <p:spPr>
            <a:xfrm>
              <a:off x="4210402" y="2922489"/>
              <a:ext cx="7432957" cy="1209263"/>
            </a:xfrm>
            <a:custGeom>
              <a:avLst/>
              <a:gdLst/>
              <a:ahLst/>
              <a:cxnLst>
                <a:cxn ang="0">
                  <a:pos x="wd2" y="hd2"/>
                </a:cxn>
                <a:cxn ang="5400000">
                  <a:pos x="wd2" y="hd2"/>
                </a:cxn>
                <a:cxn ang="10800000">
                  <a:pos x="wd2" y="hd2"/>
                </a:cxn>
                <a:cxn ang="16200000">
                  <a:pos x="wd2" y="hd2"/>
                </a:cxn>
              </a:cxnLst>
              <a:rect l="0" t="0" r="r" b="b"/>
              <a:pathLst>
                <a:path w="21405" h="21600" extrusionOk="0">
                  <a:moveTo>
                    <a:pt x="18880" y="21600"/>
                  </a:moveTo>
                  <a:lnTo>
                    <a:pt x="467" y="21600"/>
                  </a:lnTo>
                  <a:cubicBezTo>
                    <a:pt x="88" y="21600"/>
                    <a:pt x="-98" y="20323"/>
                    <a:pt x="51" y="18752"/>
                  </a:cubicBezTo>
                  <a:lnTo>
                    <a:pt x="1566" y="2848"/>
                  </a:lnTo>
                  <a:cubicBezTo>
                    <a:pt x="1715" y="1277"/>
                    <a:pt x="2145" y="0"/>
                    <a:pt x="2524" y="0"/>
                  </a:cubicBezTo>
                  <a:lnTo>
                    <a:pt x="20937" y="0"/>
                  </a:lnTo>
                  <a:cubicBezTo>
                    <a:pt x="21316" y="0"/>
                    <a:pt x="21502" y="1277"/>
                    <a:pt x="21353" y="2848"/>
                  </a:cubicBezTo>
                  <a:lnTo>
                    <a:pt x="19838" y="18752"/>
                  </a:lnTo>
                  <a:cubicBezTo>
                    <a:pt x="19689" y="20333"/>
                    <a:pt x="19261" y="21600"/>
                    <a:pt x="18880" y="21600"/>
                  </a:cubicBezTo>
                  <a:close/>
                </a:path>
              </a:pathLst>
            </a:custGeom>
            <a:solidFill>
              <a:srgbClr val="00A8E6"/>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24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94" name="TextBox 93">
              <a:extLst>
                <a:ext uri="{FF2B5EF4-FFF2-40B4-BE49-F238E27FC236}">
                  <a16:creationId xmlns:a16="http://schemas.microsoft.com/office/drawing/2014/main" id="{6DE7A0B0-CECA-4D0C-DADA-45AFC7F138E0}"/>
                </a:ext>
              </a:extLst>
            </p:cNvPr>
            <p:cNvSpPr txBox="1"/>
            <p:nvPr/>
          </p:nvSpPr>
          <p:spPr>
            <a:xfrm>
              <a:off x="4627215" y="3168224"/>
              <a:ext cx="6638415" cy="112283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vi-VN" sz="1800" b="1" kern="0" dirty="0">
                  <a:effectLst/>
                  <a:ea typeface="Times New Roman" panose="02020603050405020304" pitchFamily="18" charset="0"/>
                </a:rPr>
                <a:t>Năm 2003:</a:t>
              </a:r>
              <a:r>
                <a:rPr lang="vi-VN" sz="1800" kern="0" dirty="0">
                  <a:effectLst/>
                  <a:latin typeface="Times New Roman" panose="02020603050405020304" pitchFamily="18" charset="0"/>
                  <a:ea typeface="Times New Roman" panose="02020603050405020304" pitchFamily="18" charset="0"/>
                </a:rPr>
                <a:t> Được công nhận là </a:t>
              </a:r>
              <a:r>
                <a:rPr lang="vi-VN" sz="1800" b="1" kern="0" dirty="0">
                  <a:effectLst/>
                  <a:latin typeface="Times New Roman" panose="02020603050405020304" pitchFamily="18" charset="0"/>
                  <a:ea typeface="Times New Roman" panose="02020603050405020304" pitchFamily="18" charset="0"/>
                </a:rPr>
                <a:t>đô thị loại I</a:t>
              </a:r>
              <a:r>
                <a:rPr lang="vi-VN" sz="1800" kern="0" dirty="0">
                  <a:effectLst/>
                  <a:latin typeface="Times New Roman" panose="02020603050405020304" pitchFamily="18" charset="0"/>
                  <a:ea typeface="Times New Roman" panose="02020603050405020304" pitchFamily="18" charset="0"/>
                </a:rPr>
                <a:t>, mở ra giai đoạn phát triển đô thị nhanh, hiện đại</a:t>
              </a:r>
              <a:r>
                <a:rPr lang="en-VN" sz="2400" dirty="0">
                  <a:effectLst/>
                </a:rPr>
                <a:t> </a:t>
              </a:r>
              <a:endParaRPr kumimoji="0" lang="vi-VN" sz="2400" b="0" i="0" u="none" strike="noStrike" kern="1200" cap="none" spc="0" normalizeH="0" baseline="0" noProof="0" dirty="0">
                <a:ln>
                  <a:noFill/>
                </a:ln>
                <a:solidFill>
                  <a:prstClr val="white"/>
                </a:solidFill>
                <a:effectLst/>
                <a:uLnTx/>
                <a:uFillTx/>
                <a:latin typeface="#9Slide03 Cabin" panose="00000500000000000000" pitchFamily="2" charset="0"/>
                <a:ea typeface="Times New Roman" panose="02020603050405020304" pitchFamily="18" charset="0"/>
              </a:endParaRPr>
            </a:p>
          </p:txBody>
        </p:sp>
      </p:grpSp>
      <p:grpSp>
        <p:nvGrpSpPr>
          <p:cNvPr id="98" name="Group 97">
            <a:extLst>
              <a:ext uri="{FF2B5EF4-FFF2-40B4-BE49-F238E27FC236}">
                <a16:creationId xmlns:a16="http://schemas.microsoft.com/office/drawing/2014/main" id="{01B434DB-17C3-BE99-F00B-1D77FCA28D88}"/>
              </a:ext>
            </a:extLst>
          </p:cNvPr>
          <p:cNvGrpSpPr/>
          <p:nvPr/>
        </p:nvGrpSpPr>
        <p:grpSpPr>
          <a:xfrm>
            <a:off x="4203599" y="3829911"/>
            <a:ext cx="7315200" cy="1133856"/>
            <a:chOff x="4210403" y="4319200"/>
            <a:chExt cx="7315200" cy="1133856"/>
          </a:xfrm>
        </p:grpSpPr>
        <p:sp>
          <p:nvSpPr>
            <p:cNvPr id="49" name="Graphic 2">
              <a:extLst>
                <a:ext uri="{FF2B5EF4-FFF2-40B4-BE49-F238E27FC236}">
                  <a16:creationId xmlns:a16="http://schemas.microsoft.com/office/drawing/2014/main" id="{FA0719E0-6438-7732-1941-0F1F73CF91B3}"/>
                </a:ext>
              </a:extLst>
            </p:cNvPr>
            <p:cNvSpPr/>
            <p:nvPr/>
          </p:nvSpPr>
          <p:spPr>
            <a:xfrm>
              <a:off x="4210403" y="4319200"/>
              <a:ext cx="7315200" cy="1133856"/>
            </a:xfrm>
            <a:custGeom>
              <a:avLst/>
              <a:gdLst/>
              <a:ahLst/>
              <a:cxnLst>
                <a:cxn ang="0">
                  <a:pos x="wd2" y="hd2"/>
                </a:cxn>
                <a:cxn ang="5400000">
                  <a:pos x="wd2" y="hd2"/>
                </a:cxn>
                <a:cxn ang="10800000">
                  <a:pos x="wd2" y="hd2"/>
                </a:cxn>
                <a:cxn ang="16200000">
                  <a:pos x="wd2" y="hd2"/>
                </a:cxn>
              </a:cxnLst>
              <a:rect l="0" t="0" r="r" b="b"/>
              <a:pathLst>
                <a:path w="21405" h="21600" extrusionOk="0">
                  <a:moveTo>
                    <a:pt x="18880" y="21600"/>
                  </a:moveTo>
                  <a:lnTo>
                    <a:pt x="467" y="21600"/>
                  </a:lnTo>
                  <a:cubicBezTo>
                    <a:pt x="88" y="21600"/>
                    <a:pt x="-98" y="20323"/>
                    <a:pt x="51" y="18752"/>
                  </a:cubicBezTo>
                  <a:lnTo>
                    <a:pt x="1566" y="2848"/>
                  </a:lnTo>
                  <a:cubicBezTo>
                    <a:pt x="1715" y="1277"/>
                    <a:pt x="2145" y="0"/>
                    <a:pt x="2524" y="0"/>
                  </a:cubicBezTo>
                  <a:lnTo>
                    <a:pt x="20937" y="0"/>
                  </a:lnTo>
                  <a:cubicBezTo>
                    <a:pt x="21316" y="0"/>
                    <a:pt x="21502" y="1277"/>
                    <a:pt x="21353" y="2848"/>
                  </a:cubicBezTo>
                  <a:lnTo>
                    <a:pt x="19838" y="18752"/>
                  </a:lnTo>
                  <a:cubicBezTo>
                    <a:pt x="19689" y="20323"/>
                    <a:pt x="19261" y="21600"/>
                    <a:pt x="18880" y="21600"/>
                  </a:cubicBezTo>
                  <a:close/>
                </a:path>
              </a:pathLst>
            </a:custGeom>
            <a:solidFill>
              <a:srgbClr val="00D6A4"/>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24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97" name="TextBox 96">
              <a:extLst>
                <a:ext uri="{FF2B5EF4-FFF2-40B4-BE49-F238E27FC236}">
                  <a16:creationId xmlns:a16="http://schemas.microsoft.com/office/drawing/2014/main" id="{DEAED918-2AEF-E6DA-30EA-B5323A4EEAE6}"/>
                </a:ext>
              </a:extLst>
            </p:cNvPr>
            <p:cNvSpPr txBox="1"/>
            <p:nvPr/>
          </p:nvSpPr>
          <p:spPr>
            <a:xfrm>
              <a:off x="4841325" y="4389283"/>
              <a:ext cx="6079692"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vi-VN" sz="1800" b="1" kern="0" dirty="0">
                  <a:effectLst/>
                  <a:ea typeface="Times New Roman" panose="02020603050405020304" pitchFamily="18" charset="0"/>
                </a:rPr>
                <a:t>Nghị quyết 33-NQ/TW (2003)</a:t>
              </a:r>
              <a:r>
                <a:rPr lang="vi-VN" sz="1800" kern="0" dirty="0">
                  <a:effectLst/>
                  <a:latin typeface="Times New Roman" panose="02020603050405020304" pitchFamily="18" charset="0"/>
                  <a:ea typeface="Times New Roman" panose="02020603050405020304" pitchFamily="18" charset="0"/>
                </a:rPr>
                <a:t> và </a:t>
              </a:r>
              <a:r>
                <a:rPr lang="vi-VN" sz="1800" b="1" kern="0" dirty="0">
                  <a:effectLst/>
                  <a:latin typeface="Times New Roman" panose="02020603050405020304" pitchFamily="18" charset="0"/>
                  <a:ea typeface="Times New Roman" panose="02020603050405020304" pitchFamily="18" charset="0"/>
                </a:rPr>
                <a:t>Nghị quyết 43-NQ/TW (2019)</a:t>
              </a:r>
              <a:r>
                <a:rPr lang="vi-VN" sz="1800" kern="0" dirty="0">
                  <a:effectLst/>
                  <a:latin typeface="Times New Roman" panose="02020603050405020304" pitchFamily="18" charset="0"/>
                  <a:ea typeface="Times New Roman" panose="02020603050405020304" pitchFamily="18" charset="0"/>
                </a:rPr>
                <a:t>: Định hướng Đà Nẵng trở thành </a:t>
              </a:r>
              <a:r>
                <a:rPr lang="vi-VN" sz="1800" b="1" kern="0" dirty="0">
                  <a:effectLst/>
                  <a:latin typeface="Times New Roman" panose="02020603050405020304" pitchFamily="18" charset="0"/>
                  <a:ea typeface="Times New Roman" panose="02020603050405020304" pitchFamily="18" charset="0"/>
                </a:rPr>
                <a:t>trung tâm kinh tế – xã hội lớn của miền Trung và cả nước</a:t>
              </a:r>
              <a:r>
                <a:rPr lang="en-VN" sz="2400" dirty="0">
                  <a:effectLst/>
                </a:rPr>
                <a:t> </a:t>
              </a:r>
              <a:endParaRPr kumimoji="0" lang="vi-VN" sz="2400" b="0" i="0" u="none" strike="noStrike" kern="1200" cap="none" spc="0" normalizeH="0" baseline="0" noProof="0" dirty="0">
                <a:ln>
                  <a:noFill/>
                </a:ln>
                <a:solidFill>
                  <a:prstClr val="white"/>
                </a:solidFill>
                <a:effectLst/>
                <a:uLnTx/>
                <a:uFillTx/>
                <a:latin typeface="#9Slide03 Cabin" panose="00000500000000000000" pitchFamily="2" charset="0"/>
                <a:ea typeface="Times New Roman" panose="02020603050405020304" pitchFamily="18" charset="0"/>
              </a:endParaRPr>
            </a:p>
          </p:txBody>
        </p:sp>
      </p:grpSp>
      <p:grpSp>
        <p:nvGrpSpPr>
          <p:cNvPr id="101" name="Group 100">
            <a:extLst>
              <a:ext uri="{FF2B5EF4-FFF2-40B4-BE49-F238E27FC236}">
                <a16:creationId xmlns:a16="http://schemas.microsoft.com/office/drawing/2014/main" id="{BCC9BBE4-85EF-E048-FE04-61A7B49A05EB}"/>
              </a:ext>
            </a:extLst>
          </p:cNvPr>
          <p:cNvGrpSpPr/>
          <p:nvPr/>
        </p:nvGrpSpPr>
        <p:grpSpPr>
          <a:xfrm>
            <a:off x="4266477" y="5313505"/>
            <a:ext cx="7315201" cy="1129899"/>
            <a:chOff x="4210402" y="5061431"/>
            <a:chExt cx="7315201" cy="1725449"/>
          </a:xfrm>
        </p:grpSpPr>
        <p:sp>
          <p:nvSpPr>
            <p:cNvPr id="50" name="Graphic 2">
              <a:extLst>
                <a:ext uri="{FF2B5EF4-FFF2-40B4-BE49-F238E27FC236}">
                  <a16:creationId xmlns:a16="http://schemas.microsoft.com/office/drawing/2014/main" id="{647E4826-8EC3-FAC3-8D6F-9F7028F6E63B}"/>
                </a:ext>
              </a:extLst>
            </p:cNvPr>
            <p:cNvSpPr/>
            <p:nvPr/>
          </p:nvSpPr>
          <p:spPr>
            <a:xfrm>
              <a:off x="4210402" y="5061431"/>
              <a:ext cx="7315201" cy="1725449"/>
            </a:xfrm>
            <a:custGeom>
              <a:avLst/>
              <a:gdLst/>
              <a:ahLst/>
              <a:cxnLst>
                <a:cxn ang="0">
                  <a:pos x="wd2" y="hd2"/>
                </a:cxn>
                <a:cxn ang="5400000">
                  <a:pos x="wd2" y="hd2"/>
                </a:cxn>
                <a:cxn ang="10800000">
                  <a:pos x="wd2" y="hd2"/>
                </a:cxn>
                <a:cxn ang="16200000">
                  <a:pos x="wd2" y="hd2"/>
                </a:cxn>
              </a:cxnLst>
              <a:rect l="0" t="0" r="r" b="b"/>
              <a:pathLst>
                <a:path w="21405" h="21600" extrusionOk="0">
                  <a:moveTo>
                    <a:pt x="18880" y="21600"/>
                  </a:moveTo>
                  <a:lnTo>
                    <a:pt x="467" y="21600"/>
                  </a:lnTo>
                  <a:cubicBezTo>
                    <a:pt x="88" y="21600"/>
                    <a:pt x="-98" y="20323"/>
                    <a:pt x="51" y="18752"/>
                  </a:cubicBezTo>
                  <a:lnTo>
                    <a:pt x="1566" y="2848"/>
                  </a:lnTo>
                  <a:cubicBezTo>
                    <a:pt x="1715" y="1277"/>
                    <a:pt x="2145" y="0"/>
                    <a:pt x="2524" y="0"/>
                  </a:cubicBezTo>
                  <a:lnTo>
                    <a:pt x="20937" y="0"/>
                  </a:lnTo>
                  <a:cubicBezTo>
                    <a:pt x="21316" y="0"/>
                    <a:pt x="21502" y="1277"/>
                    <a:pt x="21353" y="2848"/>
                  </a:cubicBezTo>
                  <a:lnTo>
                    <a:pt x="19838" y="18752"/>
                  </a:lnTo>
                  <a:cubicBezTo>
                    <a:pt x="19689" y="20323"/>
                    <a:pt x="19261" y="21600"/>
                    <a:pt x="18880" y="21600"/>
                  </a:cubicBezTo>
                  <a:close/>
                </a:path>
              </a:pathLst>
            </a:custGeom>
            <a:solidFill>
              <a:srgbClr val="36474F"/>
            </a:solidFill>
            <a:ln w="12700">
              <a:miter lim="400000"/>
            </a:ln>
          </p:spPr>
          <p:txBody>
            <a:bodyPr tIns="4572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sz="3600">
                  <a:solidFill>
                    <a:srgbClr val="000000"/>
                  </a:solidFill>
                  <a:latin typeface="Calibri"/>
                  <a:ea typeface="Calibri"/>
                  <a:cs typeface="Calibri"/>
                  <a:sym typeface="Calibri"/>
                </a:defRPr>
              </a:pPr>
              <a:endParaRPr kumimoji="0" sz="2400" b="0" i="0" u="none" strike="noStrike" kern="1200" cap="none" spc="0" normalizeH="0" baseline="0" noProof="0">
                <a:ln>
                  <a:noFill/>
                </a:ln>
                <a:solidFill>
                  <a:srgbClr val="000000"/>
                </a:solidFill>
                <a:effectLst/>
                <a:uLnTx/>
                <a:uFillTx/>
                <a:latin typeface="#9Slide03 Cabin" panose="00000500000000000000" pitchFamily="2" charset="0"/>
                <a:ea typeface="Calibri"/>
                <a:cs typeface="Calibri"/>
                <a:sym typeface="Calibri"/>
              </a:endParaRPr>
            </a:p>
          </p:txBody>
        </p:sp>
        <p:sp>
          <p:nvSpPr>
            <p:cNvPr id="99" name="TextBox 98">
              <a:extLst>
                <a:ext uri="{FF2B5EF4-FFF2-40B4-BE49-F238E27FC236}">
                  <a16:creationId xmlns:a16="http://schemas.microsoft.com/office/drawing/2014/main" id="{59B96A75-2163-A683-E5E3-9FB755EB35C2}"/>
                </a:ext>
              </a:extLst>
            </p:cNvPr>
            <p:cNvSpPr txBox="1"/>
            <p:nvPr/>
          </p:nvSpPr>
          <p:spPr>
            <a:xfrm>
              <a:off x="4482826" y="5354961"/>
              <a:ext cx="6711572" cy="112800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vi-VN" sz="1800" b="1" kern="0" dirty="0">
                  <a:solidFill>
                    <a:schemeClr val="bg1"/>
                  </a:solidFill>
                  <a:effectLst/>
                  <a:ea typeface="Times New Roman" panose="02020603050405020304" pitchFamily="18" charset="0"/>
                </a:rPr>
                <a:t>Quy hoạch 2021–2030, tầm nhìn 2050</a:t>
              </a:r>
              <a:r>
                <a:rPr lang="vi-VN" sz="1800" kern="0" dirty="0">
                  <a:solidFill>
                    <a:schemeClr val="bg1"/>
                  </a:solidFill>
                  <a:effectLst/>
                  <a:latin typeface="Times New Roman" panose="02020603050405020304" pitchFamily="18" charset="0"/>
                  <a:ea typeface="Times New Roman" panose="02020603050405020304" pitchFamily="18" charset="0"/>
                </a:rPr>
                <a:t>: Xây dựng Đà Nẵng thành </a:t>
              </a:r>
              <a:r>
                <a:rPr lang="vi-VN" sz="1800" b="1" kern="0" dirty="0">
                  <a:solidFill>
                    <a:schemeClr val="bg1"/>
                  </a:solidFill>
                  <a:effectLst/>
                  <a:latin typeface="Times New Roman" panose="02020603050405020304" pitchFamily="18" charset="0"/>
                  <a:ea typeface="Times New Roman" panose="02020603050405020304" pitchFamily="18" charset="0"/>
                </a:rPr>
                <a:t>đô thị sinh thái, thông minh, đáng sống hàng đầu Đông Nam Á</a:t>
              </a:r>
              <a:r>
                <a:rPr lang="en-VN" sz="2400" dirty="0">
                  <a:solidFill>
                    <a:schemeClr val="bg1"/>
                  </a:solidFill>
                  <a:effectLst/>
                </a:rPr>
                <a:t> </a:t>
              </a:r>
              <a:endParaRPr kumimoji="0" lang="vi-VN" sz="2400" b="0" i="0" u="none" strike="noStrike" kern="1200" cap="none" spc="-10" normalizeH="0" baseline="0" noProof="0" dirty="0">
                <a:ln>
                  <a:noFill/>
                </a:ln>
                <a:solidFill>
                  <a:schemeClr val="bg1"/>
                </a:solidFill>
                <a:effectLst/>
                <a:uLnTx/>
                <a:uFillTx/>
                <a:latin typeface="#9Slide03 Cabin" panose="00000500000000000000" pitchFamily="2" charset="0"/>
                <a:ea typeface="Times New Roman" panose="02020603050405020304" pitchFamily="18" charset="0"/>
              </a:endParaRPr>
            </a:p>
          </p:txBody>
        </p:sp>
      </p:grpSp>
    </p:spTree>
    <p:extLst>
      <p:ext uri="{BB962C8B-B14F-4D97-AF65-F5344CB8AC3E}">
        <p14:creationId xmlns:p14="http://schemas.microsoft.com/office/powerpoint/2010/main" val="5607175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left)">
                                      <p:cBhvr>
                                        <p:cTn id="10" dur="500"/>
                                        <p:tgtEl>
                                          <p:spTgt spid="3"/>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left)">
                                      <p:cBhvr>
                                        <p:cTn id="13" dur="500"/>
                                        <p:tgtEl>
                                          <p:spTgt spid="4"/>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left)">
                                      <p:cBhvr>
                                        <p:cTn id="16" dur="500"/>
                                        <p:tgtEl>
                                          <p:spTgt spid="5"/>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left)">
                                      <p:cBhvr>
                                        <p:cTn id="19" dur="500"/>
                                        <p:tgtEl>
                                          <p:spTgt spid="6"/>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ipe(left)">
                                      <p:cBhvr>
                                        <p:cTn id="22" dur="500"/>
                                        <p:tgtEl>
                                          <p:spTgt spid="12"/>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wipe(left)">
                                      <p:cBhvr>
                                        <p:cTn id="25" dur="500"/>
                                        <p:tgtEl>
                                          <p:spTgt spid="13"/>
                                        </p:tgtEl>
                                      </p:cBhvr>
                                    </p:animEffect>
                                  </p:childTnLst>
                                </p:cTn>
                              </p:par>
                              <p:par>
                                <p:cTn id="26" presetID="22" presetClass="entr" presetSubtype="8"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wipe(left)">
                                      <p:cBhvr>
                                        <p:cTn id="28" dur="500"/>
                                        <p:tgtEl>
                                          <p:spTgt spid="14"/>
                                        </p:tgtEl>
                                      </p:cBhvr>
                                    </p:animEffect>
                                  </p:childTnLst>
                                </p:cTn>
                              </p:par>
                              <p:par>
                                <p:cTn id="29" presetID="22" presetClass="entr" presetSubtype="8"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wipe(left)">
                                      <p:cBhvr>
                                        <p:cTn id="31" dur="500"/>
                                        <p:tgtEl>
                                          <p:spTgt spid="15"/>
                                        </p:tgtEl>
                                      </p:cBhvr>
                                    </p:animEffect>
                                  </p:childTnLst>
                                </p:cTn>
                              </p:par>
                              <p:par>
                                <p:cTn id="32" presetID="22" presetClass="entr" presetSubtype="8" fill="hold" grpId="0" nodeType="withEffect">
                                  <p:stCondLst>
                                    <p:cond delay="0"/>
                                  </p:stCondLst>
                                  <p:childTnLst>
                                    <p:set>
                                      <p:cBhvr>
                                        <p:cTn id="33" dur="1" fill="hold">
                                          <p:stCondLst>
                                            <p:cond delay="0"/>
                                          </p:stCondLst>
                                        </p:cTn>
                                        <p:tgtEl>
                                          <p:spTgt spid="17"/>
                                        </p:tgtEl>
                                        <p:attrNameLst>
                                          <p:attrName>style.visibility</p:attrName>
                                        </p:attrNameLst>
                                      </p:cBhvr>
                                      <p:to>
                                        <p:strVal val="visible"/>
                                      </p:to>
                                    </p:set>
                                    <p:animEffect transition="in" filter="wipe(left)">
                                      <p:cBhvr>
                                        <p:cTn id="34" dur="500"/>
                                        <p:tgtEl>
                                          <p:spTgt spid="17"/>
                                        </p:tgtEl>
                                      </p:cBhvr>
                                    </p:animEffect>
                                  </p:childTnLst>
                                </p:cTn>
                              </p:par>
                              <p:par>
                                <p:cTn id="35" presetID="22" presetClass="entr" presetSubtype="8" fill="hold" grpId="0" nodeType="with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wipe(left)">
                                      <p:cBhvr>
                                        <p:cTn id="37" dur="500"/>
                                        <p:tgtEl>
                                          <p:spTgt spid="21"/>
                                        </p:tgtEl>
                                      </p:cBhvr>
                                    </p:animEffect>
                                  </p:childTnLst>
                                </p:cTn>
                              </p:par>
                              <p:par>
                                <p:cTn id="38" presetID="22" presetClass="entr" presetSubtype="8" fill="hold" grpId="0" nodeType="with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wipe(left)">
                                      <p:cBhvr>
                                        <p:cTn id="40" dur="500"/>
                                        <p:tgtEl>
                                          <p:spTgt spid="22"/>
                                        </p:tgtEl>
                                      </p:cBhvr>
                                    </p:animEffect>
                                  </p:childTnLst>
                                </p:cTn>
                              </p:par>
                              <p:par>
                                <p:cTn id="41" presetID="22" presetClass="entr" presetSubtype="8" fill="hold" grpId="0" nodeType="withEffect">
                                  <p:stCondLst>
                                    <p:cond delay="0"/>
                                  </p:stCondLst>
                                  <p:childTnLst>
                                    <p:set>
                                      <p:cBhvr>
                                        <p:cTn id="42" dur="1" fill="hold">
                                          <p:stCondLst>
                                            <p:cond delay="0"/>
                                          </p:stCondLst>
                                        </p:cTn>
                                        <p:tgtEl>
                                          <p:spTgt spid="23"/>
                                        </p:tgtEl>
                                        <p:attrNameLst>
                                          <p:attrName>style.visibility</p:attrName>
                                        </p:attrNameLst>
                                      </p:cBhvr>
                                      <p:to>
                                        <p:strVal val="visible"/>
                                      </p:to>
                                    </p:set>
                                    <p:animEffect transition="in" filter="wipe(left)">
                                      <p:cBhvr>
                                        <p:cTn id="43" dur="500"/>
                                        <p:tgtEl>
                                          <p:spTgt spid="23"/>
                                        </p:tgtEl>
                                      </p:cBhvr>
                                    </p:animEffect>
                                  </p:childTnLst>
                                </p:cTn>
                              </p:par>
                              <p:par>
                                <p:cTn id="44" presetID="22" presetClass="entr" presetSubtype="8" fill="hold" grpId="0" nodeType="withEffect">
                                  <p:stCondLst>
                                    <p:cond delay="0"/>
                                  </p:stCondLst>
                                  <p:childTnLst>
                                    <p:set>
                                      <p:cBhvr>
                                        <p:cTn id="45" dur="1" fill="hold">
                                          <p:stCondLst>
                                            <p:cond delay="0"/>
                                          </p:stCondLst>
                                        </p:cTn>
                                        <p:tgtEl>
                                          <p:spTgt spid="24"/>
                                        </p:tgtEl>
                                        <p:attrNameLst>
                                          <p:attrName>style.visibility</p:attrName>
                                        </p:attrNameLst>
                                      </p:cBhvr>
                                      <p:to>
                                        <p:strVal val="visible"/>
                                      </p:to>
                                    </p:set>
                                    <p:animEffect transition="in" filter="wipe(left)">
                                      <p:cBhvr>
                                        <p:cTn id="46" dur="500"/>
                                        <p:tgtEl>
                                          <p:spTgt spid="24"/>
                                        </p:tgtEl>
                                      </p:cBhvr>
                                    </p:animEffect>
                                  </p:childTnLst>
                                </p:cTn>
                              </p:par>
                              <p:par>
                                <p:cTn id="47" presetID="22" presetClass="entr" presetSubtype="8" fill="hold" grpId="0" nodeType="withEffect">
                                  <p:stCondLst>
                                    <p:cond delay="0"/>
                                  </p:stCondLst>
                                  <p:childTnLst>
                                    <p:set>
                                      <p:cBhvr>
                                        <p:cTn id="48" dur="1" fill="hold">
                                          <p:stCondLst>
                                            <p:cond delay="0"/>
                                          </p:stCondLst>
                                        </p:cTn>
                                        <p:tgtEl>
                                          <p:spTgt spid="25"/>
                                        </p:tgtEl>
                                        <p:attrNameLst>
                                          <p:attrName>style.visibility</p:attrName>
                                        </p:attrNameLst>
                                      </p:cBhvr>
                                      <p:to>
                                        <p:strVal val="visible"/>
                                      </p:to>
                                    </p:set>
                                    <p:animEffect transition="in" filter="wipe(left)">
                                      <p:cBhvr>
                                        <p:cTn id="49" dur="500"/>
                                        <p:tgtEl>
                                          <p:spTgt spid="25"/>
                                        </p:tgtEl>
                                      </p:cBhvr>
                                    </p:animEffect>
                                  </p:childTnLst>
                                </p:cTn>
                              </p:par>
                              <p:par>
                                <p:cTn id="50" presetID="22" presetClass="entr" presetSubtype="8" fill="hold" grpId="0" nodeType="withEffect">
                                  <p:stCondLst>
                                    <p:cond delay="0"/>
                                  </p:stCondLst>
                                  <p:childTnLst>
                                    <p:set>
                                      <p:cBhvr>
                                        <p:cTn id="51" dur="1" fill="hold">
                                          <p:stCondLst>
                                            <p:cond delay="0"/>
                                          </p:stCondLst>
                                        </p:cTn>
                                        <p:tgtEl>
                                          <p:spTgt spid="26"/>
                                        </p:tgtEl>
                                        <p:attrNameLst>
                                          <p:attrName>style.visibility</p:attrName>
                                        </p:attrNameLst>
                                      </p:cBhvr>
                                      <p:to>
                                        <p:strVal val="visible"/>
                                      </p:to>
                                    </p:set>
                                    <p:animEffect transition="in" filter="wipe(left)">
                                      <p:cBhvr>
                                        <p:cTn id="52" dur="500"/>
                                        <p:tgtEl>
                                          <p:spTgt spid="26"/>
                                        </p:tgtEl>
                                      </p:cBhvr>
                                    </p:animEffect>
                                  </p:childTnLst>
                                </p:cTn>
                              </p:par>
                              <p:par>
                                <p:cTn id="53" presetID="22" presetClass="entr" presetSubtype="8" fill="hold" grpId="0" nodeType="withEffect">
                                  <p:stCondLst>
                                    <p:cond delay="0"/>
                                  </p:stCondLst>
                                  <p:childTnLst>
                                    <p:set>
                                      <p:cBhvr>
                                        <p:cTn id="54" dur="1" fill="hold">
                                          <p:stCondLst>
                                            <p:cond delay="0"/>
                                          </p:stCondLst>
                                        </p:cTn>
                                        <p:tgtEl>
                                          <p:spTgt spid="27"/>
                                        </p:tgtEl>
                                        <p:attrNameLst>
                                          <p:attrName>style.visibility</p:attrName>
                                        </p:attrNameLst>
                                      </p:cBhvr>
                                      <p:to>
                                        <p:strVal val="visible"/>
                                      </p:to>
                                    </p:set>
                                    <p:animEffect transition="in" filter="wipe(left)">
                                      <p:cBhvr>
                                        <p:cTn id="55" dur="500"/>
                                        <p:tgtEl>
                                          <p:spTgt spid="27"/>
                                        </p:tgtEl>
                                      </p:cBhvr>
                                    </p:animEffect>
                                  </p:childTnLst>
                                </p:cTn>
                              </p:par>
                              <p:par>
                                <p:cTn id="56" presetID="22" presetClass="entr" presetSubtype="8" fill="hold" grpId="0" nodeType="withEffect">
                                  <p:stCondLst>
                                    <p:cond delay="0"/>
                                  </p:stCondLst>
                                  <p:childTnLst>
                                    <p:set>
                                      <p:cBhvr>
                                        <p:cTn id="57" dur="1" fill="hold">
                                          <p:stCondLst>
                                            <p:cond delay="0"/>
                                          </p:stCondLst>
                                        </p:cTn>
                                        <p:tgtEl>
                                          <p:spTgt spid="28"/>
                                        </p:tgtEl>
                                        <p:attrNameLst>
                                          <p:attrName>style.visibility</p:attrName>
                                        </p:attrNameLst>
                                      </p:cBhvr>
                                      <p:to>
                                        <p:strVal val="visible"/>
                                      </p:to>
                                    </p:set>
                                    <p:animEffect transition="in" filter="wipe(left)">
                                      <p:cBhvr>
                                        <p:cTn id="58" dur="500"/>
                                        <p:tgtEl>
                                          <p:spTgt spid="28"/>
                                        </p:tgtEl>
                                      </p:cBhvr>
                                    </p:animEffect>
                                  </p:childTnLst>
                                </p:cTn>
                              </p:par>
                              <p:par>
                                <p:cTn id="59" presetID="22" presetClass="entr" presetSubtype="8" fill="hold" grpId="0" nodeType="withEffect">
                                  <p:stCondLst>
                                    <p:cond delay="0"/>
                                  </p:stCondLst>
                                  <p:childTnLst>
                                    <p:set>
                                      <p:cBhvr>
                                        <p:cTn id="60" dur="1" fill="hold">
                                          <p:stCondLst>
                                            <p:cond delay="0"/>
                                          </p:stCondLst>
                                        </p:cTn>
                                        <p:tgtEl>
                                          <p:spTgt spid="29"/>
                                        </p:tgtEl>
                                        <p:attrNameLst>
                                          <p:attrName>style.visibility</p:attrName>
                                        </p:attrNameLst>
                                      </p:cBhvr>
                                      <p:to>
                                        <p:strVal val="visible"/>
                                      </p:to>
                                    </p:set>
                                    <p:animEffect transition="in" filter="wipe(left)">
                                      <p:cBhvr>
                                        <p:cTn id="61" dur="500"/>
                                        <p:tgtEl>
                                          <p:spTgt spid="29"/>
                                        </p:tgtEl>
                                      </p:cBhvr>
                                    </p:animEffect>
                                  </p:childTnLst>
                                </p:cTn>
                              </p:par>
                              <p:par>
                                <p:cTn id="62" presetID="22" presetClass="entr" presetSubtype="8" fill="hold" grpId="0" nodeType="withEffect">
                                  <p:stCondLst>
                                    <p:cond delay="0"/>
                                  </p:stCondLst>
                                  <p:childTnLst>
                                    <p:set>
                                      <p:cBhvr>
                                        <p:cTn id="63" dur="1" fill="hold">
                                          <p:stCondLst>
                                            <p:cond delay="0"/>
                                          </p:stCondLst>
                                        </p:cTn>
                                        <p:tgtEl>
                                          <p:spTgt spid="30"/>
                                        </p:tgtEl>
                                        <p:attrNameLst>
                                          <p:attrName>style.visibility</p:attrName>
                                        </p:attrNameLst>
                                      </p:cBhvr>
                                      <p:to>
                                        <p:strVal val="visible"/>
                                      </p:to>
                                    </p:set>
                                    <p:animEffect transition="in" filter="wipe(left)">
                                      <p:cBhvr>
                                        <p:cTn id="64" dur="500"/>
                                        <p:tgtEl>
                                          <p:spTgt spid="30"/>
                                        </p:tgtEl>
                                      </p:cBhvr>
                                    </p:animEffect>
                                  </p:childTnLst>
                                </p:cTn>
                              </p:par>
                              <p:par>
                                <p:cTn id="65" presetID="22" presetClass="entr" presetSubtype="8" fill="hold" grpId="0" nodeType="withEffect">
                                  <p:stCondLst>
                                    <p:cond delay="0"/>
                                  </p:stCondLst>
                                  <p:childTnLst>
                                    <p:set>
                                      <p:cBhvr>
                                        <p:cTn id="66" dur="1" fill="hold">
                                          <p:stCondLst>
                                            <p:cond delay="0"/>
                                          </p:stCondLst>
                                        </p:cTn>
                                        <p:tgtEl>
                                          <p:spTgt spid="31"/>
                                        </p:tgtEl>
                                        <p:attrNameLst>
                                          <p:attrName>style.visibility</p:attrName>
                                        </p:attrNameLst>
                                      </p:cBhvr>
                                      <p:to>
                                        <p:strVal val="visible"/>
                                      </p:to>
                                    </p:set>
                                    <p:animEffect transition="in" filter="wipe(left)">
                                      <p:cBhvr>
                                        <p:cTn id="67" dur="500"/>
                                        <p:tgtEl>
                                          <p:spTgt spid="31"/>
                                        </p:tgtEl>
                                      </p:cBhvr>
                                    </p:animEffect>
                                  </p:childTnLst>
                                </p:cTn>
                              </p:par>
                              <p:par>
                                <p:cTn id="68" presetID="22" presetClass="entr" presetSubtype="8" fill="hold" grpId="0" nodeType="withEffect">
                                  <p:stCondLst>
                                    <p:cond delay="0"/>
                                  </p:stCondLst>
                                  <p:childTnLst>
                                    <p:set>
                                      <p:cBhvr>
                                        <p:cTn id="69" dur="1" fill="hold">
                                          <p:stCondLst>
                                            <p:cond delay="0"/>
                                          </p:stCondLst>
                                        </p:cTn>
                                        <p:tgtEl>
                                          <p:spTgt spid="32"/>
                                        </p:tgtEl>
                                        <p:attrNameLst>
                                          <p:attrName>style.visibility</p:attrName>
                                        </p:attrNameLst>
                                      </p:cBhvr>
                                      <p:to>
                                        <p:strVal val="visible"/>
                                      </p:to>
                                    </p:set>
                                    <p:animEffect transition="in" filter="wipe(left)">
                                      <p:cBhvr>
                                        <p:cTn id="70" dur="500"/>
                                        <p:tgtEl>
                                          <p:spTgt spid="32"/>
                                        </p:tgtEl>
                                      </p:cBhvr>
                                    </p:animEffect>
                                  </p:childTnLst>
                                </p:cTn>
                              </p:par>
                              <p:par>
                                <p:cTn id="71" presetID="22" presetClass="entr" presetSubtype="8" fill="hold" grpId="0" nodeType="withEffect">
                                  <p:stCondLst>
                                    <p:cond delay="0"/>
                                  </p:stCondLst>
                                  <p:childTnLst>
                                    <p:set>
                                      <p:cBhvr>
                                        <p:cTn id="72" dur="1" fill="hold">
                                          <p:stCondLst>
                                            <p:cond delay="0"/>
                                          </p:stCondLst>
                                        </p:cTn>
                                        <p:tgtEl>
                                          <p:spTgt spid="33"/>
                                        </p:tgtEl>
                                        <p:attrNameLst>
                                          <p:attrName>style.visibility</p:attrName>
                                        </p:attrNameLst>
                                      </p:cBhvr>
                                      <p:to>
                                        <p:strVal val="visible"/>
                                      </p:to>
                                    </p:set>
                                    <p:animEffect transition="in" filter="wipe(left)">
                                      <p:cBhvr>
                                        <p:cTn id="73" dur="500"/>
                                        <p:tgtEl>
                                          <p:spTgt spid="33"/>
                                        </p:tgtEl>
                                      </p:cBhvr>
                                    </p:animEffect>
                                  </p:childTnLst>
                                </p:cTn>
                              </p:par>
                              <p:par>
                                <p:cTn id="74" presetID="22" presetClass="entr" presetSubtype="8" fill="hold" grpId="0" nodeType="withEffect">
                                  <p:stCondLst>
                                    <p:cond delay="0"/>
                                  </p:stCondLst>
                                  <p:childTnLst>
                                    <p:set>
                                      <p:cBhvr>
                                        <p:cTn id="75" dur="1" fill="hold">
                                          <p:stCondLst>
                                            <p:cond delay="0"/>
                                          </p:stCondLst>
                                        </p:cTn>
                                        <p:tgtEl>
                                          <p:spTgt spid="34"/>
                                        </p:tgtEl>
                                        <p:attrNameLst>
                                          <p:attrName>style.visibility</p:attrName>
                                        </p:attrNameLst>
                                      </p:cBhvr>
                                      <p:to>
                                        <p:strVal val="visible"/>
                                      </p:to>
                                    </p:set>
                                    <p:animEffect transition="in" filter="wipe(left)">
                                      <p:cBhvr>
                                        <p:cTn id="76" dur="500"/>
                                        <p:tgtEl>
                                          <p:spTgt spid="34"/>
                                        </p:tgtEl>
                                      </p:cBhvr>
                                    </p:animEffect>
                                  </p:childTnLst>
                                </p:cTn>
                              </p:par>
                              <p:par>
                                <p:cTn id="77" presetID="22" presetClass="entr" presetSubtype="8" fill="hold" grpId="0" nodeType="withEffect">
                                  <p:stCondLst>
                                    <p:cond delay="0"/>
                                  </p:stCondLst>
                                  <p:childTnLst>
                                    <p:set>
                                      <p:cBhvr>
                                        <p:cTn id="78" dur="1" fill="hold">
                                          <p:stCondLst>
                                            <p:cond delay="0"/>
                                          </p:stCondLst>
                                        </p:cTn>
                                        <p:tgtEl>
                                          <p:spTgt spid="35"/>
                                        </p:tgtEl>
                                        <p:attrNameLst>
                                          <p:attrName>style.visibility</p:attrName>
                                        </p:attrNameLst>
                                      </p:cBhvr>
                                      <p:to>
                                        <p:strVal val="visible"/>
                                      </p:to>
                                    </p:set>
                                    <p:animEffect transition="in" filter="wipe(left)">
                                      <p:cBhvr>
                                        <p:cTn id="79" dur="500"/>
                                        <p:tgtEl>
                                          <p:spTgt spid="35"/>
                                        </p:tgtEl>
                                      </p:cBhvr>
                                    </p:animEffect>
                                  </p:childTnLst>
                                </p:cTn>
                              </p:par>
                              <p:par>
                                <p:cTn id="80" presetID="22" presetClass="entr" presetSubtype="8" fill="hold" grpId="0" nodeType="withEffect">
                                  <p:stCondLst>
                                    <p:cond delay="0"/>
                                  </p:stCondLst>
                                  <p:childTnLst>
                                    <p:set>
                                      <p:cBhvr>
                                        <p:cTn id="81" dur="1" fill="hold">
                                          <p:stCondLst>
                                            <p:cond delay="0"/>
                                          </p:stCondLst>
                                        </p:cTn>
                                        <p:tgtEl>
                                          <p:spTgt spid="36"/>
                                        </p:tgtEl>
                                        <p:attrNameLst>
                                          <p:attrName>style.visibility</p:attrName>
                                        </p:attrNameLst>
                                      </p:cBhvr>
                                      <p:to>
                                        <p:strVal val="visible"/>
                                      </p:to>
                                    </p:set>
                                    <p:animEffect transition="in" filter="wipe(left)">
                                      <p:cBhvr>
                                        <p:cTn id="82" dur="500"/>
                                        <p:tgtEl>
                                          <p:spTgt spid="36"/>
                                        </p:tgtEl>
                                      </p:cBhvr>
                                    </p:animEffect>
                                  </p:childTnLst>
                                </p:cTn>
                              </p:par>
                              <p:par>
                                <p:cTn id="83" presetID="22" presetClass="entr" presetSubtype="8" fill="hold" grpId="0" nodeType="withEffect">
                                  <p:stCondLst>
                                    <p:cond delay="0"/>
                                  </p:stCondLst>
                                  <p:childTnLst>
                                    <p:set>
                                      <p:cBhvr>
                                        <p:cTn id="84" dur="1" fill="hold">
                                          <p:stCondLst>
                                            <p:cond delay="0"/>
                                          </p:stCondLst>
                                        </p:cTn>
                                        <p:tgtEl>
                                          <p:spTgt spid="37"/>
                                        </p:tgtEl>
                                        <p:attrNameLst>
                                          <p:attrName>style.visibility</p:attrName>
                                        </p:attrNameLst>
                                      </p:cBhvr>
                                      <p:to>
                                        <p:strVal val="visible"/>
                                      </p:to>
                                    </p:set>
                                    <p:animEffect transition="in" filter="wipe(left)">
                                      <p:cBhvr>
                                        <p:cTn id="85" dur="500"/>
                                        <p:tgtEl>
                                          <p:spTgt spid="37"/>
                                        </p:tgtEl>
                                      </p:cBhvr>
                                    </p:animEffect>
                                  </p:childTnLst>
                                </p:cTn>
                              </p:par>
                              <p:par>
                                <p:cTn id="86" presetID="22" presetClass="entr" presetSubtype="8" fill="hold" grpId="0" nodeType="withEffect">
                                  <p:stCondLst>
                                    <p:cond delay="0"/>
                                  </p:stCondLst>
                                  <p:childTnLst>
                                    <p:set>
                                      <p:cBhvr>
                                        <p:cTn id="87" dur="1" fill="hold">
                                          <p:stCondLst>
                                            <p:cond delay="0"/>
                                          </p:stCondLst>
                                        </p:cTn>
                                        <p:tgtEl>
                                          <p:spTgt spid="38"/>
                                        </p:tgtEl>
                                        <p:attrNameLst>
                                          <p:attrName>style.visibility</p:attrName>
                                        </p:attrNameLst>
                                      </p:cBhvr>
                                      <p:to>
                                        <p:strVal val="visible"/>
                                      </p:to>
                                    </p:set>
                                    <p:animEffect transition="in" filter="wipe(left)">
                                      <p:cBhvr>
                                        <p:cTn id="88" dur="500"/>
                                        <p:tgtEl>
                                          <p:spTgt spid="38"/>
                                        </p:tgtEl>
                                      </p:cBhvr>
                                    </p:animEffect>
                                  </p:childTnLst>
                                </p:cTn>
                              </p:par>
                              <p:par>
                                <p:cTn id="89" presetID="22" presetClass="entr" presetSubtype="8" fill="hold" grpId="0" nodeType="withEffect">
                                  <p:stCondLst>
                                    <p:cond delay="0"/>
                                  </p:stCondLst>
                                  <p:childTnLst>
                                    <p:set>
                                      <p:cBhvr>
                                        <p:cTn id="90" dur="1" fill="hold">
                                          <p:stCondLst>
                                            <p:cond delay="0"/>
                                          </p:stCondLst>
                                        </p:cTn>
                                        <p:tgtEl>
                                          <p:spTgt spid="39"/>
                                        </p:tgtEl>
                                        <p:attrNameLst>
                                          <p:attrName>style.visibility</p:attrName>
                                        </p:attrNameLst>
                                      </p:cBhvr>
                                      <p:to>
                                        <p:strVal val="visible"/>
                                      </p:to>
                                    </p:set>
                                    <p:animEffect transition="in" filter="wipe(left)">
                                      <p:cBhvr>
                                        <p:cTn id="91" dur="500"/>
                                        <p:tgtEl>
                                          <p:spTgt spid="39"/>
                                        </p:tgtEl>
                                      </p:cBhvr>
                                    </p:animEffect>
                                  </p:childTnLst>
                                </p:cTn>
                              </p:par>
                              <p:par>
                                <p:cTn id="92" presetID="22" presetClass="entr" presetSubtype="8" fill="hold" grpId="0" nodeType="withEffect">
                                  <p:stCondLst>
                                    <p:cond delay="0"/>
                                  </p:stCondLst>
                                  <p:childTnLst>
                                    <p:set>
                                      <p:cBhvr>
                                        <p:cTn id="93" dur="1" fill="hold">
                                          <p:stCondLst>
                                            <p:cond delay="0"/>
                                          </p:stCondLst>
                                        </p:cTn>
                                        <p:tgtEl>
                                          <p:spTgt spid="40"/>
                                        </p:tgtEl>
                                        <p:attrNameLst>
                                          <p:attrName>style.visibility</p:attrName>
                                        </p:attrNameLst>
                                      </p:cBhvr>
                                      <p:to>
                                        <p:strVal val="visible"/>
                                      </p:to>
                                    </p:set>
                                    <p:animEffect transition="in" filter="wipe(left)">
                                      <p:cBhvr>
                                        <p:cTn id="94" dur="500"/>
                                        <p:tgtEl>
                                          <p:spTgt spid="40"/>
                                        </p:tgtEl>
                                      </p:cBhvr>
                                    </p:animEffect>
                                  </p:childTnLst>
                                </p:cTn>
                              </p:par>
                              <p:par>
                                <p:cTn id="95" presetID="22" presetClass="entr" presetSubtype="8" fill="hold" grpId="0" nodeType="withEffect">
                                  <p:stCondLst>
                                    <p:cond delay="0"/>
                                  </p:stCondLst>
                                  <p:childTnLst>
                                    <p:set>
                                      <p:cBhvr>
                                        <p:cTn id="96" dur="1" fill="hold">
                                          <p:stCondLst>
                                            <p:cond delay="0"/>
                                          </p:stCondLst>
                                        </p:cTn>
                                        <p:tgtEl>
                                          <p:spTgt spid="41"/>
                                        </p:tgtEl>
                                        <p:attrNameLst>
                                          <p:attrName>style.visibility</p:attrName>
                                        </p:attrNameLst>
                                      </p:cBhvr>
                                      <p:to>
                                        <p:strVal val="visible"/>
                                      </p:to>
                                    </p:set>
                                    <p:animEffect transition="in" filter="wipe(left)">
                                      <p:cBhvr>
                                        <p:cTn id="97" dur="500"/>
                                        <p:tgtEl>
                                          <p:spTgt spid="41"/>
                                        </p:tgtEl>
                                      </p:cBhvr>
                                    </p:animEffect>
                                  </p:childTnLst>
                                </p:cTn>
                              </p:par>
                              <p:par>
                                <p:cTn id="98" presetID="22" presetClass="entr" presetSubtype="8" fill="hold" grpId="0" nodeType="withEffect">
                                  <p:stCondLst>
                                    <p:cond delay="0"/>
                                  </p:stCondLst>
                                  <p:childTnLst>
                                    <p:set>
                                      <p:cBhvr>
                                        <p:cTn id="99" dur="1" fill="hold">
                                          <p:stCondLst>
                                            <p:cond delay="0"/>
                                          </p:stCondLst>
                                        </p:cTn>
                                        <p:tgtEl>
                                          <p:spTgt spid="42"/>
                                        </p:tgtEl>
                                        <p:attrNameLst>
                                          <p:attrName>style.visibility</p:attrName>
                                        </p:attrNameLst>
                                      </p:cBhvr>
                                      <p:to>
                                        <p:strVal val="visible"/>
                                      </p:to>
                                    </p:set>
                                    <p:animEffect transition="in" filter="wipe(left)">
                                      <p:cBhvr>
                                        <p:cTn id="100" dur="500"/>
                                        <p:tgtEl>
                                          <p:spTgt spid="42"/>
                                        </p:tgtEl>
                                      </p:cBhvr>
                                    </p:animEffect>
                                  </p:childTnLst>
                                </p:cTn>
                              </p:par>
                              <p:par>
                                <p:cTn id="101" presetID="22" presetClass="entr" presetSubtype="8" fill="hold" grpId="0" nodeType="withEffect">
                                  <p:stCondLst>
                                    <p:cond delay="0"/>
                                  </p:stCondLst>
                                  <p:childTnLst>
                                    <p:set>
                                      <p:cBhvr>
                                        <p:cTn id="102" dur="1" fill="hold">
                                          <p:stCondLst>
                                            <p:cond delay="0"/>
                                          </p:stCondLst>
                                        </p:cTn>
                                        <p:tgtEl>
                                          <p:spTgt spid="43"/>
                                        </p:tgtEl>
                                        <p:attrNameLst>
                                          <p:attrName>style.visibility</p:attrName>
                                        </p:attrNameLst>
                                      </p:cBhvr>
                                      <p:to>
                                        <p:strVal val="visible"/>
                                      </p:to>
                                    </p:set>
                                    <p:animEffect transition="in" filter="wipe(left)">
                                      <p:cBhvr>
                                        <p:cTn id="103" dur="500"/>
                                        <p:tgtEl>
                                          <p:spTgt spid="43"/>
                                        </p:tgtEl>
                                      </p:cBhvr>
                                    </p:animEffect>
                                  </p:childTnLst>
                                </p:cTn>
                              </p:par>
                              <p:par>
                                <p:cTn id="104" presetID="22" presetClass="entr" presetSubtype="8" fill="hold" grpId="0" nodeType="withEffect">
                                  <p:stCondLst>
                                    <p:cond delay="0"/>
                                  </p:stCondLst>
                                  <p:childTnLst>
                                    <p:set>
                                      <p:cBhvr>
                                        <p:cTn id="105" dur="1" fill="hold">
                                          <p:stCondLst>
                                            <p:cond delay="0"/>
                                          </p:stCondLst>
                                        </p:cTn>
                                        <p:tgtEl>
                                          <p:spTgt spid="44"/>
                                        </p:tgtEl>
                                        <p:attrNameLst>
                                          <p:attrName>style.visibility</p:attrName>
                                        </p:attrNameLst>
                                      </p:cBhvr>
                                      <p:to>
                                        <p:strVal val="visible"/>
                                      </p:to>
                                    </p:set>
                                    <p:animEffect transition="in" filter="wipe(left)">
                                      <p:cBhvr>
                                        <p:cTn id="106" dur="500"/>
                                        <p:tgtEl>
                                          <p:spTgt spid="44"/>
                                        </p:tgtEl>
                                      </p:cBhvr>
                                    </p:animEffect>
                                  </p:childTnLst>
                                </p:cTn>
                              </p:par>
                              <p:par>
                                <p:cTn id="107" presetID="22" presetClass="entr" presetSubtype="8" fill="hold" grpId="0" nodeType="withEffect">
                                  <p:stCondLst>
                                    <p:cond delay="0"/>
                                  </p:stCondLst>
                                  <p:childTnLst>
                                    <p:set>
                                      <p:cBhvr>
                                        <p:cTn id="108" dur="1" fill="hold">
                                          <p:stCondLst>
                                            <p:cond delay="0"/>
                                          </p:stCondLst>
                                        </p:cTn>
                                        <p:tgtEl>
                                          <p:spTgt spid="45"/>
                                        </p:tgtEl>
                                        <p:attrNameLst>
                                          <p:attrName>style.visibility</p:attrName>
                                        </p:attrNameLst>
                                      </p:cBhvr>
                                      <p:to>
                                        <p:strVal val="visible"/>
                                      </p:to>
                                    </p:set>
                                    <p:animEffect transition="in" filter="wipe(left)">
                                      <p:cBhvr>
                                        <p:cTn id="109" dur="500"/>
                                        <p:tgtEl>
                                          <p:spTgt spid="45"/>
                                        </p:tgtEl>
                                      </p:cBhvr>
                                    </p:animEffect>
                                  </p:childTnLst>
                                </p:cTn>
                              </p:par>
                              <p:par>
                                <p:cTn id="110" presetID="22" presetClass="entr" presetSubtype="8" fill="hold" grpId="0" nodeType="withEffect">
                                  <p:stCondLst>
                                    <p:cond delay="0"/>
                                  </p:stCondLst>
                                  <p:childTnLst>
                                    <p:set>
                                      <p:cBhvr>
                                        <p:cTn id="111" dur="1" fill="hold">
                                          <p:stCondLst>
                                            <p:cond delay="0"/>
                                          </p:stCondLst>
                                        </p:cTn>
                                        <p:tgtEl>
                                          <p:spTgt spid="51"/>
                                        </p:tgtEl>
                                        <p:attrNameLst>
                                          <p:attrName>style.visibility</p:attrName>
                                        </p:attrNameLst>
                                      </p:cBhvr>
                                      <p:to>
                                        <p:strVal val="visible"/>
                                      </p:to>
                                    </p:set>
                                    <p:animEffect transition="in" filter="wipe(left)">
                                      <p:cBhvr>
                                        <p:cTn id="112" dur="500"/>
                                        <p:tgtEl>
                                          <p:spTgt spid="51"/>
                                        </p:tgtEl>
                                      </p:cBhvr>
                                    </p:animEffect>
                                  </p:childTnLst>
                                </p:cTn>
                              </p:par>
                              <p:par>
                                <p:cTn id="113" presetID="22" presetClass="entr" presetSubtype="8" fill="hold" nodeType="withEffect">
                                  <p:stCondLst>
                                    <p:cond delay="0"/>
                                  </p:stCondLst>
                                  <p:childTnLst>
                                    <p:set>
                                      <p:cBhvr>
                                        <p:cTn id="114" dur="1" fill="hold">
                                          <p:stCondLst>
                                            <p:cond delay="0"/>
                                          </p:stCondLst>
                                        </p:cTn>
                                        <p:tgtEl>
                                          <p:spTgt spid="89"/>
                                        </p:tgtEl>
                                        <p:attrNameLst>
                                          <p:attrName>style.visibility</p:attrName>
                                        </p:attrNameLst>
                                      </p:cBhvr>
                                      <p:to>
                                        <p:strVal val="visible"/>
                                      </p:to>
                                    </p:set>
                                    <p:animEffect transition="in" filter="wipe(left)">
                                      <p:cBhvr>
                                        <p:cTn id="115" dur="500"/>
                                        <p:tgtEl>
                                          <p:spTgt spid="89"/>
                                        </p:tgtEl>
                                      </p:cBhvr>
                                    </p:animEffect>
                                  </p:childTnLst>
                                </p:cTn>
                              </p:par>
                              <p:par>
                                <p:cTn id="116" presetID="22" presetClass="entr" presetSubtype="8" fill="hold" nodeType="withEffect">
                                  <p:stCondLst>
                                    <p:cond delay="0"/>
                                  </p:stCondLst>
                                  <p:childTnLst>
                                    <p:set>
                                      <p:cBhvr>
                                        <p:cTn id="117" dur="1" fill="hold">
                                          <p:stCondLst>
                                            <p:cond delay="0"/>
                                          </p:stCondLst>
                                        </p:cTn>
                                        <p:tgtEl>
                                          <p:spTgt spid="88"/>
                                        </p:tgtEl>
                                        <p:attrNameLst>
                                          <p:attrName>style.visibility</p:attrName>
                                        </p:attrNameLst>
                                      </p:cBhvr>
                                      <p:to>
                                        <p:strVal val="visible"/>
                                      </p:to>
                                    </p:set>
                                    <p:animEffect transition="in" filter="wipe(left)">
                                      <p:cBhvr>
                                        <p:cTn id="118" dur="500"/>
                                        <p:tgtEl>
                                          <p:spTgt spid="88"/>
                                        </p:tgtEl>
                                      </p:cBhvr>
                                    </p:animEffect>
                                  </p:childTnLst>
                                </p:cTn>
                              </p:par>
                              <p:par>
                                <p:cTn id="119" presetID="22" presetClass="entr" presetSubtype="8" fill="hold" nodeType="withEffect">
                                  <p:stCondLst>
                                    <p:cond delay="0"/>
                                  </p:stCondLst>
                                  <p:childTnLst>
                                    <p:set>
                                      <p:cBhvr>
                                        <p:cTn id="120" dur="1" fill="hold">
                                          <p:stCondLst>
                                            <p:cond delay="0"/>
                                          </p:stCondLst>
                                        </p:cTn>
                                        <p:tgtEl>
                                          <p:spTgt spid="90"/>
                                        </p:tgtEl>
                                        <p:attrNameLst>
                                          <p:attrName>style.visibility</p:attrName>
                                        </p:attrNameLst>
                                      </p:cBhvr>
                                      <p:to>
                                        <p:strVal val="visible"/>
                                      </p:to>
                                    </p:set>
                                    <p:animEffect transition="in" filter="wipe(left)">
                                      <p:cBhvr>
                                        <p:cTn id="121" dur="500"/>
                                        <p:tgtEl>
                                          <p:spTgt spid="90"/>
                                        </p:tgtEl>
                                      </p:cBhvr>
                                    </p:animEffect>
                                  </p:childTnLst>
                                </p:cTn>
                              </p:par>
                              <p:par>
                                <p:cTn id="122" presetID="22" presetClass="entr" presetSubtype="8" fill="hold" nodeType="withEffect">
                                  <p:stCondLst>
                                    <p:cond delay="0"/>
                                  </p:stCondLst>
                                  <p:childTnLst>
                                    <p:set>
                                      <p:cBhvr>
                                        <p:cTn id="123" dur="1" fill="hold">
                                          <p:stCondLst>
                                            <p:cond delay="0"/>
                                          </p:stCondLst>
                                        </p:cTn>
                                        <p:tgtEl>
                                          <p:spTgt spid="84"/>
                                        </p:tgtEl>
                                        <p:attrNameLst>
                                          <p:attrName>style.visibility</p:attrName>
                                        </p:attrNameLst>
                                      </p:cBhvr>
                                      <p:to>
                                        <p:strVal val="visible"/>
                                      </p:to>
                                    </p:set>
                                    <p:animEffect transition="in" filter="wipe(left)">
                                      <p:cBhvr>
                                        <p:cTn id="124" dur="500"/>
                                        <p:tgtEl>
                                          <p:spTgt spid="84"/>
                                        </p:tgtEl>
                                      </p:cBhvr>
                                    </p:animEffect>
                                  </p:childTnLst>
                                </p:cTn>
                              </p:par>
                              <p:par>
                                <p:cTn id="125" presetID="22" presetClass="entr" presetSubtype="8" fill="hold" nodeType="withEffect">
                                  <p:stCondLst>
                                    <p:cond delay="0"/>
                                  </p:stCondLst>
                                  <p:childTnLst>
                                    <p:set>
                                      <p:cBhvr>
                                        <p:cTn id="126" dur="1" fill="hold">
                                          <p:stCondLst>
                                            <p:cond delay="0"/>
                                          </p:stCondLst>
                                        </p:cTn>
                                        <p:tgtEl>
                                          <p:spTgt spid="100"/>
                                        </p:tgtEl>
                                        <p:attrNameLst>
                                          <p:attrName>style.visibility</p:attrName>
                                        </p:attrNameLst>
                                      </p:cBhvr>
                                      <p:to>
                                        <p:strVal val="visible"/>
                                      </p:to>
                                    </p:set>
                                    <p:animEffect transition="in" filter="wipe(left)">
                                      <p:cBhvr>
                                        <p:cTn id="127" dur="500"/>
                                        <p:tgtEl>
                                          <p:spTgt spid="100"/>
                                        </p:tgtEl>
                                      </p:cBhvr>
                                    </p:animEffect>
                                  </p:childTnLst>
                                </p:cTn>
                              </p:par>
                            </p:childTnLst>
                          </p:cTn>
                        </p:par>
                      </p:childTnLst>
                    </p:cTn>
                  </p:par>
                  <p:par>
                    <p:cTn id="128" fill="hold">
                      <p:stCondLst>
                        <p:cond delay="indefinite"/>
                      </p:stCondLst>
                      <p:childTnLst>
                        <p:par>
                          <p:cTn id="129" fill="hold">
                            <p:stCondLst>
                              <p:cond delay="0"/>
                            </p:stCondLst>
                            <p:childTnLst>
                              <p:par>
                                <p:cTn id="130" presetID="22" presetClass="entr" presetSubtype="8" fill="hold" nodeType="clickEffect">
                                  <p:stCondLst>
                                    <p:cond delay="0"/>
                                  </p:stCondLst>
                                  <p:childTnLst>
                                    <p:set>
                                      <p:cBhvr>
                                        <p:cTn id="131" dur="1" fill="hold">
                                          <p:stCondLst>
                                            <p:cond delay="0"/>
                                          </p:stCondLst>
                                        </p:cTn>
                                        <p:tgtEl>
                                          <p:spTgt spid="92"/>
                                        </p:tgtEl>
                                        <p:attrNameLst>
                                          <p:attrName>style.visibility</p:attrName>
                                        </p:attrNameLst>
                                      </p:cBhvr>
                                      <p:to>
                                        <p:strVal val="visible"/>
                                      </p:to>
                                    </p:set>
                                    <p:animEffect transition="in" filter="wipe(left)">
                                      <p:cBhvr>
                                        <p:cTn id="132" dur="500"/>
                                        <p:tgtEl>
                                          <p:spTgt spid="92"/>
                                        </p:tgtEl>
                                      </p:cBhvr>
                                    </p:animEffect>
                                  </p:childTnLst>
                                </p:cTn>
                              </p:par>
                            </p:childTnLst>
                          </p:cTn>
                        </p:par>
                      </p:childTnLst>
                    </p:cTn>
                  </p:par>
                  <p:par>
                    <p:cTn id="133" fill="hold">
                      <p:stCondLst>
                        <p:cond delay="indefinite"/>
                      </p:stCondLst>
                      <p:childTnLst>
                        <p:par>
                          <p:cTn id="134" fill="hold">
                            <p:stCondLst>
                              <p:cond delay="0"/>
                            </p:stCondLst>
                            <p:childTnLst>
                              <p:par>
                                <p:cTn id="135" presetID="22" presetClass="entr" presetSubtype="8" fill="hold" nodeType="clickEffect">
                                  <p:stCondLst>
                                    <p:cond delay="0"/>
                                  </p:stCondLst>
                                  <p:childTnLst>
                                    <p:set>
                                      <p:cBhvr>
                                        <p:cTn id="136" dur="1" fill="hold">
                                          <p:stCondLst>
                                            <p:cond delay="0"/>
                                          </p:stCondLst>
                                        </p:cTn>
                                        <p:tgtEl>
                                          <p:spTgt spid="96"/>
                                        </p:tgtEl>
                                        <p:attrNameLst>
                                          <p:attrName>style.visibility</p:attrName>
                                        </p:attrNameLst>
                                      </p:cBhvr>
                                      <p:to>
                                        <p:strVal val="visible"/>
                                      </p:to>
                                    </p:set>
                                    <p:animEffect transition="in" filter="wipe(left)">
                                      <p:cBhvr>
                                        <p:cTn id="137" dur="500"/>
                                        <p:tgtEl>
                                          <p:spTgt spid="96"/>
                                        </p:tgtEl>
                                      </p:cBhvr>
                                    </p:animEffect>
                                  </p:childTnLst>
                                </p:cTn>
                              </p:par>
                            </p:childTnLst>
                          </p:cTn>
                        </p:par>
                      </p:childTnLst>
                    </p:cTn>
                  </p:par>
                  <p:par>
                    <p:cTn id="138" fill="hold">
                      <p:stCondLst>
                        <p:cond delay="indefinite"/>
                      </p:stCondLst>
                      <p:childTnLst>
                        <p:par>
                          <p:cTn id="139" fill="hold">
                            <p:stCondLst>
                              <p:cond delay="0"/>
                            </p:stCondLst>
                            <p:childTnLst>
                              <p:par>
                                <p:cTn id="140" presetID="22" presetClass="entr" presetSubtype="8" fill="hold" nodeType="clickEffect">
                                  <p:stCondLst>
                                    <p:cond delay="0"/>
                                  </p:stCondLst>
                                  <p:childTnLst>
                                    <p:set>
                                      <p:cBhvr>
                                        <p:cTn id="141" dur="1" fill="hold">
                                          <p:stCondLst>
                                            <p:cond delay="0"/>
                                          </p:stCondLst>
                                        </p:cTn>
                                        <p:tgtEl>
                                          <p:spTgt spid="95"/>
                                        </p:tgtEl>
                                        <p:attrNameLst>
                                          <p:attrName>style.visibility</p:attrName>
                                        </p:attrNameLst>
                                      </p:cBhvr>
                                      <p:to>
                                        <p:strVal val="visible"/>
                                      </p:to>
                                    </p:set>
                                    <p:animEffect transition="in" filter="wipe(left)">
                                      <p:cBhvr>
                                        <p:cTn id="142" dur="500"/>
                                        <p:tgtEl>
                                          <p:spTgt spid="95"/>
                                        </p:tgtEl>
                                      </p:cBhvr>
                                    </p:animEffect>
                                  </p:childTnLst>
                                </p:cTn>
                              </p:par>
                            </p:childTnLst>
                          </p:cTn>
                        </p:par>
                      </p:childTnLst>
                    </p:cTn>
                  </p:par>
                  <p:par>
                    <p:cTn id="143" fill="hold">
                      <p:stCondLst>
                        <p:cond delay="indefinite"/>
                      </p:stCondLst>
                      <p:childTnLst>
                        <p:par>
                          <p:cTn id="144" fill="hold">
                            <p:stCondLst>
                              <p:cond delay="0"/>
                            </p:stCondLst>
                            <p:childTnLst>
                              <p:par>
                                <p:cTn id="145" presetID="22" presetClass="entr" presetSubtype="8" fill="hold" nodeType="clickEffect">
                                  <p:stCondLst>
                                    <p:cond delay="0"/>
                                  </p:stCondLst>
                                  <p:childTnLst>
                                    <p:set>
                                      <p:cBhvr>
                                        <p:cTn id="146" dur="1" fill="hold">
                                          <p:stCondLst>
                                            <p:cond delay="0"/>
                                          </p:stCondLst>
                                        </p:cTn>
                                        <p:tgtEl>
                                          <p:spTgt spid="98"/>
                                        </p:tgtEl>
                                        <p:attrNameLst>
                                          <p:attrName>style.visibility</p:attrName>
                                        </p:attrNameLst>
                                      </p:cBhvr>
                                      <p:to>
                                        <p:strVal val="visible"/>
                                      </p:to>
                                    </p:set>
                                    <p:animEffect transition="in" filter="wipe(left)">
                                      <p:cBhvr>
                                        <p:cTn id="147" dur="500"/>
                                        <p:tgtEl>
                                          <p:spTgt spid="98"/>
                                        </p:tgtEl>
                                      </p:cBhvr>
                                    </p:animEffect>
                                  </p:childTnLst>
                                </p:cTn>
                              </p:par>
                            </p:childTnLst>
                          </p:cTn>
                        </p:par>
                      </p:childTnLst>
                    </p:cTn>
                  </p:par>
                  <p:par>
                    <p:cTn id="148" fill="hold">
                      <p:stCondLst>
                        <p:cond delay="indefinite"/>
                      </p:stCondLst>
                      <p:childTnLst>
                        <p:par>
                          <p:cTn id="149" fill="hold">
                            <p:stCondLst>
                              <p:cond delay="0"/>
                            </p:stCondLst>
                            <p:childTnLst>
                              <p:par>
                                <p:cTn id="150" presetID="22" presetClass="entr" presetSubtype="8" fill="hold" nodeType="clickEffect">
                                  <p:stCondLst>
                                    <p:cond delay="0"/>
                                  </p:stCondLst>
                                  <p:childTnLst>
                                    <p:set>
                                      <p:cBhvr>
                                        <p:cTn id="151" dur="1" fill="hold">
                                          <p:stCondLst>
                                            <p:cond delay="0"/>
                                          </p:stCondLst>
                                        </p:cTn>
                                        <p:tgtEl>
                                          <p:spTgt spid="101"/>
                                        </p:tgtEl>
                                        <p:attrNameLst>
                                          <p:attrName>style.visibility</p:attrName>
                                        </p:attrNameLst>
                                      </p:cBhvr>
                                      <p:to>
                                        <p:strVal val="visible"/>
                                      </p:to>
                                    </p:set>
                                    <p:animEffect transition="in" filter="wipe(left)">
                                      <p:cBhvr>
                                        <p:cTn id="152" dur="500"/>
                                        <p:tgtEl>
                                          <p:spTgt spid="1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12" grpId="0" animBg="1"/>
      <p:bldP spid="13" grpId="0" animBg="1"/>
      <p:bldP spid="14" grpId="0" animBg="1"/>
      <p:bldP spid="15" grpId="0" animBg="1"/>
      <p:bldP spid="17"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51"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9E6E1F1-12F8-5993-AEC6-63953BA2B624}"/>
              </a:ext>
            </a:extLst>
          </p:cNvPr>
          <p:cNvSpPr/>
          <p:nvPr/>
        </p:nvSpPr>
        <p:spPr>
          <a:xfrm>
            <a:off x="3276670" y="703950"/>
            <a:ext cx="5158492" cy="647434"/>
          </a:xfrm>
          <a:prstGeom prst="rect">
            <a:avLst/>
          </a:prstGeom>
          <a:solidFill>
            <a:srgbClr val="ED7D31"/>
          </a:solidFill>
          <a:ln w="12700" cap="flat" cmpd="sng" algn="ctr">
            <a:noFill/>
            <a:prstDash val="solid"/>
            <a:miter lim="800000"/>
          </a:ln>
          <a:effectLst/>
        </p:spPr>
        <p:txBody>
          <a:bodyPr rtlCol="0" anchor="ctr"/>
          <a:lstStyle/>
          <a:p>
            <a:pPr algn="ctr"/>
            <a:r>
              <a:rPr lang="vi-VN" b="1" dirty="0"/>
              <a:t>Dân số và tỉ lệ dân thành thị</a:t>
            </a:r>
            <a:r>
              <a:rPr lang="en-VN" sz="2400" dirty="0"/>
              <a:t> </a:t>
            </a:r>
            <a:endParaRPr lang="en-US" sz="2200" b="1" kern="0" dirty="0">
              <a:latin typeface="#9Slide03 SFU DIN Mittelschrift" panose="00000400000000000000" pitchFamily="2" charset="0"/>
              <a:ea typeface="#9Slide03 Roboto Medium" panose="02000000000000000000" pitchFamily="2" charset="0"/>
            </a:endParaRPr>
          </a:p>
        </p:txBody>
      </p:sp>
      <p:sp>
        <p:nvSpPr>
          <p:cNvPr id="3" name="Rectangle 2">
            <a:extLst>
              <a:ext uri="{FF2B5EF4-FFF2-40B4-BE49-F238E27FC236}">
                <a16:creationId xmlns:a16="http://schemas.microsoft.com/office/drawing/2014/main" id="{C8511A85-ECCC-9CFE-4F33-78AB36F8AC04}"/>
              </a:ext>
            </a:extLst>
          </p:cNvPr>
          <p:cNvSpPr/>
          <p:nvPr/>
        </p:nvSpPr>
        <p:spPr>
          <a:xfrm>
            <a:off x="427430" y="2643476"/>
            <a:ext cx="5253925" cy="3523952"/>
          </a:xfrm>
          <a:prstGeom prst="rect">
            <a:avLst/>
          </a:prstGeom>
          <a:solidFill>
            <a:schemeClr val="accent5">
              <a:lumMod val="20000"/>
              <a:lumOff val="80000"/>
            </a:schemeClr>
          </a:solidFill>
          <a:ln w="12700" cap="flat" cmpd="sng" algn="ctr">
            <a:solidFill>
              <a:srgbClr val="194E48"/>
            </a:solidFill>
            <a:prstDash val="lg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9Slide03 Roboto Medium" panose="02000000000000000000" pitchFamily="2" charset="0"/>
              <a:ea typeface="#9Slide03 Roboto Medium" panose="02000000000000000000" pitchFamily="2" charset="0"/>
              <a:cs typeface="+mn-cs"/>
            </a:endParaRPr>
          </a:p>
        </p:txBody>
      </p:sp>
      <p:sp>
        <p:nvSpPr>
          <p:cNvPr id="4" name="Rectangle 3">
            <a:extLst>
              <a:ext uri="{FF2B5EF4-FFF2-40B4-BE49-F238E27FC236}">
                <a16:creationId xmlns:a16="http://schemas.microsoft.com/office/drawing/2014/main" id="{734E2B8D-4A6B-0DC1-FF1D-61E02FF4E8A1}"/>
              </a:ext>
            </a:extLst>
          </p:cNvPr>
          <p:cNvSpPr/>
          <p:nvPr/>
        </p:nvSpPr>
        <p:spPr>
          <a:xfrm>
            <a:off x="6187639" y="2654446"/>
            <a:ext cx="5253925" cy="3512982"/>
          </a:xfrm>
          <a:prstGeom prst="rect">
            <a:avLst/>
          </a:prstGeom>
          <a:solidFill>
            <a:schemeClr val="accent5">
              <a:lumMod val="20000"/>
              <a:lumOff val="80000"/>
            </a:schemeClr>
          </a:solidFill>
          <a:ln w="12700" cap="flat" cmpd="sng" algn="ctr">
            <a:solidFill>
              <a:srgbClr val="194E48"/>
            </a:solidFill>
            <a:prstDash val="lg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9Slide03 Roboto Medium" panose="02000000000000000000" pitchFamily="2" charset="0"/>
              <a:ea typeface="#9Slide03 Roboto Medium" panose="02000000000000000000" pitchFamily="2" charset="0"/>
              <a:cs typeface="+mn-cs"/>
            </a:endParaRPr>
          </a:p>
        </p:txBody>
      </p:sp>
      <p:sp>
        <p:nvSpPr>
          <p:cNvPr id="6" name="Rectangle 5">
            <a:extLst>
              <a:ext uri="{FF2B5EF4-FFF2-40B4-BE49-F238E27FC236}">
                <a16:creationId xmlns:a16="http://schemas.microsoft.com/office/drawing/2014/main" id="{3A2E1C37-9E1D-43AE-DCF3-660B9D4F28FC}"/>
              </a:ext>
            </a:extLst>
          </p:cNvPr>
          <p:cNvSpPr/>
          <p:nvPr/>
        </p:nvSpPr>
        <p:spPr>
          <a:xfrm>
            <a:off x="450559" y="3028107"/>
            <a:ext cx="5166828" cy="2508379"/>
          </a:xfrm>
          <a:prstGeom prst="rect">
            <a:avLst/>
          </a:prstGeom>
        </p:spPr>
        <p:txBody>
          <a:bodyPr wrap="square">
            <a:spAutoFit/>
          </a:bodyPr>
          <a:lstStyle/>
          <a:p>
            <a:pPr algn="just">
              <a:lnSpc>
                <a:spcPct val="150000"/>
              </a:lnSpc>
            </a:pPr>
            <a:r>
              <a:rPr lang="vi-VN" sz="1800" b="1" dirty="0">
                <a:effectLst/>
                <a:latin typeface="Times New Roman" panose="02020603050405020304" pitchFamily="18" charset="0"/>
                <a:ea typeface="Times New Roman" panose="02020603050405020304" pitchFamily="18" charset="0"/>
              </a:rPr>
              <a:t>+ Công nghiệp hoá – hiện đại hoá</a:t>
            </a:r>
            <a:r>
              <a:rPr lang="vi-VN" sz="1800" dirty="0">
                <a:effectLst/>
                <a:latin typeface="Times New Roman" panose="02020603050405020304" pitchFamily="18" charset="0"/>
                <a:ea typeface="Times New Roman" panose="02020603050405020304" pitchFamily="18" charset="0"/>
              </a:rPr>
              <a:t>, mở rộng không gian đô thị.</a:t>
            </a:r>
            <a:endParaRPr lang="en-VN" sz="1800" dirty="0">
              <a:effectLst/>
              <a:latin typeface="Times New Roman" panose="02020603050405020304" pitchFamily="18" charset="0"/>
              <a:ea typeface="Times New Roman" panose="02020603050405020304" pitchFamily="18" charset="0"/>
            </a:endParaRPr>
          </a:p>
          <a:p>
            <a:pPr algn="just">
              <a:lnSpc>
                <a:spcPct val="150000"/>
              </a:lnSpc>
            </a:pPr>
            <a:r>
              <a:rPr lang="vi-VN" sz="1800" b="1" dirty="0">
                <a:effectLst/>
                <a:latin typeface="Times New Roman" panose="02020603050405020304" pitchFamily="18" charset="0"/>
                <a:ea typeface="Times New Roman" panose="02020603050405020304" pitchFamily="18" charset="0"/>
              </a:rPr>
              <a:t>+ Thu hút dân cư, lao động</a:t>
            </a:r>
            <a:r>
              <a:rPr lang="vi-VN" sz="1800" dirty="0">
                <a:effectLst/>
                <a:latin typeface="Times New Roman" panose="02020603050405020304" pitchFamily="18" charset="0"/>
                <a:ea typeface="Times New Roman" panose="02020603050405020304" pitchFamily="18" charset="0"/>
              </a:rPr>
              <a:t> từ nhiều tỉnh thành khác nhờ </a:t>
            </a:r>
            <a:r>
              <a:rPr lang="vi-VN" sz="1800" b="1" dirty="0">
                <a:effectLst/>
                <a:latin typeface="Times New Roman" panose="02020603050405020304" pitchFamily="18" charset="0"/>
                <a:ea typeface="Times New Roman" panose="02020603050405020304" pitchFamily="18" charset="0"/>
              </a:rPr>
              <a:t>nhiều cơ hội việc làm, môi trường sống tốt, hạ tầng hiện đại</a:t>
            </a:r>
            <a:r>
              <a:rPr lang="vi-VN" sz="1800" dirty="0">
                <a:effectLst/>
                <a:latin typeface="Times New Roman" panose="02020603050405020304" pitchFamily="18" charset="0"/>
                <a:ea typeface="Times New Roman" panose="02020603050405020304" pitchFamily="18" charset="0"/>
              </a:rPr>
              <a:t>.</a:t>
            </a:r>
            <a:endParaRPr lang="en-VN" sz="1800" dirty="0">
              <a:effectLst/>
              <a:latin typeface="Times New Roman" panose="02020603050405020304" pitchFamily="18" charset="0"/>
              <a:ea typeface="Times New Roman" panose="02020603050405020304" pitchFamily="18" charset="0"/>
            </a:endParaRPr>
          </a:p>
          <a:p>
            <a:pPr algn="just"/>
            <a:endParaRPr lang="en-US" sz="2200" dirty="0">
              <a:solidFill>
                <a:schemeClr val="bg1">
                  <a:lumMod val="50000"/>
                </a:schemeClr>
              </a:solidFill>
              <a:latin typeface="#9Slide03 SFU DIN Mittelschriftư" panose="00000400000000000000" pitchFamily="2" charset="0"/>
            </a:endParaRPr>
          </a:p>
        </p:txBody>
      </p:sp>
      <p:sp>
        <p:nvSpPr>
          <p:cNvPr id="7" name="Rectangle 6">
            <a:extLst>
              <a:ext uri="{FF2B5EF4-FFF2-40B4-BE49-F238E27FC236}">
                <a16:creationId xmlns:a16="http://schemas.microsoft.com/office/drawing/2014/main" id="{D2E40D56-71CA-862C-EC32-BF3F1906F840}"/>
              </a:ext>
            </a:extLst>
          </p:cNvPr>
          <p:cNvSpPr/>
          <p:nvPr/>
        </p:nvSpPr>
        <p:spPr>
          <a:xfrm>
            <a:off x="6187638" y="3064700"/>
            <a:ext cx="5166828" cy="738664"/>
          </a:xfrm>
          <a:prstGeom prst="rect">
            <a:avLst/>
          </a:prstGeom>
        </p:spPr>
        <p:txBody>
          <a:bodyPr wrap="square">
            <a:spAutoFit/>
          </a:bodyPr>
          <a:lstStyle/>
          <a:p>
            <a:pPr algn="just"/>
            <a:r>
              <a:rPr lang="vi-VN" sz="1800" kern="0" dirty="0">
                <a:effectLst/>
                <a:latin typeface="Times New Roman" panose="02020603050405020304" pitchFamily="18" charset="0"/>
                <a:ea typeface="Times New Roman" panose="02020603050405020304" pitchFamily="18" charset="0"/>
              </a:rPr>
              <a:t>Đà Nẵng có </a:t>
            </a:r>
            <a:r>
              <a:rPr lang="vi-VN" sz="1800" b="1" kern="0" dirty="0">
                <a:effectLst/>
                <a:latin typeface="Times New Roman" panose="02020603050405020304" pitchFamily="18" charset="0"/>
                <a:ea typeface="Times New Roman" panose="02020603050405020304" pitchFamily="18" charset="0"/>
              </a:rPr>
              <a:t>mức độ đô thị hoá cao hàng đầu cả nước</a:t>
            </a:r>
            <a:r>
              <a:rPr lang="vi-VN" sz="1800" kern="0" dirty="0">
                <a:effectLst/>
                <a:latin typeface="Times New Roman" panose="02020603050405020304" pitchFamily="18" charset="0"/>
                <a:ea typeface="Times New Roman" panose="02020603050405020304" pitchFamily="18" charset="0"/>
              </a:rPr>
              <a:t>, chỉ sau TP. Hồ Chí Minh và Hà Nội</a:t>
            </a:r>
            <a:r>
              <a:rPr lang="en-VN" sz="2400" dirty="0">
                <a:effectLst/>
              </a:rPr>
              <a:t> </a:t>
            </a:r>
            <a:endParaRPr lang="en-US" sz="2300" dirty="0">
              <a:solidFill>
                <a:schemeClr val="bg1">
                  <a:lumMod val="50000"/>
                </a:schemeClr>
              </a:solidFill>
              <a:latin typeface="#9Slide03 SFU DIN Mittelschriftư" panose="00000400000000000000" pitchFamily="2" charset="0"/>
            </a:endParaRPr>
          </a:p>
        </p:txBody>
      </p:sp>
      <p:sp>
        <p:nvSpPr>
          <p:cNvPr id="8" name="Rectangle 7">
            <a:extLst>
              <a:ext uri="{FF2B5EF4-FFF2-40B4-BE49-F238E27FC236}">
                <a16:creationId xmlns:a16="http://schemas.microsoft.com/office/drawing/2014/main" id="{D0454CDE-C256-C157-CD8E-E23909E57015}"/>
              </a:ext>
            </a:extLst>
          </p:cNvPr>
          <p:cNvSpPr/>
          <p:nvPr/>
        </p:nvSpPr>
        <p:spPr>
          <a:xfrm>
            <a:off x="663714" y="2050473"/>
            <a:ext cx="4718929" cy="850532"/>
          </a:xfrm>
          <a:prstGeom prst="rect">
            <a:avLst/>
          </a:prstGeom>
          <a:solidFill>
            <a:srgbClr val="F7C147"/>
          </a:solidFill>
          <a:ln w="12700" cap="flat" cmpd="sng" algn="ctr">
            <a:noFill/>
            <a:prstDash val="solid"/>
            <a:miter lim="800000"/>
          </a:ln>
          <a:effectLst/>
        </p:spPr>
        <p:txBody>
          <a:bodyPr rtlCol="0" anchor="ctr"/>
          <a:lstStyle/>
          <a:p>
            <a:pPr algn="ctr"/>
            <a:r>
              <a:rPr lang="vi-VN" b="1" dirty="0"/>
              <a:t>Số dân thành thị và tỉ lệ dân thành thị</a:t>
            </a:r>
            <a:r>
              <a:rPr lang="vi-VN" dirty="0"/>
              <a:t> tăng liên tục</a:t>
            </a:r>
            <a:r>
              <a:rPr lang="en-VN" sz="2000" dirty="0"/>
              <a:t> </a:t>
            </a:r>
            <a:endParaRPr lang="en-US" sz="2000" b="1" kern="0" dirty="0">
              <a:latin typeface="#9Slide03 SFU DIN Mittelschrift" panose="00000400000000000000" pitchFamily="2" charset="0"/>
              <a:ea typeface="#9Slide03 Roboto Medium" panose="02000000000000000000" pitchFamily="2" charset="0"/>
            </a:endParaRPr>
          </a:p>
        </p:txBody>
      </p:sp>
      <p:sp>
        <p:nvSpPr>
          <p:cNvPr id="9" name="Rectangle 8">
            <a:extLst>
              <a:ext uri="{FF2B5EF4-FFF2-40B4-BE49-F238E27FC236}">
                <a16:creationId xmlns:a16="http://schemas.microsoft.com/office/drawing/2014/main" id="{7BFED148-A739-B855-39C1-B10F73ED2B47}"/>
              </a:ext>
            </a:extLst>
          </p:cNvPr>
          <p:cNvSpPr/>
          <p:nvPr/>
        </p:nvSpPr>
        <p:spPr>
          <a:xfrm>
            <a:off x="6411588" y="2050473"/>
            <a:ext cx="4718929" cy="896361"/>
          </a:xfrm>
          <a:prstGeom prst="rect">
            <a:avLst/>
          </a:prstGeom>
          <a:solidFill>
            <a:srgbClr val="F7C147"/>
          </a:solidFill>
          <a:ln w="12700" cap="flat" cmpd="sng" algn="ctr">
            <a:noFill/>
            <a:prstDash val="solid"/>
            <a:miter lim="800000"/>
          </a:ln>
          <a:effectLst/>
        </p:spPr>
        <p:txBody>
          <a:bodyPr rtlCol="0" anchor="ctr"/>
          <a:lstStyle/>
          <a:p>
            <a:pPr algn="ctr"/>
            <a:r>
              <a:rPr lang="vi-VN" dirty="0"/>
              <a:t>Đà Nẵng có </a:t>
            </a:r>
            <a:r>
              <a:rPr lang="vi-VN" b="1" dirty="0"/>
              <a:t>mức độ đô thị hoá cao </a:t>
            </a:r>
            <a:endParaRPr lang="en-US" sz="2000" b="1" kern="0" dirty="0">
              <a:latin typeface="#9Slide03 SFU DIN Mittelschrift" panose="00000400000000000000" pitchFamily="2" charset="0"/>
              <a:ea typeface="#9Slide03 Roboto Medium" panose="02000000000000000000" pitchFamily="2" charset="0"/>
            </a:endParaRPr>
          </a:p>
        </p:txBody>
      </p:sp>
      <p:sp>
        <p:nvSpPr>
          <p:cNvPr id="11" name="Right Brace 10">
            <a:extLst>
              <a:ext uri="{FF2B5EF4-FFF2-40B4-BE49-F238E27FC236}">
                <a16:creationId xmlns:a16="http://schemas.microsoft.com/office/drawing/2014/main" id="{E93FF6FF-8C8C-A552-DFF9-AE0EF4502566}"/>
              </a:ext>
            </a:extLst>
          </p:cNvPr>
          <p:cNvSpPr/>
          <p:nvPr/>
        </p:nvSpPr>
        <p:spPr>
          <a:xfrm rot="16200000">
            <a:off x="5447949" y="-1427015"/>
            <a:ext cx="597183" cy="6357793"/>
          </a:xfrm>
          <a:prstGeom prst="rightBrac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140742987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up)">
                                      <p:cBhvr>
                                        <p:cTn id="17" dur="500"/>
                                        <p:tgtEl>
                                          <p:spTgt spid="4"/>
                                        </p:tgtEl>
                                      </p:cBhvr>
                                    </p:animEffect>
                                  </p:childTnLst>
                                </p:cTn>
                              </p:par>
                              <p:par>
                                <p:cTn id="18" presetID="22" presetClass="entr" presetSubtype="1"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up)">
                                      <p:cBhvr>
                                        <p:cTn id="20" dur="500"/>
                                        <p:tgtEl>
                                          <p:spTgt spid="8"/>
                                        </p:tgtEl>
                                      </p:cBhvr>
                                    </p:animEffect>
                                  </p:childTnLst>
                                </p:cTn>
                              </p:par>
                              <p:par>
                                <p:cTn id="21" presetID="22" presetClass="entr" presetSubtype="1"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up)">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8" grpId="0" animBg="1"/>
      <p:bldP spid="9"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06E25825-8A7B-474F-890A-61CE09680589}"/>
              </a:ext>
            </a:extLst>
          </p:cNvPr>
          <p:cNvSpPr/>
          <p:nvPr/>
        </p:nvSpPr>
        <p:spPr>
          <a:xfrm>
            <a:off x="2133600" y="963947"/>
            <a:ext cx="8837404" cy="1128511"/>
          </a:xfrm>
          <a:prstGeom prst="roundRect">
            <a:avLst>
              <a:gd name="adj" fmla="val 50000"/>
            </a:avLst>
          </a:prstGeom>
          <a:solidFill>
            <a:srgbClr val="00B050"/>
          </a:solidFill>
          <a:ln w="19050">
            <a:solidFill>
              <a:srgbClr val="00B050"/>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Diamond 6">
            <a:extLst>
              <a:ext uri="{FF2B5EF4-FFF2-40B4-BE49-F238E27FC236}">
                <a16:creationId xmlns:a16="http://schemas.microsoft.com/office/drawing/2014/main" id="{E9207170-C493-409B-A91E-A68F5380D906}"/>
              </a:ext>
            </a:extLst>
          </p:cNvPr>
          <p:cNvSpPr/>
          <p:nvPr/>
        </p:nvSpPr>
        <p:spPr>
          <a:xfrm>
            <a:off x="1165641" y="938218"/>
            <a:ext cx="1399784" cy="1316433"/>
          </a:xfrm>
          <a:prstGeom prst="diamond">
            <a:avLst/>
          </a:prstGeom>
          <a:solidFill>
            <a:srgbClr val="00B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a:ln>
                  <a:noFill/>
                </a:ln>
                <a:solidFill>
                  <a:prstClr val="white"/>
                </a:solidFill>
                <a:effectLst/>
                <a:uLnTx/>
                <a:uFillTx/>
                <a:latin typeface="#9Slide07 IcielBaliho Script" pitchFamily="2" charset="0"/>
                <a:ea typeface="+mn-ea"/>
                <a:cs typeface="+mn-cs"/>
              </a:rPr>
              <a:t>1</a:t>
            </a:r>
          </a:p>
        </p:txBody>
      </p:sp>
      <p:sp>
        <p:nvSpPr>
          <p:cNvPr id="28" name="TextBox 27">
            <a:extLst>
              <a:ext uri="{FF2B5EF4-FFF2-40B4-BE49-F238E27FC236}">
                <a16:creationId xmlns:a16="http://schemas.microsoft.com/office/drawing/2014/main" id="{9B9F3BA7-2903-4DEE-BA79-A7730427D5BB}"/>
              </a:ext>
            </a:extLst>
          </p:cNvPr>
          <p:cNvSpPr txBox="1"/>
          <p:nvPr/>
        </p:nvSpPr>
        <p:spPr>
          <a:xfrm>
            <a:off x="2751758" y="1334824"/>
            <a:ext cx="7130191" cy="523220"/>
          </a:xfrm>
          <a:prstGeom prst="rect">
            <a:avLst/>
          </a:prstGeom>
          <a:solidFill>
            <a:srgbClr val="00B050"/>
          </a:solidFill>
        </p:spPr>
        <p:txBody>
          <a:bodyPr wrap="square" rtlCol="0">
            <a:spAutoFit/>
          </a:bodyPr>
          <a:lstStyle/>
          <a:p>
            <a:pPr lvl="0" algn="ctr">
              <a:defRPr/>
            </a:pPr>
            <a:r>
              <a:rPr lang="vi-VN" dirty="0"/>
              <a:t>Từ </a:t>
            </a:r>
            <a:r>
              <a:rPr lang="vi-VN" b="1" dirty="0"/>
              <a:t>5.600 ha</a:t>
            </a:r>
            <a:r>
              <a:rPr lang="vi-VN" dirty="0"/>
              <a:t> (trước đây) lên </a:t>
            </a:r>
            <a:r>
              <a:rPr lang="vi-VN" b="1" dirty="0"/>
              <a:t>21.000 ha</a:t>
            </a:r>
            <a:r>
              <a:rPr lang="vi-VN" dirty="0"/>
              <a:t>, gấp </a:t>
            </a:r>
            <a:r>
              <a:rPr lang="vi-VN" b="1" dirty="0"/>
              <a:t>gần 4 lần</a:t>
            </a:r>
            <a:r>
              <a:rPr lang="en-VN" sz="2800" dirty="0"/>
              <a:t> </a:t>
            </a:r>
            <a:endParaRPr kumimoji="0" lang="en-US" sz="2800" b="0" i="0" u="none" strike="noStrike" kern="1200" cap="none" spc="0" normalizeH="0" baseline="0" noProof="0" dirty="0">
              <a:ln>
                <a:noFill/>
              </a:ln>
              <a:solidFill>
                <a:prstClr val="white"/>
              </a:solidFill>
              <a:effectLst/>
              <a:uLnTx/>
              <a:uFillTx/>
              <a:latin typeface="#9Slide07 IcielBaliho Script" pitchFamily="2" charset="0"/>
              <a:ea typeface="Roboto Condensed" panose="02000000000000000000" pitchFamily="2" charset="0"/>
              <a:cs typeface="#9Slide03 Arima Madurai Medium" panose="00000600000000000000" pitchFamily="2" charset="0"/>
            </a:endParaRPr>
          </a:p>
        </p:txBody>
      </p:sp>
      <p:sp>
        <p:nvSpPr>
          <p:cNvPr id="35" name="Rectangle: Rounded Corners 34">
            <a:extLst>
              <a:ext uri="{FF2B5EF4-FFF2-40B4-BE49-F238E27FC236}">
                <a16:creationId xmlns:a16="http://schemas.microsoft.com/office/drawing/2014/main" id="{C37F3625-8D02-4CD0-B140-15E9B7D5EBFE}"/>
              </a:ext>
            </a:extLst>
          </p:cNvPr>
          <p:cNvSpPr/>
          <p:nvPr/>
        </p:nvSpPr>
        <p:spPr>
          <a:xfrm>
            <a:off x="2338658" y="4015676"/>
            <a:ext cx="8837404" cy="954107"/>
          </a:xfrm>
          <a:prstGeom prst="roundRect">
            <a:avLst>
              <a:gd name="adj" fmla="val 50000"/>
            </a:avLst>
          </a:prstGeom>
          <a:solidFill>
            <a:srgbClr val="FF9900"/>
          </a:solidFill>
          <a:ln w="19050">
            <a:solidFill>
              <a:srgbClr val="FF9900"/>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TextBox 35">
            <a:extLst>
              <a:ext uri="{FF2B5EF4-FFF2-40B4-BE49-F238E27FC236}">
                <a16:creationId xmlns:a16="http://schemas.microsoft.com/office/drawing/2014/main" id="{CF3A1847-BF8A-4247-80AE-E7FDE96141CF}"/>
              </a:ext>
            </a:extLst>
          </p:cNvPr>
          <p:cNvSpPr txBox="1"/>
          <p:nvPr/>
        </p:nvSpPr>
        <p:spPr>
          <a:xfrm>
            <a:off x="2596145" y="4292330"/>
            <a:ext cx="8322430" cy="369332"/>
          </a:xfrm>
          <a:prstGeom prst="rect">
            <a:avLst/>
          </a:prstGeom>
          <a:noFill/>
        </p:spPr>
        <p:txBody>
          <a:bodyPr wrap="square" rtlCol="0">
            <a:spAutoFit/>
          </a:bodyPr>
          <a:lstStyle/>
          <a:p>
            <a:pPr lvl="0" algn="ctr">
              <a:defRPr/>
            </a:pPr>
            <a:r>
              <a:rPr lang="vi-VN" dirty="0"/>
              <a:t>Có </a:t>
            </a:r>
            <a:r>
              <a:rPr lang="vi-VN" b="1" dirty="0"/>
              <a:t>6 quận nội thành</a:t>
            </a:r>
            <a:r>
              <a:rPr lang="vi-VN" dirty="0"/>
              <a:t> và hơn </a:t>
            </a:r>
            <a:r>
              <a:rPr lang="vi-VN" b="1" dirty="0"/>
              <a:t>10 khu công nghiệp, khu chế xuất lớn</a:t>
            </a:r>
            <a:r>
              <a:rPr lang="vi-VN" dirty="0"/>
              <a:t> </a:t>
            </a:r>
            <a:endParaRPr kumimoji="0" lang="vi-VN" sz="2400" b="0" i="0" u="none" strike="noStrike" kern="1200" cap="none" spc="0" normalizeH="0" baseline="0" noProof="0" dirty="0">
              <a:ln>
                <a:noFill/>
              </a:ln>
              <a:solidFill>
                <a:prstClr val="white"/>
              </a:solidFill>
              <a:effectLst/>
              <a:uLnTx/>
              <a:uFillTx/>
              <a:latin typeface="#9Slide07 IcielBaliho Script" pitchFamily="2" charset="0"/>
              <a:ea typeface="Roboto Condensed" panose="02000000000000000000" pitchFamily="2" charset="0"/>
              <a:cs typeface="#9Slide03 Arima Madurai Medium" panose="00000600000000000000" pitchFamily="2" charset="0"/>
            </a:endParaRPr>
          </a:p>
        </p:txBody>
      </p:sp>
      <p:sp>
        <p:nvSpPr>
          <p:cNvPr id="37" name="Diamond 36">
            <a:extLst>
              <a:ext uri="{FF2B5EF4-FFF2-40B4-BE49-F238E27FC236}">
                <a16:creationId xmlns:a16="http://schemas.microsoft.com/office/drawing/2014/main" id="{A2242A06-3BCD-4781-A776-763FD647EDA2}"/>
              </a:ext>
            </a:extLst>
          </p:cNvPr>
          <p:cNvSpPr/>
          <p:nvPr/>
        </p:nvSpPr>
        <p:spPr>
          <a:xfrm>
            <a:off x="1214823" y="3930362"/>
            <a:ext cx="1399783" cy="1124736"/>
          </a:xfrm>
          <a:prstGeom prst="diamond">
            <a:avLst/>
          </a:prstGeom>
          <a:solidFill>
            <a:srgbClr val="FF9900"/>
          </a:solidFill>
          <a:ln>
            <a:solidFill>
              <a:srgbClr val="FF990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800" dirty="0">
                <a:solidFill>
                  <a:prstClr val="white"/>
                </a:solidFill>
                <a:latin typeface="#9Slide07 IcielBaliho Script" pitchFamily="2" charset="0"/>
              </a:rPr>
              <a:t>3</a:t>
            </a:r>
            <a:endParaRPr kumimoji="0" lang="en-US" sz="4800" b="0" i="0" u="none" strike="noStrike" kern="1200" cap="none" spc="0" normalizeH="0" baseline="0" noProof="0" dirty="0">
              <a:ln>
                <a:noFill/>
              </a:ln>
              <a:solidFill>
                <a:prstClr val="white"/>
              </a:solidFill>
              <a:effectLst/>
              <a:uLnTx/>
              <a:uFillTx/>
              <a:latin typeface="#9Slide07 IcielBaliho Script" pitchFamily="2" charset="0"/>
              <a:ea typeface="+mn-ea"/>
              <a:cs typeface="+mn-cs"/>
            </a:endParaRPr>
          </a:p>
        </p:txBody>
      </p:sp>
      <p:sp>
        <p:nvSpPr>
          <p:cNvPr id="38" name="Rectangle: Rounded Corners 37">
            <a:extLst>
              <a:ext uri="{FF2B5EF4-FFF2-40B4-BE49-F238E27FC236}">
                <a16:creationId xmlns:a16="http://schemas.microsoft.com/office/drawing/2014/main" id="{E552FE32-0B27-4A6C-BCEC-4160B353CAAA}"/>
              </a:ext>
            </a:extLst>
          </p:cNvPr>
          <p:cNvSpPr/>
          <p:nvPr/>
        </p:nvSpPr>
        <p:spPr>
          <a:xfrm>
            <a:off x="2299166" y="2530375"/>
            <a:ext cx="8707068" cy="968810"/>
          </a:xfrm>
          <a:prstGeom prst="roundRect">
            <a:avLst>
              <a:gd name="adj" fmla="val 50000"/>
            </a:avLst>
          </a:prstGeom>
          <a:solidFill>
            <a:srgbClr val="FF0066"/>
          </a:solid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TextBox 38">
            <a:extLst>
              <a:ext uri="{FF2B5EF4-FFF2-40B4-BE49-F238E27FC236}">
                <a16:creationId xmlns:a16="http://schemas.microsoft.com/office/drawing/2014/main" id="{D0854528-0C2A-4857-8478-82CC804CC87C}"/>
              </a:ext>
            </a:extLst>
          </p:cNvPr>
          <p:cNvSpPr txBox="1"/>
          <p:nvPr/>
        </p:nvSpPr>
        <p:spPr>
          <a:xfrm>
            <a:off x="2890554" y="2806167"/>
            <a:ext cx="7539326" cy="461665"/>
          </a:xfrm>
          <a:prstGeom prst="rect">
            <a:avLst/>
          </a:prstGeom>
          <a:noFill/>
        </p:spPr>
        <p:txBody>
          <a:bodyPr wrap="square" rtlCol="0">
            <a:spAutoFit/>
          </a:bodyPr>
          <a:lstStyle/>
          <a:p>
            <a:pPr lvl="0" algn="ctr">
              <a:defRPr/>
            </a:pPr>
            <a:r>
              <a:rPr lang="vi-VN" dirty="0"/>
              <a:t>Mở rộng về </a:t>
            </a:r>
            <a:r>
              <a:rPr lang="vi-VN" b="1" dirty="0"/>
              <a:t>phía đông, đông nam, tây và tây bắc</a:t>
            </a:r>
            <a:r>
              <a:rPr lang="en-VN" sz="2400" dirty="0"/>
              <a:t> </a:t>
            </a:r>
            <a:endParaRPr kumimoji="0" lang="vi-VN" sz="2400" b="0" i="0" u="none" strike="noStrike" kern="1200" cap="none" spc="0" normalizeH="0" baseline="0" noProof="0" dirty="0">
              <a:ln>
                <a:noFill/>
              </a:ln>
              <a:solidFill>
                <a:prstClr val="white"/>
              </a:solidFill>
              <a:effectLst/>
              <a:uLnTx/>
              <a:uFillTx/>
              <a:latin typeface="#9Slide07 IcielBaliho Script" pitchFamily="2" charset="0"/>
              <a:ea typeface="Roboto Condensed" panose="02000000000000000000" pitchFamily="2" charset="0"/>
              <a:cs typeface="#9Slide03 Arima Madurai Medium" panose="00000600000000000000" pitchFamily="2" charset="0"/>
            </a:endParaRPr>
          </a:p>
        </p:txBody>
      </p:sp>
      <p:sp>
        <p:nvSpPr>
          <p:cNvPr id="40" name="Diamond 39">
            <a:extLst>
              <a:ext uri="{FF2B5EF4-FFF2-40B4-BE49-F238E27FC236}">
                <a16:creationId xmlns:a16="http://schemas.microsoft.com/office/drawing/2014/main" id="{84DBF5DF-E81F-4368-9281-536A6F5038DD}"/>
              </a:ext>
            </a:extLst>
          </p:cNvPr>
          <p:cNvSpPr/>
          <p:nvPr/>
        </p:nvSpPr>
        <p:spPr>
          <a:xfrm>
            <a:off x="1212906" y="2542539"/>
            <a:ext cx="1289224" cy="1091864"/>
          </a:xfrm>
          <a:prstGeom prst="diamond">
            <a:avLst/>
          </a:prstGeom>
          <a:solidFill>
            <a:srgbClr val="FF0066"/>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a:ln>
                  <a:noFill/>
                </a:ln>
                <a:solidFill>
                  <a:prstClr val="white"/>
                </a:solidFill>
                <a:effectLst/>
                <a:uLnTx/>
                <a:uFillTx/>
                <a:latin typeface="#9Slide07 IcielBaliho Script" pitchFamily="2" charset="0"/>
                <a:ea typeface="+mn-ea"/>
                <a:cs typeface="+mn-cs"/>
              </a:rPr>
              <a:t>2</a:t>
            </a:r>
          </a:p>
        </p:txBody>
      </p:sp>
      <p:sp>
        <p:nvSpPr>
          <p:cNvPr id="41" name="Rectangle: Rounded Corners 40">
            <a:extLst>
              <a:ext uri="{FF2B5EF4-FFF2-40B4-BE49-F238E27FC236}">
                <a16:creationId xmlns:a16="http://schemas.microsoft.com/office/drawing/2014/main" id="{E7D7BF43-2A60-4400-8D5C-CDDA28DE20A3}"/>
              </a:ext>
            </a:extLst>
          </p:cNvPr>
          <p:cNvSpPr/>
          <p:nvPr/>
        </p:nvSpPr>
        <p:spPr>
          <a:xfrm>
            <a:off x="2299166" y="5253352"/>
            <a:ext cx="8746560" cy="968810"/>
          </a:xfrm>
          <a:prstGeom prst="roundRect">
            <a:avLst>
              <a:gd name="adj" fmla="val 50000"/>
            </a:avLst>
          </a:prstGeom>
          <a:solidFill>
            <a:srgbClr val="9933FF"/>
          </a:solid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TextBox 41">
            <a:extLst>
              <a:ext uri="{FF2B5EF4-FFF2-40B4-BE49-F238E27FC236}">
                <a16:creationId xmlns:a16="http://schemas.microsoft.com/office/drawing/2014/main" id="{D9A04FEA-111E-484B-B4CC-3E9D5054ECD1}"/>
              </a:ext>
            </a:extLst>
          </p:cNvPr>
          <p:cNvSpPr txBox="1"/>
          <p:nvPr/>
        </p:nvSpPr>
        <p:spPr>
          <a:xfrm>
            <a:off x="2930046" y="5388020"/>
            <a:ext cx="7682714" cy="738664"/>
          </a:xfrm>
          <a:prstGeom prst="rect">
            <a:avLst/>
          </a:prstGeom>
          <a:solidFill>
            <a:srgbClr val="9933FF"/>
          </a:solidFill>
        </p:spPr>
        <p:txBody>
          <a:bodyPr wrap="square" rtlCol="0">
            <a:spAutoFit/>
          </a:bodyPr>
          <a:lstStyle/>
          <a:p>
            <a:pPr lvl="0" algn="ctr">
              <a:defRPr/>
            </a:pPr>
            <a:r>
              <a:rPr lang="vi-VN" dirty="0"/>
              <a:t>Hệ thống </a:t>
            </a:r>
            <a:r>
              <a:rPr lang="vi-VN" b="1" dirty="0"/>
              <a:t>hạ tầng giao thông hiện đại</a:t>
            </a:r>
            <a:r>
              <a:rPr lang="vi-VN" dirty="0"/>
              <a:t>: hơn </a:t>
            </a:r>
            <a:r>
              <a:rPr lang="vi-VN" b="1" dirty="0"/>
              <a:t>2.000 con đường</a:t>
            </a:r>
            <a:r>
              <a:rPr lang="vi-VN" dirty="0"/>
              <a:t>, tổng chiều dài </a:t>
            </a:r>
            <a:r>
              <a:rPr lang="vi-VN" b="1" dirty="0"/>
              <a:t>trên 1.300 km</a:t>
            </a:r>
            <a:r>
              <a:rPr lang="en-VN" sz="2400" dirty="0"/>
              <a:t> </a:t>
            </a:r>
            <a:endParaRPr kumimoji="0" lang="vi-VN" sz="2400" b="0" i="0" u="none" strike="noStrike" kern="1200" cap="none" spc="0" normalizeH="0" baseline="0" noProof="0" dirty="0">
              <a:ln>
                <a:noFill/>
              </a:ln>
              <a:solidFill>
                <a:prstClr val="white"/>
              </a:solidFill>
              <a:effectLst/>
              <a:uLnTx/>
              <a:uFillTx/>
              <a:latin typeface="#9Slide07 IcielBaliho Script" pitchFamily="2" charset="0"/>
              <a:ea typeface="Roboto Condensed" panose="02000000000000000000" pitchFamily="2" charset="0"/>
              <a:cs typeface="#9Slide03 Arima Madurai Medium" panose="00000600000000000000" pitchFamily="2" charset="0"/>
            </a:endParaRPr>
          </a:p>
        </p:txBody>
      </p:sp>
      <p:sp>
        <p:nvSpPr>
          <p:cNvPr id="43" name="Diamond 42">
            <a:extLst>
              <a:ext uri="{FF2B5EF4-FFF2-40B4-BE49-F238E27FC236}">
                <a16:creationId xmlns:a16="http://schemas.microsoft.com/office/drawing/2014/main" id="{D61D5658-4C00-4F80-BF96-398761C4DF71}"/>
              </a:ext>
            </a:extLst>
          </p:cNvPr>
          <p:cNvSpPr/>
          <p:nvPr/>
        </p:nvSpPr>
        <p:spPr>
          <a:xfrm>
            <a:off x="1325382" y="5201254"/>
            <a:ext cx="1289224" cy="1204531"/>
          </a:xfrm>
          <a:prstGeom prst="diamond">
            <a:avLst/>
          </a:prstGeom>
          <a:solidFill>
            <a:srgbClr val="9933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800" dirty="0">
                <a:solidFill>
                  <a:prstClr val="white"/>
                </a:solidFill>
                <a:latin typeface="#9Slide07 IcielBaliho Script" pitchFamily="2" charset="0"/>
              </a:rPr>
              <a:t>4</a:t>
            </a:r>
            <a:endParaRPr kumimoji="0" lang="en-US" sz="4800" b="0" i="0" u="none" strike="noStrike" kern="1200" cap="none" spc="0" normalizeH="0" baseline="0" noProof="0" dirty="0">
              <a:ln>
                <a:noFill/>
              </a:ln>
              <a:solidFill>
                <a:prstClr val="white"/>
              </a:solidFill>
              <a:effectLst/>
              <a:uLnTx/>
              <a:uFillTx/>
              <a:latin typeface="#9Slide07 IcielBaliho Script" pitchFamily="2" charset="0"/>
              <a:ea typeface="+mn-ea"/>
              <a:cs typeface="+mn-cs"/>
            </a:endParaRPr>
          </a:p>
        </p:txBody>
      </p:sp>
      <p:sp>
        <p:nvSpPr>
          <p:cNvPr id="21" name="Rectangle 20">
            <a:extLst>
              <a:ext uri="{FF2B5EF4-FFF2-40B4-BE49-F238E27FC236}">
                <a16:creationId xmlns:a16="http://schemas.microsoft.com/office/drawing/2014/main" id="{B6CF3727-CDF0-44C0-90E3-3B31D402824B}"/>
              </a:ext>
            </a:extLst>
          </p:cNvPr>
          <p:cNvSpPr/>
          <p:nvPr/>
        </p:nvSpPr>
        <p:spPr>
          <a:xfrm>
            <a:off x="2816814" y="255289"/>
            <a:ext cx="7795946"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sz="2800" kern="0" dirty="0">
                <a:effectLst/>
                <a:latin typeface="Times New Roman" panose="02020603050405020304" pitchFamily="18" charset="0"/>
                <a:ea typeface="Times New Roman" panose="02020603050405020304" pitchFamily="18" charset="0"/>
              </a:rPr>
              <a:t>Quy mô đô thị </a:t>
            </a:r>
            <a:r>
              <a:rPr lang="vi-VN" sz="2800" b="1" kern="0" dirty="0">
                <a:effectLst/>
                <a:latin typeface="Times New Roman" panose="02020603050405020304" pitchFamily="18" charset="0"/>
                <a:ea typeface="Times New Roman" panose="02020603050405020304" pitchFamily="18" charset="0"/>
              </a:rPr>
              <a:t>mở rộng nhanh và mạnh</a:t>
            </a:r>
            <a:r>
              <a:rPr lang="en-VN" sz="2800" dirty="0">
                <a:effectLst/>
              </a:rPr>
              <a:t> </a:t>
            </a:r>
            <a:endParaRPr kumimoji="0" lang="en-US" sz="2800" b="0" i="0" u="none" strike="noStrike" kern="1200" cap="none" spc="0" normalizeH="0" baseline="0" noProof="0" dirty="0">
              <a:ln>
                <a:noFill/>
              </a:ln>
              <a:solidFill>
                <a:prstClr val="black"/>
              </a:solidFill>
              <a:effectLst/>
              <a:uLnTx/>
              <a:uFillTx/>
              <a:latin typeface="#9Slide07 Crocante" panose="02000000000000000000" pitchFamily="2" charset="0"/>
            </a:endParaRPr>
          </a:p>
        </p:txBody>
      </p:sp>
    </p:spTree>
    <p:extLst>
      <p:ext uri="{BB962C8B-B14F-4D97-AF65-F5344CB8AC3E}">
        <p14:creationId xmlns:p14="http://schemas.microsoft.com/office/powerpoint/2010/main" val="15494358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fade">
                                      <p:cBhvr>
                                        <p:cTn id="17" dur="1000"/>
                                        <p:tgtEl>
                                          <p:spTgt spid="28"/>
                                        </p:tgtEl>
                                      </p:cBhvr>
                                    </p:animEffect>
                                    <p:anim calcmode="lin" valueType="num">
                                      <p:cBhvr>
                                        <p:cTn id="18" dur="1000" fill="hold"/>
                                        <p:tgtEl>
                                          <p:spTgt spid="28"/>
                                        </p:tgtEl>
                                        <p:attrNameLst>
                                          <p:attrName>ppt_x</p:attrName>
                                        </p:attrNameLst>
                                      </p:cBhvr>
                                      <p:tavLst>
                                        <p:tav tm="0">
                                          <p:val>
                                            <p:strVal val="#ppt_x"/>
                                          </p:val>
                                        </p:tav>
                                        <p:tav tm="100000">
                                          <p:val>
                                            <p:strVal val="#ppt_x"/>
                                          </p:val>
                                        </p:tav>
                                      </p:tavLst>
                                    </p:anim>
                                    <p:anim calcmode="lin" valueType="num">
                                      <p:cBhvr>
                                        <p:cTn id="19"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0"/>
                                        </p:tgtEl>
                                        <p:attrNameLst>
                                          <p:attrName>style.visibility</p:attrName>
                                        </p:attrNameLst>
                                      </p:cBhvr>
                                      <p:to>
                                        <p:strVal val="visible"/>
                                      </p:to>
                                    </p:set>
                                    <p:animEffect transition="in" filter="fade">
                                      <p:cBhvr>
                                        <p:cTn id="24" dur="1000"/>
                                        <p:tgtEl>
                                          <p:spTgt spid="40"/>
                                        </p:tgtEl>
                                      </p:cBhvr>
                                    </p:animEffect>
                                    <p:anim calcmode="lin" valueType="num">
                                      <p:cBhvr>
                                        <p:cTn id="25" dur="1000" fill="hold"/>
                                        <p:tgtEl>
                                          <p:spTgt spid="40"/>
                                        </p:tgtEl>
                                        <p:attrNameLst>
                                          <p:attrName>ppt_x</p:attrName>
                                        </p:attrNameLst>
                                      </p:cBhvr>
                                      <p:tavLst>
                                        <p:tav tm="0">
                                          <p:val>
                                            <p:strVal val="#ppt_x"/>
                                          </p:val>
                                        </p:tav>
                                        <p:tav tm="100000">
                                          <p:val>
                                            <p:strVal val="#ppt_x"/>
                                          </p:val>
                                        </p:tav>
                                      </p:tavLst>
                                    </p:anim>
                                    <p:anim calcmode="lin" valueType="num">
                                      <p:cBhvr>
                                        <p:cTn id="26" dur="1000" fill="hold"/>
                                        <p:tgtEl>
                                          <p:spTgt spid="40"/>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8"/>
                                        </p:tgtEl>
                                        <p:attrNameLst>
                                          <p:attrName>style.visibility</p:attrName>
                                        </p:attrNameLst>
                                      </p:cBhvr>
                                      <p:to>
                                        <p:strVal val="visible"/>
                                      </p:to>
                                    </p:set>
                                    <p:animEffect transition="in" filter="fade">
                                      <p:cBhvr>
                                        <p:cTn id="29" dur="1000"/>
                                        <p:tgtEl>
                                          <p:spTgt spid="38"/>
                                        </p:tgtEl>
                                      </p:cBhvr>
                                    </p:animEffect>
                                    <p:anim calcmode="lin" valueType="num">
                                      <p:cBhvr>
                                        <p:cTn id="30" dur="1000" fill="hold"/>
                                        <p:tgtEl>
                                          <p:spTgt spid="38"/>
                                        </p:tgtEl>
                                        <p:attrNameLst>
                                          <p:attrName>ppt_x</p:attrName>
                                        </p:attrNameLst>
                                      </p:cBhvr>
                                      <p:tavLst>
                                        <p:tav tm="0">
                                          <p:val>
                                            <p:strVal val="#ppt_x"/>
                                          </p:val>
                                        </p:tav>
                                        <p:tav tm="100000">
                                          <p:val>
                                            <p:strVal val="#ppt_x"/>
                                          </p:val>
                                        </p:tav>
                                      </p:tavLst>
                                    </p:anim>
                                    <p:anim calcmode="lin" valueType="num">
                                      <p:cBhvr>
                                        <p:cTn id="31" dur="1000" fill="hold"/>
                                        <p:tgtEl>
                                          <p:spTgt spid="38"/>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9"/>
                                        </p:tgtEl>
                                        <p:attrNameLst>
                                          <p:attrName>style.visibility</p:attrName>
                                        </p:attrNameLst>
                                      </p:cBhvr>
                                      <p:to>
                                        <p:strVal val="visible"/>
                                      </p:to>
                                    </p:set>
                                    <p:animEffect transition="in" filter="fade">
                                      <p:cBhvr>
                                        <p:cTn id="34" dur="1000"/>
                                        <p:tgtEl>
                                          <p:spTgt spid="39"/>
                                        </p:tgtEl>
                                      </p:cBhvr>
                                    </p:animEffect>
                                    <p:anim calcmode="lin" valueType="num">
                                      <p:cBhvr>
                                        <p:cTn id="35" dur="1000" fill="hold"/>
                                        <p:tgtEl>
                                          <p:spTgt spid="39"/>
                                        </p:tgtEl>
                                        <p:attrNameLst>
                                          <p:attrName>ppt_x</p:attrName>
                                        </p:attrNameLst>
                                      </p:cBhvr>
                                      <p:tavLst>
                                        <p:tav tm="0">
                                          <p:val>
                                            <p:strVal val="#ppt_x"/>
                                          </p:val>
                                        </p:tav>
                                        <p:tav tm="100000">
                                          <p:val>
                                            <p:strVal val="#ppt_x"/>
                                          </p:val>
                                        </p:tav>
                                      </p:tavLst>
                                    </p:anim>
                                    <p:anim calcmode="lin" valueType="num">
                                      <p:cBhvr>
                                        <p:cTn id="36"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7"/>
                                        </p:tgtEl>
                                        <p:attrNameLst>
                                          <p:attrName>style.visibility</p:attrName>
                                        </p:attrNameLst>
                                      </p:cBhvr>
                                      <p:to>
                                        <p:strVal val="visible"/>
                                      </p:to>
                                    </p:set>
                                    <p:animEffect transition="in" filter="fade">
                                      <p:cBhvr>
                                        <p:cTn id="41" dur="1000"/>
                                        <p:tgtEl>
                                          <p:spTgt spid="37"/>
                                        </p:tgtEl>
                                      </p:cBhvr>
                                    </p:animEffect>
                                    <p:anim calcmode="lin" valueType="num">
                                      <p:cBhvr>
                                        <p:cTn id="42" dur="1000" fill="hold"/>
                                        <p:tgtEl>
                                          <p:spTgt spid="37"/>
                                        </p:tgtEl>
                                        <p:attrNameLst>
                                          <p:attrName>ppt_x</p:attrName>
                                        </p:attrNameLst>
                                      </p:cBhvr>
                                      <p:tavLst>
                                        <p:tav tm="0">
                                          <p:val>
                                            <p:strVal val="#ppt_x"/>
                                          </p:val>
                                        </p:tav>
                                        <p:tav tm="100000">
                                          <p:val>
                                            <p:strVal val="#ppt_x"/>
                                          </p:val>
                                        </p:tav>
                                      </p:tavLst>
                                    </p:anim>
                                    <p:anim calcmode="lin" valueType="num">
                                      <p:cBhvr>
                                        <p:cTn id="43" dur="1000" fill="hold"/>
                                        <p:tgtEl>
                                          <p:spTgt spid="37"/>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36"/>
                                        </p:tgtEl>
                                        <p:attrNameLst>
                                          <p:attrName>style.visibility</p:attrName>
                                        </p:attrNameLst>
                                      </p:cBhvr>
                                      <p:to>
                                        <p:strVal val="visible"/>
                                      </p:to>
                                    </p:set>
                                    <p:animEffect transition="in" filter="fade">
                                      <p:cBhvr>
                                        <p:cTn id="46" dur="1000"/>
                                        <p:tgtEl>
                                          <p:spTgt spid="36"/>
                                        </p:tgtEl>
                                      </p:cBhvr>
                                    </p:animEffect>
                                    <p:anim calcmode="lin" valueType="num">
                                      <p:cBhvr>
                                        <p:cTn id="47" dur="1000" fill="hold"/>
                                        <p:tgtEl>
                                          <p:spTgt spid="36"/>
                                        </p:tgtEl>
                                        <p:attrNameLst>
                                          <p:attrName>ppt_x</p:attrName>
                                        </p:attrNameLst>
                                      </p:cBhvr>
                                      <p:tavLst>
                                        <p:tav tm="0">
                                          <p:val>
                                            <p:strVal val="#ppt_x"/>
                                          </p:val>
                                        </p:tav>
                                        <p:tav tm="100000">
                                          <p:val>
                                            <p:strVal val="#ppt_x"/>
                                          </p:val>
                                        </p:tav>
                                      </p:tavLst>
                                    </p:anim>
                                    <p:anim calcmode="lin" valueType="num">
                                      <p:cBhvr>
                                        <p:cTn id="48" dur="1000" fill="hold"/>
                                        <p:tgtEl>
                                          <p:spTgt spid="36"/>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35"/>
                                        </p:tgtEl>
                                        <p:attrNameLst>
                                          <p:attrName>style.visibility</p:attrName>
                                        </p:attrNameLst>
                                      </p:cBhvr>
                                      <p:to>
                                        <p:strVal val="visible"/>
                                      </p:to>
                                    </p:set>
                                    <p:animEffect transition="in" filter="fade">
                                      <p:cBhvr>
                                        <p:cTn id="51" dur="1000"/>
                                        <p:tgtEl>
                                          <p:spTgt spid="35"/>
                                        </p:tgtEl>
                                      </p:cBhvr>
                                    </p:animEffect>
                                    <p:anim calcmode="lin" valueType="num">
                                      <p:cBhvr>
                                        <p:cTn id="52" dur="1000" fill="hold"/>
                                        <p:tgtEl>
                                          <p:spTgt spid="35"/>
                                        </p:tgtEl>
                                        <p:attrNameLst>
                                          <p:attrName>ppt_x</p:attrName>
                                        </p:attrNameLst>
                                      </p:cBhvr>
                                      <p:tavLst>
                                        <p:tav tm="0">
                                          <p:val>
                                            <p:strVal val="#ppt_x"/>
                                          </p:val>
                                        </p:tav>
                                        <p:tav tm="100000">
                                          <p:val>
                                            <p:strVal val="#ppt_x"/>
                                          </p:val>
                                        </p:tav>
                                      </p:tavLst>
                                    </p:anim>
                                    <p:anim calcmode="lin" valueType="num">
                                      <p:cBhvr>
                                        <p:cTn id="53"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grpId="0" nodeType="clickEffect">
                                  <p:stCondLst>
                                    <p:cond delay="0"/>
                                  </p:stCondLst>
                                  <p:childTnLst>
                                    <p:set>
                                      <p:cBhvr>
                                        <p:cTn id="57" dur="1" fill="hold">
                                          <p:stCondLst>
                                            <p:cond delay="0"/>
                                          </p:stCondLst>
                                        </p:cTn>
                                        <p:tgtEl>
                                          <p:spTgt spid="43"/>
                                        </p:tgtEl>
                                        <p:attrNameLst>
                                          <p:attrName>style.visibility</p:attrName>
                                        </p:attrNameLst>
                                      </p:cBhvr>
                                      <p:to>
                                        <p:strVal val="visible"/>
                                      </p:to>
                                    </p:set>
                                    <p:animEffect transition="in" filter="fade">
                                      <p:cBhvr>
                                        <p:cTn id="58" dur="1000"/>
                                        <p:tgtEl>
                                          <p:spTgt spid="43"/>
                                        </p:tgtEl>
                                      </p:cBhvr>
                                    </p:animEffect>
                                    <p:anim calcmode="lin" valueType="num">
                                      <p:cBhvr>
                                        <p:cTn id="59" dur="1000" fill="hold"/>
                                        <p:tgtEl>
                                          <p:spTgt spid="43"/>
                                        </p:tgtEl>
                                        <p:attrNameLst>
                                          <p:attrName>ppt_x</p:attrName>
                                        </p:attrNameLst>
                                      </p:cBhvr>
                                      <p:tavLst>
                                        <p:tav tm="0">
                                          <p:val>
                                            <p:strVal val="#ppt_x"/>
                                          </p:val>
                                        </p:tav>
                                        <p:tav tm="100000">
                                          <p:val>
                                            <p:strVal val="#ppt_x"/>
                                          </p:val>
                                        </p:tav>
                                      </p:tavLst>
                                    </p:anim>
                                    <p:anim calcmode="lin" valueType="num">
                                      <p:cBhvr>
                                        <p:cTn id="60" dur="1000" fill="hold"/>
                                        <p:tgtEl>
                                          <p:spTgt spid="43"/>
                                        </p:tgtEl>
                                        <p:attrNameLst>
                                          <p:attrName>ppt_y</p:attrName>
                                        </p:attrNameLst>
                                      </p:cBhvr>
                                      <p:tavLst>
                                        <p:tav tm="0">
                                          <p:val>
                                            <p:strVal val="#ppt_y+.1"/>
                                          </p:val>
                                        </p:tav>
                                        <p:tav tm="100000">
                                          <p:val>
                                            <p:strVal val="#ppt_y"/>
                                          </p:val>
                                        </p:tav>
                                      </p:tavLst>
                                    </p:anim>
                                  </p:childTnLst>
                                </p:cTn>
                              </p:par>
                              <p:par>
                                <p:cTn id="61" presetID="42" presetClass="entr" presetSubtype="0" fill="hold" grpId="0" nodeType="withEffect">
                                  <p:stCondLst>
                                    <p:cond delay="0"/>
                                  </p:stCondLst>
                                  <p:childTnLst>
                                    <p:set>
                                      <p:cBhvr>
                                        <p:cTn id="62" dur="1" fill="hold">
                                          <p:stCondLst>
                                            <p:cond delay="0"/>
                                          </p:stCondLst>
                                        </p:cTn>
                                        <p:tgtEl>
                                          <p:spTgt spid="42"/>
                                        </p:tgtEl>
                                        <p:attrNameLst>
                                          <p:attrName>style.visibility</p:attrName>
                                        </p:attrNameLst>
                                      </p:cBhvr>
                                      <p:to>
                                        <p:strVal val="visible"/>
                                      </p:to>
                                    </p:set>
                                    <p:animEffect transition="in" filter="fade">
                                      <p:cBhvr>
                                        <p:cTn id="63" dur="1000"/>
                                        <p:tgtEl>
                                          <p:spTgt spid="42"/>
                                        </p:tgtEl>
                                      </p:cBhvr>
                                    </p:animEffect>
                                    <p:anim calcmode="lin" valueType="num">
                                      <p:cBhvr>
                                        <p:cTn id="64" dur="1000" fill="hold"/>
                                        <p:tgtEl>
                                          <p:spTgt spid="42"/>
                                        </p:tgtEl>
                                        <p:attrNameLst>
                                          <p:attrName>ppt_x</p:attrName>
                                        </p:attrNameLst>
                                      </p:cBhvr>
                                      <p:tavLst>
                                        <p:tav tm="0">
                                          <p:val>
                                            <p:strVal val="#ppt_x"/>
                                          </p:val>
                                        </p:tav>
                                        <p:tav tm="100000">
                                          <p:val>
                                            <p:strVal val="#ppt_x"/>
                                          </p:val>
                                        </p:tav>
                                      </p:tavLst>
                                    </p:anim>
                                    <p:anim calcmode="lin" valueType="num">
                                      <p:cBhvr>
                                        <p:cTn id="65" dur="1000" fill="hold"/>
                                        <p:tgtEl>
                                          <p:spTgt spid="42"/>
                                        </p:tgtEl>
                                        <p:attrNameLst>
                                          <p:attrName>ppt_y</p:attrName>
                                        </p:attrNameLst>
                                      </p:cBhvr>
                                      <p:tavLst>
                                        <p:tav tm="0">
                                          <p:val>
                                            <p:strVal val="#ppt_y+.1"/>
                                          </p:val>
                                        </p:tav>
                                        <p:tav tm="100000">
                                          <p:val>
                                            <p:strVal val="#ppt_y"/>
                                          </p:val>
                                        </p:tav>
                                      </p:tavLst>
                                    </p:anim>
                                  </p:childTnLst>
                                </p:cTn>
                              </p:par>
                              <p:par>
                                <p:cTn id="66" presetID="42" presetClass="entr" presetSubtype="0" fill="hold" grpId="0" nodeType="withEffect">
                                  <p:stCondLst>
                                    <p:cond delay="0"/>
                                  </p:stCondLst>
                                  <p:childTnLst>
                                    <p:set>
                                      <p:cBhvr>
                                        <p:cTn id="67" dur="1" fill="hold">
                                          <p:stCondLst>
                                            <p:cond delay="0"/>
                                          </p:stCondLst>
                                        </p:cTn>
                                        <p:tgtEl>
                                          <p:spTgt spid="41"/>
                                        </p:tgtEl>
                                        <p:attrNameLst>
                                          <p:attrName>style.visibility</p:attrName>
                                        </p:attrNameLst>
                                      </p:cBhvr>
                                      <p:to>
                                        <p:strVal val="visible"/>
                                      </p:to>
                                    </p:set>
                                    <p:animEffect transition="in" filter="fade">
                                      <p:cBhvr>
                                        <p:cTn id="68" dur="1000"/>
                                        <p:tgtEl>
                                          <p:spTgt spid="41"/>
                                        </p:tgtEl>
                                      </p:cBhvr>
                                    </p:animEffect>
                                    <p:anim calcmode="lin" valueType="num">
                                      <p:cBhvr>
                                        <p:cTn id="69" dur="1000" fill="hold"/>
                                        <p:tgtEl>
                                          <p:spTgt spid="41"/>
                                        </p:tgtEl>
                                        <p:attrNameLst>
                                          <p:attrName>ppt_x</p:attrName>
                                        </p:attrNameLst>
                                      </p:cBhvr>
                                      <p:tavLst>
                                        <p:tav tm="0">
                                          <p:val>
                                            <p:strVal val="#ppt_x"/>
                                          </p:val>
                                        </p:tav>
                                        <p:tav tm="100000">
                                          <p:val>
                                            <p:strVal val="#ppt_x"/>
                                          </p:val>
                                        </p:tav>
                                      </p:tavLst>
                                    </p:anim>
                                    <p:anim calcmode="lin" valueType="num">
                                      <p:cBhvr>
                                        <p:cTn id="70"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7" grpId="0" animBg="1"/>
      <p:bldP spid="28" grpId="0" animBg="1"/>
      <p:bldP spid="35" grpId="0" animBg="1"/>
      <p:bldP spid="36" grpId="0"/>
      <p:bldP spid="37" grpId="0" animBg="1"/>
      <p:bldP spid="38" grpId="0" animBg="1"/>
      <p:bldP spid="39" grpId="0"/>
      <p:bldP spid="40" grpId="0" animBg="1"/>
      <p:bldP spid="41" grpId="0" animBg="1"/>
      <p:bldP spid="42" grpId="0" animBg="1"/>
      <p:bldP spid="4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Google Shape;4642;p70"/>
          <p:cNvSpPr/>
          <p:nvPr/>
        </p:nvSpPr>
        <p:spPr>
          <a:xfrm>
            <a:off x="4342658" y="2819070"/>
            <a:ext cx="879200" cy="879200"/>
          </a:xfrm>
          <a:prstGeom prst="roundRect">
            <a:avLst>
              <a:gd name="adj" fmla="val 16667"/>
            </a:avLst>
          </a:prstGeom>
          <a:noFill/>
          <a:ln w="19050" cap="rnd" cmpd="sng">
            <a:solidFill>
              <a:srgbClr val="174D44"/>
            </a:solidFill>
            <a:prstDash val="dot"/>
            <a:round/>
            <a:headEnd type="none" w="sm" len="sm"/>
            <a:tailEnd type="none" w="sm" len="sm"/>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cxnSp>
        <p:nvCxnSpPr>
          <p:cNvPr id="11" name="Google Shape;4643;p70"/>
          <p:cNvCxnSpPr>
            <a:endCxn id="12" idx="1"/>
          </p:cNvCxnSpPr>
          <p:nvPr/>
        </p:nvCxnSpPr>
        <p:spPr>
          <a:xfrm rot="10800000" flipH="1">
            <a:off x="3166674" y="1767092"/>
            <a:ext cx="1176000" cy="1491200"/>
          </a:xfrm>
          <a:prstGeom prst="curvedConnector3">
            <a:avLst>
              <a:gd name="adj1" fmla="val 49999"/>
            </a:avLst>
          </a:prstGeom>
          <a:noFill/>
          <a:ln w="19050" cap="rnd" cmpd="sng">
            <a:solidFill>
              <a:srgbClr val="95BC8F"/>
            </a:solidFill>
            <a:prstDash val="solid"/>
            <a:round/>
            <a:headEnd type="none" w="med" len="med"/>
            <a:tailEnd type="oval" w="med" len="med"/>
          </a:ln>
        </p:spPr>
      </p:cxnSp>
      <p:sp>
        <p:nvSpPr>
          <p:cNvPr id="12" name="Google Shape;4644;p70"/>
          <p:cNvSpPr/>
          <p:nvPr/>
        </p:nvSpPr>
        <p:spPr>
          <a:xfrm>
            <a:off x="4342658" y="1327303"/>
            <a:ext cx="879200" cy="879200"/>
          </a:xfrm>
          <a:prstGeom prst="roundRect">
            <a:avLst>
              <a:gd name="adj" fmla="val 16667"/>
            </a:avLst>
          </a:prstGeom>
          <a:noFill/>
          <a:ln w="19050" cap="rnd" cmpd="sng">
            <a:solidFill>
              <a:srgbClr val="174D44"/>
            </a:solidFill>
            <a:prstDash val="dot"/>
            <a:round/>
            <a:headEnd type="none" w="sm" len="sm"/>
            <a:tailEnd type="none" w="sm" len="sm"/>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13" name="Google Shape;4645;p70"/>
          <p:cNvSpPr/>
          <p:nvPr/>
        </p:nvSpPr>
        <p:spPr>
          <a:xfrm>
            <a:off x="4342658" y="4310836"/>
            <a:ext cx="879200" cy="879200"/>
          </a:xfrm>
          <a:prstGeom prst="roundRect">
            <a:avLst>
              <a:gd name="adj" fmla="val 16667"/>
            </a:avLst>
          </a:prstGeom>
          <a:noFill/>
          <a:ln w="19050" cap="rnd" cmpd="sng">
            <a:solidFill>
              <a:srgbClr val="174D44"/>
            </a:solidFill>
            <a:prstDash val="dot"/>
            <a:round/>
            <a:headEnd type="none" w="sm" len="sm"/>
            <a:tailEnd type="none" w="sm" len="sm"/>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cxnSp>
        <p:nvCxnSpPr>
          <p:cNvPr id="14" name="Google Shape;4646;p70"/>
          <p:cNvCxnSpPr>
            <a:endCxn id="13" idx="1"/>
          </p:cNvCxnSpPr>
          <p:nvPr/>
        </p:nvCxnSpPr>
        <p:spPr>
          <a:xfrm>
            <a:off x="3166674" y="3258292"/>
            <a:ext cx="1176000" cy="1492000"/>
          </a:xfrm>
          <a:prstGeom prst="curvedConnector3">
            <a:avLst>
              <a:gd name="adj1" fmla="val 49999"/>
            </a:avLst>
          </a:prstGeom>
          <a:noFill/>
          <a:ln w="19050" cap="rnd" cmpd="sng">
            <a:solidFill>
              <a:srgbClr val="95BC8F"/>
            </a:solidFill>
            <a:prstDash val="solid"/>
            <a:round/>
            <a:headEnd type="none" w="med" len="med"/>
            <a:tailEnd type="oval" w="med" len="med"/>
          </a:ln>
        </p:spPr>
      </p:cxnSp>
      <p:cxnSp>
        <p:nvCxnSpPr>
          <p:cNvPr id="15" name="Google Shape;4647;p70"/>
          <p:cNvCxnSpPr>
            <a:endCxn id="10" idx="1"/>
          </p:cNvCxnSpPr>
          <p:nvPr/>
        </p:nvCxnSpPr>
        <p:spPr>
          <a:xfrm>
            <a:off x="3166658" y="3257870"/>
            <a:ext cx="1176000" cy="800"/>
          </a:xfrm>
          <a:prstGeom prst="curvedConnector3">
            <a:avLst>
              <a:gd name="adj1" fmla="val 50000"/>
            </a:avLst>
          </a:prstGeom>
          <a:noFill/>
          <a:ln w="19050" cap="rnd" cmpd="sng">
            <a:solidFill>
              <a:srgbClr val="95BC8F"/>
            </a:solidFill>
            <a:prstDash val="solid"/>
            <a:round/>
            <a:headEnd type="none" w="med" len="med"/>
            <a:tailEnd type="oval" w="med" len="med"/>
          </a:ln>
        </p:spPr>
      </p:cxnSp>
      <p:grpSp>
        <p:nvGrpSpPr>
          <p:cNvPr id="41" name="Google Shape;4673;p70"/>
          <p:cNvGrpSpPr/>
          <p:nvPr/>
        </p:nvGrpSpPr>
        <p:grpSpPr>
          <a:xfrm>
            <a:off x="4574161" y="4532070"/>
            <a:ext cx="416231" cy="436419"/>
            <a:chOff x="4780252" y="2049263"/>
            <a:chExt cx="312173" cy="327314"/>
          </a:xfrm>
        </p:grpSpPr>
        <p:sp>
          <p:nvSpPr>
            <p:cNvPr id="42" name="Google Shape;4674;p70"/>
            <p:cNvSpPr/>
            <p:nvPr/>
          </p:nvSpPr>
          <p:spPr>
            <a:xfrm>
              <a:off x="4887602" y="2241249"/>
              <a:ext cx="106504" cy="106476"/>
            </a:xfrm>
            <a:custGeom>
              <a:avLst/>
              <a:gdLst/>
              <a:ahLst/>
              <a:cxnLst/>
              <a:rect l="l" t="t" r="r" b="b"/>
              <a:pathLst>
                <a:path w="3700" h="3699" extrusionOk="0">
                  <a:moveTo>
                    <a:pt x="450" y="0"/>
                  </a:moveTo>
                  <a:lnTo>
                    <a:pt x="1" y="448"/>
                  </a:lnTo>
                  <a:lnTo>
                    <a:pt x="3252" y="3699"/>
                  </a:lnTo>
                  <a:lnTo>
                    <a:pt x="3699" y="3249"/>
                  </a:lnTo>
                  <a:lnTo>
                    <a:pt x="450" y="0"/>
                  </a:lnTo>
                  <a:close/>
                </a:path>
              </a:pathLst>
            </a:custGeom>
            <a:solidFill>
              <a:srgbClr val="E9F9E6"/>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43" name="Google Shape;4675;p70"/>
            <p:cNvSpPr/>
            <p:nvPr/>
          </p:nvSpPr>
          <p:spPr>
            <a:xfrm>
              <a:off x="4925170" y="2278846"/>
              <a:ext cx="40500" cy="40500"/>
            </a:xfrm>
            <a:custGeom>
              <a:avLst/>
              <a:gdLst/>
              <a:ahLst/>
              <a:cxnLst/>
              <a:rect l="l" t="t" r="r" b="b"/>
              <a:pathLst>
                <a:path w="1407" h="1407" extrusionOk="0">
                  <a:moveTo>
                    <a:pt x="448" y="0"/>
                  </a:moveTo>
                  <a:lnTo>
                    <a:pt x="0" y="448"/>
                  </a:lnTo>
                  <a:lnTo>
                    <a:pt x="958" y="1406"/>
                  </a:lnTo>
                  <a:lnTo>
                    <a:pt x="1406" y="957"/>
                  </a:lnTo>
                  <a:lnTo>
                    <a:pt x="448" y="0"/>
                  </a:lnTo>
                  <a:close/>
                </a:path>
              </a:pathLst>
            </a:custGeom>
            <a:solidFill>
              <a:srgbClr val="000000">
                <a:alpha val="16760"/>
              </a:srgbClr>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44" name="Google Shape;4676;p70"/>
            <p:cNvSpPr/>
            <p:nvPr/>
          </p:nvSpPr>
          <p:spPr>
            <a:xfrm>
              <a:off x="4896814" y="2241191"/>
              <a:ext cx="106504" cy="106533"/>
            </a:xfrm>
            <a:custGeom>
              <a:avLst/>
              <a:gdLst/>
              <a:ahLst/>
              <a:cxnLst/>
              <a:rect l="l" t="t" r="r" b="b"/>
              <a:pathLst>
                <a:path w="3700" h="3701" extrusionOk="0">
                  <a:moveTo>
                    <a:pt x="3251" y="0"/>
                  </a:moveTo>
                  <a:lnTo>
                    <a:pt x="1" y="3251"/>
                  </a:lnTo>
                  <a:lnTo>
                    <a:pt x="450" y="3701"/>
                  </a:lnTo>
                  <a:lnTo>
                    <a:pt x="3699" y="450"/>
                  </a:lnTo>
                  <a:lnTo>
                    <a:pt x="3251" y="0"/>
                  </a:lnTo>
                  <a:close/>
                </a:path>
              </a:pathLst>
            </a:custGeom>
            <a:solidFill>
              <a:srgbClr val="E9F9E6"/>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45" name="Google Shape;4677;p70"/>
            <p:cNvSpPr/>
            <p:nvPr/>
          </p:nvSpPr>
          <p:spPr>
            <a:xfrm>
              <a:off x="4926293" y="2054013"/>
              <a:ext cx="142716" cy="112233"/>
            </a:xfrm>
            <a:custGeom>
              <a:avLst/>
              <a:gdLst/>
              <a:ahLst/>
              <a:cxnLst/>
              <a:rect l="l" t="t" r="r" b="b"/>
              <a:pathLst>
                <a:path w="4958" h="3899" extrusionOk="0">
                  <a:moveTo>
                    <a:pt x="1493" y="1"/>
                  </a:moveTo>
                  <a:cubicBezTo>
                    <a:pt x="1236" y="1"/>
                    <a:pt x="1012" y="173"/>
                    <a:pt x="946" y="420"/>
                  </a:cubicBezTo>
                  <a:lnTo>
                    <a:pt x="0" y="3898"/>
                  </a:lnTo>
                  <a:lnTo>
                    <a:pt x="4957" y="3898"/>
                  </a:lnTo>
                  <a:lnTo>
                    <a:pt x="4957" y="2948"/>
                  </a:lnTo>
                  <a:cubicBezTo>
                    <a:pt x="4957" y="1320"/>
                    <a:pt x="3639" y="1"/>
                    <a:pt x="2009" y="1"/>
                  </a:cubicBezTo>
                  <a:close/>
                </a:path>
              </a:pathLst>
            </a:custGeom>
            <a:solidFill>
              <a:srgbClr val="F2CF81"/>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46" name="Google Shape;4678;p70"/>
            <p:cNvSpPr/>
            <p:nvPr/>
          </p:nvSpPr>
          <p:spPr>
            <a:xfrm>
              <a:off x="4926293" y="2054013"/>
              <a:ext cx="52964" cy="112290"/>
            </a:xfrm>
            <a:custGeom>
              <a:avLst/>
              <a:gdLst/>
              <a:ahLst/>
              <a:cxnLst/>
              <a:rect l="l" t="t" r="r" b="b"/>
              <a:pathLst>
                <a:path w="1840" h="3901" extrusionOk="0">
                  <a:moveTo>
                    <a:pt x="1493" y="1"/>
                  </a:moveTo>
                  <a:cubicBezTo>
                    <a:pt x="1236" y="1"/>
                    <a:pt x="1012" y="171"/>
                    <a:pt x="946" y="420"/>
                  </a:cubicBezTo>
                  <a:lnTo>
                    <a:pt x="0" y="3900"/>
                  </a:lnTo>
                  <a:lnTo>
                    <a:pt x="347" y="3900"/>
                  </a:lnTo>
                  <a:lnTo>
                    <a:pt x="1293" y="420"/>
                  </a:lnTo>
                  <a:cubicBezTo>
                    <a:pt x="1360" y="173"/>
                    <a:pt x="1586" y="1"/>
                    <a:pt x="1840" y="1"/>
                  </a:cubicBezTo>
                  <a:close/>
                </a:path>
              </a:pathLst>
            </a:custGeom>
            <a:solidFill>
              <a:srgbClr val="000000">
                <a:alpha val="16760"/>
              </a:srgbClr>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47" name="Google Shape;4679;p70"/>
            <p:cNvSpPr/>
            <p:nvPr/>
          </p:nvSpPr>
          <p:spPr>
            <a:xfrm>
              <a:off x="4785031" y="2100621"/>
              <a:ext cx="30771" cy="21157"/>
            </a:xfrm>
            <a:custGeom>
              <a:avLst/>
              <a:gdLst/>
              <a:ahLst/>
              <a:cxnLst/>
              <a:rect l="l" t="t" r="r" b="b"/>
              <a:pathLst>
                <a:path w="1069" h="735" extrusionOk="0">
                  <a:moveTo>
                    <a:pt x="366" y="1"/>
                  </a:moveTo>
                  <a:cubicBezTo>
                    <a:pt x="166" y="1"/>
                    <a:pt x="0" y="166"/>
                    <a:pt x="0" y="367"/>
                  </a:cubicBezTo>
                  <a:cubicBezTo>
                    <a:pt x="0" y="570"/>
                    <a:pt x="166" y="735"/>
                    <a:pt x="366" y="735"/>
                  </a:cubicBezTo>
                  <a:lnTo>
                    <a:pt x="1068" y="735"/>
                  </a:lnTo>
                  <a:lnTo>
                    <a:pt x="1068" y="1"/>
                  </a:lnTo>
                  <a:close/>
                </a:path>
              </a:pathLst>
            </a:custGeom>
            <a:solidFill>
              <a:srgbClr val="F06655"/>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48" name="Google Shape;4680;p70"/>
            <p:cNvSpPr/>
            <p:nvPr/>
          </p:nvSpPr>
          <p:spPr>
            <a:xfrm>
              <a:off x="4815776" y="2100621"/>
              <a:ext cx="46689" cy="78324"/>
            </a:xfrm>
            <a:custGeom>
              <a:avLst/>
              <a:gdLst/>
              <a:ahLst/>
              <a:cxnLst/>
              <a:rect l="l" t="t" r="r" b="b"/>
              <a:pathLst>
                <a:path w="1622" h="2721" extrusionOk="0">
                  <a:moveTo>
                    <a:pt x="0" y="1"/>
                  </a:moveTo>
                  <a:lnTo>
                    <a:pt x="0" y="737"/>
                  </a:lnTo>
                  <a:lnTo>
                    <a:pt x="630" y="737"/>
                  </a:lnTo>
                  <a:cubicBezTo>
                    <a:pt x="772" y="737"/>
                    <a:pt x="886" y="849"/>
                    <a:pt x="886" y="991"/>
                  </a:cubicBezTo>
                  <a:lnTo>
                    <a:pt x="886" y="2720"/>
                  </a:lnTo>
                  <a:lnTo>
                    <a:pt x="1621" y="2720"/>
                  </a:lnTo>
                  <a:lnTo>
                    <a:pt x="1621" y="946"/>
                  </a:lnTo>
                  <a:cubicBezTo>
                    <a:pt x="1618" y="426"/>
                    <a:pt x="1195" y="1"/>
                    <a:pt x="672" y="1"/>
                  </a:cubicBezTo>
                  <a:close/>
                </a:path>
              </a:pathLst>
            </a:custGeom>
            <a:solidFill>
              <a:srgbClr val="E9F9E6"/>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49" name="Google Shape;4681;p70"/>
            <p:cNvSpPr/>
            <p:nvPr/>
          </p:nvSpPr>
          <p:spPr>
            <a:xfrm>
              <a:off x="4820987" y="2166285"/>
              <a:ext cx="248069" cy="94818"/>
            </a:xfrm>
            <a:custGeom>
              <a:avLst/>
              <a:gdLst/>
              <a:ahLst/>
              <a:cxnLst/>
              <a:rect l="l" t="t" r="r" b="b"/>
              <a:pathLst>
                <a:path w="8618" h="3294" extrusionOk="0">
                  <a:moveTo>
                    <a:pt x="1" y="0"/>
                  </a:moveTo>
                  <a:lnTo>
                    <a:pt x="1" y="1026"/>
                  </a:lnTo>
                  <a:cubicBezTo>
                    <a:pt x="1" y="2279"/>
                    <a:pt x="1016" y="3294"/>
                    <a:pt x="2269" y="3294"/>
                  </a:cubicBezTo>
                  <a:lnTo>
                    <a:pt x="6349" y="3294"/>
                  </a:lnTo>
                  <a:cubicBezTo>
                    <a:pt x="7602" y="3294"/>
                    <a:pt x="8617" y="2279"/>
                    <a:pt x="8617" y="1026"/>
                  </a:cubicBezTo>
                  <a:lnTo>
                    <a:pt x="8617" y="0"/>
                  </a:lnTo>
                  <a:close/>
                </a:path>
              </a:pathLst>
            </a:custGeom>
            <a:solidFill>
              <a:srgbClr val="F06655"/>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50" name="Google Shape;4682;p70"/>
            <p:cNvSpPr/>
            <p:nvPr/>
          </p:nvSpPr>
          <p:spPr>
            <a:xfrm>
              <a:off x="4820987" y="2166343"/>
              <a:ext cx="248069" cy="94818"/>
            </a:xfrm>
            <a:custGeom>
              <a:avLst/>
              <a:gdLst/>
              <a:ahLst/>
              <a:cxnLst/>
              <a:rect l="l" t="t" r="r" b="b"/>
              <a:pathLst>
                <a:path w="8618" h="3294" extrusionOk="0">
                  <a:moveTo>
                    <a:pt x="1" y="0"/>
                  </a:moveTo>
                  <a:lnTo>
                    <a:pt x="1" y="1026"/>
                  </a:lnTo>
                  <a:cubicBezTo>
                    <a:pt x="1" y="2279"/>
                    <a:pt x="1016" y="3293"/>
                    <a:pt x="2269" y="3293"/>
                  </a:cubicBezTo>
                  <a:lnTo>
                    <a:pt x="2812" y="3293"/>
                  </a:lnTo>
                  <a:cubicBezTo>
                    <a:pt x="1559" y="3293"/>
                    <a:pt x="545" y="2279"/>
                    <a:pt x="545" y="1026"/>
                  </a:cubicBezTo>
                  <a:lnTo>
                    <a:pt x="545" y="938"/>
                  </a:lnTo>
                  <a:lnTo>
                    <a:pt x="8617" y="940"/>
                  </a:lnTo>
                  <a:lnTo>
                    <a:pt x="8617" y="0"/>
                  </a:lnTo>
                  <a:close/>
                </a:path>
              </a:pathLst>
            </a:custGeom>
            <a:solidFill>
              <a:srgbClr val="000000">
                <a:alpha val="16760"/>
              </a:srgbClr>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51" name="Google Shape;4683;p70"/>
            <p:cNvSpPr/>
            <p:nvPr/>
          </p:nvSpPr>
          <p:spPr>
            <a:xfrm>
              <a:off x="4802419" y="2155087"/>
              <a:ext cx="285202" cy="23863"/>
            </a:xfrm>
            <a:custGeom>
              <a:avLst/>
              <a:gdLst/>
              <a:ahLst/>
              <a:cxnLst/>
              <a:rect l="l" t="t" r="r" b="b"/>
              <a:pathLst>
                <a:path w="9908" h="829" extrusionOk="0">
                  <a:moveTo>
                    <a:pt x="365" y="0"/>
                  </a:moveTo>
                  <a:cubicBezTo>
                    <a:pt x="166" y="0"/>
                    <a:pt x="2" y="162"/>
                    <a:pt x="2" y="363"/>
                  </a:cubicBezTo>
                  <a:lnTo>
                    <a:pt x="2" y="466"/>
                  </a:lnTo>
                  <a:cubicBezTo>
                    <a:pt x="1" y="666"/>
                    <a:pt x="162" y="828"/>
                    <a:pt x="363" y="828"/>
                  </a:cubicBezTo>
                  <a:lnTo>
                    <a:pt x="9545" y="828"/>
                  </a:lnTo>
                  <a:cubicBezTo>
                    <a:pt x="9746" y="828"/>
                    <a:pt x="9907" y="666"/>
                    <a:pt x="9907" y="466"/>
                  </a:cubicBezTo>
                  <a:lnTo>
                    <a:pt x="9907" y="363"/>
                  </a:lnTo>
                  <a:cubicBezTo>
                    <a:pt x="9907" y="162"/>
                    <a:pt x="9746" y="0"/>
                    <a:pt x="9545" y="0"/>
                  </a:cubicBezTo>
                  <a:close/>
                </a:path>
              </a:pathLst>
            </a:custGeom>
            <a:solidFill>
              <a:srgbClr val="295021"/>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52" name="Google Shape;4684;p70"/>
            <p:cNvSpPr/>
            <p:nvPr/>
          </p:nvSpPr>
          <p:spPr>
            <a:xfrm>
              <a:off x="4802419" y="2155087"/>
              <a:ext cx="25647" cy="23863"/>
            </a:xfrm>
            <a:custGeom>
              <a:avLst/>
              <a:gdLst/>
              <a:ahLst/>
              <a:cxnLst/>
              <a:rect l="l" t="t" r="r" b="b"/>
              <a:pathLst>
                <a:path w="891" h="829" extrusionOk="0">
                  <a:moveTo>
                    <a:pt x="363" y="0"/>
                  </a:moveTo>
                  <a:cubicBezTo>
                    <a:pt x="162" y="0"/>
                    <a:pt x="1" y="162"/>
                    <a:pt x="1" y="363"/>
                  </a:cubicBezTo>
                  <a:lnTo>
                    <a:pt x="1" y="466"/>
                  </a:lnTo>
                  <a:cubicBezTo>
                    <a:pt x="1" y="666"/>
                    <a:pt x="162" y="828"/>
                    <a:pt x="363" y="828"/>
                  </a:cubicBezTo>
                  <a:lnTo>
                    <a:pt x="891" y="828"/>
                  </a:lnTo>
                  <a:cubicBezTo>
                    <a:pt x="692" y="828"/>
                    <a:pt x="530" y="666"/>
                    <a:pt x="530" y="466"/>
                  </a:cubicBezTo>
                  <a:lnTo>
                    <a:pt x="530" y="363"/>
                  </a:lnTo>
                  <a:cubicBezTo>
                    <a:pt x="530" y="162"/>
                    <a:pt x="692" y="0"/>
                    <a:pt x="891" y="0"/>
                  </a:cubicBezTo>
                  <a:close/>
                </a:path>
              </a:pathLst>
            </a:custGeom>
            <a:solidFill>
              <a:srgbClr val="000000">
                <a:alpha val="16760"/>
              </a:srgbClr>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53" name="Google Shape;4685;p70"/>
            <p:cNvSpPr/>
            <p:nvPr/>
          </p:nvSpPr>
          <p:spPr>
            <a:xfrm>
              <a:off x="4963890" y="2317508"/>
              <a:ext cx="54432" cy="54375"/>
            </a:xfrm>
            <a:custGeom>
              <a:avLst/>
              <a:gdLst/>
              <a:ahLst/>
              <a:cxnLst/>
              <a:rect l="l" t="t" r="r" b="b"/>
              <a:pathLst>
                <a:path w="1891" h="1889" extrusionOk="0">
                  <a:moveTo>
                    <a:pt x="945" y="1"/>
                  </a:moveTo>
                  <a:cubicBezTo>
                    <a:pt x="424" y="1"/>
                    <a:pt x="1" y="424"/>
                    <a:pt x="1" y="945"/>
                  </a:cubicBezTo>
                  <a:cubicBezTo>
                    <a:pt x="1" y="1465"/>
                    <a:pt x="424" y="1888"/>
                    <a:pt x="945" y="1888"/>
                  </a:cubicBezTo>
                  <a:cubicBezTo>
                    <a:pt x="1467" y="1888"/>
                    <a:pt x="1890" y="1465"/>
                    <a:pt x="1890" y="945"/>
                  </a:cubicBezTo>
                  <a:cubicBezTo>
                    <a:pt x="1890" y="424"/>
                    <a:pt x="1467" y="1"/>
                    <a:pt x="945" y="1"/>
                  </a:cubicBezTo>
                  <a:close/>
                </a:path>
              </a:pathLst>
            </a:custGeom>
            <a:solidFill>
              <a:srgbClr val="295021"/>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54" name="Google Shape;4686;p70"/>
            <p:cNvSpPr/>
            <p:nvPr/>
          </p:nvSpPr>
          <p:spPr>
            <a:xfrm>
              <a:off x="4963890" y="2317508"/>
              <a:ext cx="32930" cy="54375"/>
            </a:xfrm>
            <a:custGeom>
              <a:avLst/>
              <a:gdLst/>
              <a:ahLst/>
              <a:cxnLst/>
              <a:rect l="l" t="t" r="r" b="b"/>
              <a:pathLst>
                <a:path w="1144" h="1889" extrusionOk="0">
                  <a:moveTo>
                    <a:pt x="946" y="1"/>
                  </a:moveTo>
                  <a:cubicBezTo>
                    <a:pt x="424" y="1"/>
                    <a:pt x="1" y="422"/>
                    <a:pt x="1" y="945"/>
                  </a:cubicBezTo>
                  <a:cubicBezTo>
                    <a:pt x="1" y="1467"/>
                    <a:pt x="424" y="1888"/>
                    <a:pt x="946" y="1888"/>
                  </a:cubicBezTo>
                  <a:cubicBezTo>
                    <a:pt x="1014" y="1888"/>
                    <a:pt x="1080" y="1881"/>
                    <a:pt x="1144" y="1869"/>
                  </a:cubicBezTo>
                  <a:cubicBezTo>
                    <a:pt x="717" y="1778"/>
                    <a:pt x="397" y="1398"/>
                    <a:pt x="397" y="945"/>
                  </a:cubicBezTo>
                  <a:cubicBezTo>
                    <a:pt x="397" y="492"/>
                    <a:pt x="717" y="111"/>
                    <a:pt x="1144" y="21"/>
                  </a:cubicBezTo>
                  <a:cubicBezTo>
                    <a:pt x="1080" y="8"/>
                    <a:pt x="1012" y="1"/>
                    <a:pt x="946" y="1"/>
                  </a:cubicBezTo>
                  <a:close/>
                </a:path>
              </a:pathLst>
            </a:custGeom>
            <a:solidFill>
              <a:srgbClr val="000000">
                <a:alpha val="16760"/>
              </a:srgbClr>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55" name="Google Shape;4687;p70"/>
            <p:cNvSpPr/>
            <p:nvPr/>
          </p:nvSpPr>
          <p:spPr>
            <a:xfrm>
              <a:off x="4981191" y="2334752"/>
              <a:ext cx="19833" cy="19890"/>
            </a:xfrm>
            <a:custGeom>
              <a:avLst/>
              <a:gdLst/>
              <a:ahLst/>
              <a:cxnLst/>
              <a:rect l="l" t="t" r="r" b="b"/>
              <a:pathLst>
                <a:path w="689" h="691" extrusionOk="0">
                  <a:moveTo>
                    <a:pt x="344" y="1"/>
                  </a:moveTo>
                  <a:cubicBezTo>
                    <a:pt x="153" y="1"/>
                    <a:pt x="1" y="156"/>
                    <a:pt x="1" y="346"/>
                  </a:cubicBezTo>
                  <a:cubicBezTo>
                    <a:pt x="1" y="536"/>
                    <a:pt x="153" y="691"/>
                    <a:pt x="344" y="691"/>
                  </a:cubicBezTo>
                  <a:cubicBezTo>
                    <a:pt x="535" y="691"/>
                    <a:pt x="688" y="536"/>
                    <a:pt x="688" y="346"/>
                  </a:cubicBezTo>
                  <a:cubicBezTo>
                    <a:pt x="688" y="156"/>
                    <a:pt x="535" y="1"/>
                    <a:pt x="344" y="1"/>
                  </a:cubicBezTo>
                  <a:close/>
                </a:path>
              </a:pathLst>
            </a:custGeom>
            <a:solidFill>
              <a:srgbClr val="E9F9E6"/>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56" name="Google Shape;4688;p70"/>
            <p:cNvSpPr/>
            <p:nvPr/>
          </p:nvSpPr>
          <p:spPr>
            <a:xfrm>
              <a:off x="4872661" y="2317508"/>
              <a:ext cx="54375" cy="54375"/>
            </a:xfrm>
            <a:custGeom>
              <a:avLst/>
              <a:gdLst/>
              <a:ahLst/>
              <a:cxnLst/>
              <a:rect l="l" t="t" r="r" b="b"/>
              <a:pathLst>
                <a:path w="1889" h="1889" extrusionOk="0">
                  <a:moveTo>
                    <a:pt x="945" y="1"/>
                  </a:moveTo>
                  <a:cubicBezTo>
                    <a:pt x="422" y="1"/>
                    <a:pt x="1" y="424"/>
                    <a:pt x="1" y="945"/>
                  </a:cubicBezTo>
                  <a:cubicBezTo>
                    <a:pt x="1" y="1465"/>
                    <a:pt x="422" y="1888"/>
                    <a:pt x="945" y="1888"/>
                  </a:cubicBezTo>
                  <a:cubicBezTo>
                    <a:pt x="1465" y="1888"/>
                    <a:pt x="1888" y="1465"/>
                    <a:pt x="1888" y="945"/>
                  </a:cubicBezTo>
                  <a:cubicBezTo>
                    <a:pt x="1888" y="424"/>
                    <a:pt x="1465" y="1"/>
                    <a:pt x="945" y="1"/>
                  </a:cubicBezTo>
                  <a:close/>
                </a:path>
              </a:pathLst>
            </a:custGeom>
            <a:solidFill>
              <a:srgbClr val="295021"/>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57" name="Google Shape;4689;p70"/>
            <p:cNvSpPr/>
            <p:nvPr/>
          </p:nvSpPr>
          <p:spPr>
            <a:xfrm>
              <a:off x="4872661" y="2317508"/>
              <a:ext cx="32872" cy="54375"/>
            </a:xfrm>
            <a:custGeom>
              <a:avLst/>
              <a:gdLst/>
              <a:ahLst/>
              <a:cxnLst/>
              <a:rect l="l" t="t" r="r" b="b"/>
              <a:pathLst>
                <a:path w="1142" h="1889" extrusionOk="0">
                  <a:moveTo>
                    <a:pt x="945" y="1"/>
                  </a:moveTo>
                  <a:cubicBezTo>
                    <a:pt x="422" y="1"/>
                    <a:pt x="1" y="422"/>
                    <a:pt x="1" y="945"/>
                  </a:cubicBezTo>
                  <a:cubicBezTo>
                    <a:pt x="1" y="1467"/>
                    <a:pt x="422" y="1888"/>
                    <a:pt x="945" y="1888"/>
                  </a:cubicBezTo>
                  <a:cubicBezTo>
                    <a:pt x="1014" y="1888"/>
                    <a:pt x="1078" y="1881"/>
                    <a:pt x="1142" y="1869"/>
                  </a:cubicBezTo>
                  <a:cubicBezTo>
                    <a:pt x="715" y="1778"/>
                    <a:pt x="395" y="1398"/>
                    <a:pt x="395" y="945"/>
                  </a:cubicBezTo>
                  <a:cubicBezTo>
                    <a:pt x="395" y="492"/>
                    <a:pt x="715" y="111"/>
                    <a:pt x="1142" y="21"/>
                  </a:cubicBezTo>
                  <a:cubicBezTo>
                    <a:pt x="1078" y="8"/>
                    <a:pt x="1010" y="1"/>
                    <a:pt x="945" y="1"/>
                  </a:cubicBezTo>
                  <a:close/>
                </a:path>
              </a:pathLst>
            </a:custGeom>
            <a:solidFill>
              <a:srgbClr val="000000">
                <a:alpha val="16760"/>
              </a:srgbClr>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58" name="Google Shape;4690;p70"/>
            <p:cNvSpPr/>
            <p:nvPr/>
          </p:nvSpPr>
          <p:spPr>
            <a:xfrm>
              <a:off x="4889905" y="2334752"/>
              <a:ext cx="19890" cy="19890"/>
            </a:xfrm>
            <a:custGeom>
              <a:avLst/>
              <a:gdLst/>
              <a:ahLst/>
              <a:cxnLst/>
              <a:rect l="l" t="t" r="r" b="b"/>
              <a:pathLst>
                <a:path w="691" h="691" extrusionOk="0">
                  <a:moveTo>
                    <a:pt x="346" y="1"/>
                  </a:moveTo>
                  <a:cubicBezTo>
                    <a:pt x="155" y="1"/>
                    <a:pt x="1" y="156"/>
                    <a:pt x="1" y="346"/>
                  </a:cubicBezTo>
                  <a:cubicBezTo>
                    <a:pt x="1" y="536"/>
                    <a:pt x="155" y="691"/>
                    <a:pt x="346" y="691"/>
                  </a:cubicBezTo>
                  <a:cubicBezTo>
                    <a:pt x="536" y="691"/>
                    <a:pt x="690" y="536"/>
                    <a:pt x="690" y="346"/>
                  </a:cubicBezTo>
                  <a:cubicBezTo>
                    <a:pt x="690" y="156"/>
                    <a:pt x="536" y="1"/>
                    <a:pt x="346" y="1"/>
                  </a:cubicBezTo>
                  <a:close/>
                </a:path>
              </a:pathLst>
            </a:custGeom>
            <a:solidFill>
              <a:srgbClr val="E9F9E6"/>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59" name="Google Shape;4691;p70"/>
            <p:cNvSpPr/>
            <p:nvPr/>
          </p:nvSpPr>
          <p:spPr>
            <a:xfrm>
              <a:off x="4780252" y="2049263"/>
              <a:ext cx="312173" cy="327314"/>
            </a:xfrm>
            <a:custGeom>
              <a:avLst/>
              <a:gdLst/>
              <a:ahLst/>
              <a:cxnLst/>
              <a:rect l="l" t="t" r="r" b="b"/>
              <a:pathLst>
                <a:path w="10845" h="11371" extrusionOk="0">
                  <a:moveTo>
                    <a:pt x="1066" y="1952"/>
                  </a:moveTo>
                  <a:lnTo>
                    <a:pt x="1066" y="2354"/>
                  </a:lnTo>
                  <a:lnTo>
                    <a:pt x="531" y="2354"/>
                  </a:lnTo>
                  <a:cubicBezTo>
                    <a:pt x="420" y="2354"/>
                    <a:pt x="332" y="2263"/>
                    <a:pt x="332" y="2151"/>
                  </a:cubicBezTo>
                  <a:cubicBezTo>
                    <a:pt x="332" y="2041"/>
                    <a:pt x="422" y="1952"/>
                    <a:pt x="531" y="1952"/>
                  </a:cubicBezTo>
                  <a:close/>
                  <a:moveTo>
                    <a:pt x="1904" y="1952"/>
                  </a:moveTo>
                  <a:cubicBezTo>
                    <a:pt x="2335" y="1952"/>
                    <a:pt x="2683" y="2302"/>
                    <a:pt x="2683" y="2730"/>
                  </a:cubicBezTo>
                  <a:lnTo>
                    <a:pt x="2683" y="3507"/>
                  </a:lnTo>
                  <a:lnTo>
                    <a:pt x="2281" y="3507"/>
                  </a:lnTo>
                  <a:lnTo>
                    <a:pt x="2281" y="2773"/>
                  </a:lnTo>
                  <a:cubicBezTo>
                    <a:pt x="2283" y="2542"/>
                    <a:pt x="2095" y="2354"/>
                    <a:pt x="1862" y="2354"/>
                  </a:cubicBezTo>
                  <a:lnTo>
                    <a:pt x="1400" y="2354"/>
                  </a:lnTo>
                  <a:lnTo>
                    <a:pt x="1400" y="1952"/>
                  </a:lnTo>
                  <a:close/>
                  <a:moveTo>
                    <a:pt x="8333" y="630"/>
                  </a:moveTo>
                  <a:cubicBezTo>
                    <a:pt x="8804" y="868"/>
                    <a:pt x="9200" y="1236"/>
                    <a:pt x="9471" y="1687"/>
                  </a:cubicBezTo>
                  <a:lnTo>
                    <a:pt x="6419" y="3509"/>
                  </a:lnTo>
                  <a:lnTo>
                    <a:pt x="6069" y="3509"/>
                  </a:lnTo>
                  <a:lnTo>
                    <a:pt x="8333" y="630"/>
                  </a:lnTo>
                  <a:close/>
                  <a:moveTo>
                    <a:pt x="9627" y="1982"/>
                  </a:moveTo>
                  <a:cubicBezTo>
                    <a:pt x="9782" y="2329"/>
                    <a:pt x="9869" y="2711"/>
                    <a:pt x="9869" y="3116"/>
                  </a:cubicBezTo>
                  <a:lnTo>
                    <a:pt x="9869" y="3509"/>
                  </a:lnTo>
                  <a:lnTo>
                    <a:pt x="9138" y="3509"/>
                  </a:lnTo>
                  <a:cubicBezTo>
                    <a:pt x="9046" y="3509"/>
                    <a:pt x="8971" y="3585"/>
                    <a:pt x="8971" y="3676"/>
                  </a:cubicBezTo>
                  <a:cubicBezTo>
                    <a:pt x="8971" y="3767"/>
                    <a:pt x="9046" y="3841"/>
                    <a:pt x="9138" y="3841"/>
                  </a:cubicBezTo>
                  <a:lnTo>
                    <a:pt x="10315" y="3841"/>
                  </a:lnTo>
                  <a:cubicBezTo>
                    <a:pt x="10423" y="3841"/>
                    <a:pt x="10510" y="3930"/>
                    <a:pt x="10510" y="4039"/>
                  </a:cubicBezTo>
                  <a:lnTo>
                    <a:pt x="10510" y="4142"/>
                  </a:lnTo>
                  <a:cubicBezTo>
                    <a:pt x="10510" y="4252"/>
                    <a:pt x="10421" y="4337"/>
                    <a:pt x="10315" y="4337"/>
                  </a:cubicBezTo>
                  <a:lnTo>
                    <a:pt x="3557" y="4337"/>
                  </a:lnTo>
                  <a:cubicBezTo>
                    <a:pt x="3465" y="4337"/>
                    <a:pt x="3390" y="4414"/>
                    <a:pt x="3390" y="4504"/>
                  </a:cubicBezTo>
                  <a:cubicBezTo>
                    <a:pt x="3390" y="4595"/>
                    <a:pt x="3465" y="4671"/>
                    <a:pt x="3557" y="4671"/>
                  </a:cubicBezTo>
                  <a:lnTo>
                    <a:pt x="9869" y="4671"/>
                  </a:lnTo>
                  <a:lnTo>
                    <a:pt x="9869" y="5091"/>
                  </a:lnTo>
                  <a:cubicBezTo>
                    <a:pt x="9869" y="6251"/>
                    <a:pt x="8927" y="7193"/>
                    <a:pt x="7766" y="7193"/>
                  </a:cubicBezTo>
                  <a:lnTo>
                    <a:pt x="3685" y="7193"/>
                  </a:lnTo>
                  <a:cubicBezTo>
                    <a:pt x="2527" y="7193"/>
                    <a:pt x="1585" y="6251"/>
                    <a:pt x="1585" y="5091"/>
                  </a:cubicBezTo>
                  <a:lnTo>
                    <a:pt x="1585" y="4671"/>
                  </a:lnTo>
                  <a:lnTo>
                    <a:pt x="2855" y="4671"/>
                  </a:lnTo>
                  <a:cubicBezTo>
                    <a:pt x="2946" y="4671"/>
                    <a:pt x="3021" y="4595"/>
                    <a:pt x="3021" y="4504"/>
                  </a:cubicBezTo>
                  <a:cubicBezTo>
                    <a:pt x="3021" y="4414"/>
                    <a:pt x="2946" y="4337"/>
                    <a:pt x="2855" y="4337"/>
                  </a:cubicBezTo>
                  <a:lnTo>
                    <a:pt x="1135" y="4337"/>
                  </a:lnTo>
                  <a:cubicBezTo>
                    <a:pt x="1026" y="4337"/>
                    <a:pt x="939" y="4248"/>
                    <a:pt x="939" y="4142"/>
                  </a:cubicBezTo>
                  <a:lnTo>
                    <a:pt x="939" y="4039"/>
                  </a:lnTo>
                  <a:cubicBezTo>
                    <a:pt x="939" y="3928"/>
                    <a:pt x="1028" y="3841"/>
                    <a:pt x="1135" y="3841"/>
                  </a:cubicBezTo>
                  <a:lnTo>
                    <a:pt x="8507" y="3841"/>
                  </a:lnTo>
                  <a:cubicBezTo>
                    <a:pt x="8598" y="3841"/>
                    <a:pt x="8673" y="3767"/>
                    <a:pt x="8673" y="3676"/>
                  </a:cubicBezTo>
                  <a:cubicBezTo>
                    <a:pt x="8673" y="3585"/>
                    <a:pt x="8598" y="3509"/>
                    <a:pt x="8507" y="3509"/>
                  </a:cubicBezTo>
                  <a:lnTo>
                    <a:pt x="7069" y="3509"/>
                  </a:lnTo>
                  <a:lnTo>
                    <a:pt x="9627" y="1982"/>
                  </a:lnTo>
                  <a:close/>
                  <a:moveTo>
                    <a:pt x="6209" y="7526"/>
                  </a:moveTo>
                  <a:lnTo>
                    <a:pt x="5738" y="7995"/>
                  </a:lnTo>
                  <a:lnTo>
                    <a:pt x="5272" y="7526"/>
                  </a:lnTo>
                  <a:close/>
                  <a:moveTo>
                    <a:pt x="4798" y="7526"/>
                  </a:moveTo>
                  <a:lnTo>
                    <a:pt x="5504" y="8229"/>
                  </a:lnTo>
                  <a:lnTo>
                    <a:pt x="5292" y="8441"/>
                  </a:lnTo>
                  <a:lnTo>
                    <a:pt x="4375" y="7526"/>
                  </a:lnTo>
                  <a:close/>
                  <a:moveTo>
                    <a:pt x="7105" y="7526"/>
                  </a:moveTo>
                  <a:lnTo>
                    <a:pt x="5038" y="9589"/>
                  </a:lnTo>
                  <a:cubicBezTo>
                    <a:pt x="4979" y="9509"/>
                    <a:pt x="4905" y="9438"/>
                    <a:pt x="4828" y="9379"/>
                  </a:cubicBezTo>
                  <a:lnTo>
                    <a:pt x="6680" y="7526"/>
                  </a:lnTo>
                  <a:close/>
                  <a:moveTo>
                    <a:pt x="6188" y="8914"/>
                  </a:moveTo>
                  <a:lnTo>
                    <a:pt x="6652" y="9379"/>
                  </a:lnTo>
                  <a:cubicBezTo>
                    <a:pt x="6572" y="9438"/>
                    <a:pt x="6501" y="9513"/>
                    <a:pt x="6440" y="9589"/>
                  </a:cubicBezTo>
                  <a:lnTo>
                    <a:pt x="5976" y="9125"/>
                  </a:lnTo>
                  <a:lnTo>
                    <a:pt x="6188" y="8914"/>
                  </a:lnTo>
                  <a:close/>
                  <a:moveTo>
                    <a:pt x="4155" y="9484"/>
                  </a:moveTo>
                  <a:cubicBezTo>
                    <a:pt x="4583" y="9484"/>
                    <a:pt x="4931" y="9834"/>
                    <a:pt x="4931" y="10263"/>
                  </a:cubicBezTo>
                  <a:cubicBezTo>
                    <a:pt x="4931" y="10691"/>
                    <a:pt x="4583" y="11039"/>
                    <a:pt x="4155" y="11039"/>
                  </a:cubicBezTo>
                  <a:cubicBezTo>
                    <a:pt x="3726" y="11039"/>
                    <a:pt x="3376" y="10691"/>
                    <a:pt x="3376" y="10263"/>
                  </a:cubicBezTo>
                  <a:cubicBezTo>
                    <a:pt x="3376" y="9834"/>
                    <a:pt x="3726" y="9484"/>
                    <a:pt x="4155" y="9484"/>
                  </a:cubicBezTo>
                  <a:close/>
                  <a:moveTo>
                    <a:pt x="7325" y="9484"/>
                  </a:moveTo>
                  <a:cubicBezTo>
                    <a:pt x="7754" y="9484"/>
                    <a:pt x="8102" y="9834"/>
                    <a:pt x="8102" y="10263"/>
                  </a:cubicBezTo>
                  <a:cubicBezTo>
                    <a:pt x="8102" y="10691"/>
                    <a:pt x="7754" y="11039"/>
                    <a:pt x="7325" y="11039"/>
                  </a:cubicBezTo>
                  <a:cubicBezTo>
                    <a:pt x="6895" y="11039"/>
                    <a:pt x="6547" y="10691"/>
                    <a:pt x="6547" y="10263"/>
                  </a:cubicBezTo>
                  <a:cubicBezTo>
                    <a:pt x="6547" y="9834"/>
                    <a:pt x="6895" y="9484"/>
                    <a:pt x="7325" y="9484"/>
                  </a:cubicBezTo>
                  <a:close/>
                  <a:moveTo>
                    <a:pt x="6570" y="1"/>
                  </a:moveTo>
                  <a:cubicBezTo>
                    <a:pt x="6238" y="1"/>
                    <a:pt x="5948" y="223"/>
                    <a:pt x="5861" y="543"/>
                  </a:cubicBezTo>
                  <a:lnTo>
                    <a:pt x="5719" y="1063"/>
                  </a:lnTo>
                  <a:cubicBezTo>
                    <a:pt x="5694" y="1152"/>
                    <a:pt x="5747" y="1243"/>
                    <a:pt x="5836" y="1268"/>
                  </a:cubicBezTo>
                  <a:cubicBezTo>
                    <a:pt x="5851" y="1272"/>
                    <a:pt x="5866" y="1274"/>
                    <a:pt x="5880" y="1274"/>
                  </a:cubicBezTo>
                  <a:cubicBezTo>
                    <a:pt x="5953" y="1274"/>
                    <a:pt x="6020" y="1224"/>
                    <a:pt x="6040" y="1150"/>
                  </a:cubicBezTo>
                  <a:lnTo>
                    <a:pt x="6182" y="630"/>
                  </a:lnTo>
                  <a:cubicBezTo>
                    <a:pt x="6229" y="454"/>
                    <a:pt x="6389" y="331"/>
                    <a:pt x="6572" y="331"/>
                  </a:cubicBezTo>
                  <a:lnTo>
                    <a:pt x="7087" y="331"/>
                  </a:lnTo>
                  <a:cubicBezTo>
                    <a:pt x="7414" y="331"/>
                    <a:pt x="7727" y="390"/>
                    <a:pt x="8018" y="493"/>
                  </a:cubicBezTo>
                  <a:lnTo>
                    <a:pt x="5648" y="3507"/>
                  </a:lnTo>
                  <a:lnTo>
                    <a:pt x="5400" y="3507"/>
                  </a:lnTo>
                  <a:lnTo>
                    <a:pt x="5868" y="1787"/>
                  </a:lnTo>
                  <a:cubicBezTo>
                    <a:pt x="5891" y="1698"/>
                    <a:pt x="5838" y="1607"/>
                    <a:pt x="5749" y="1582"/>
                  </a:cubicBezTo>
                  <a:cubicBezTo>
                    <a:pt x="5735" y="1579"/>
                    <a:pt x="5721" y="1577"/>
                    <a:pt x="5707" y="1577"/>
                  </a:cubicBezTo>
                  <a:cubicBezTo>
                    <a:pt x="5633" y="1577"/>
                    <a:pt x="5565" y="1627"/>
                    <a:pt x="5544" y="1701"/>
                  </a:cubicBezTo>
                  <a:lnTo>
                    <a:pt x="5054" y="3507"/>
                  </a:lnTo>
                  <a:lnTo>
                    <a:pt x="3021" y="3507"/>
                  </a:lnTo>
                  <a:lnTo>
                    <a:pt x="3021" y="2732"/>
                  </a:lnTo>
                  <a:cubicBezTo>
                    <a:pt x="3021" y="2119"/>
                    <a:pt x="2521" y="1618"/>
                    <a:pt x="1908" y="1618"/>
                  </a:cubicBezTo>
                  <a:lnTo>
                    <a:pt x="534" y="1618"/>
                  </a:lnTo>
                  <a:cubicBezTo>
                    <a:pt x="239" y="1618"/>
                    <a:pt x="1" y="1858"/>
                    <a:pt x="1" y="2151"/>
                  </a:cubicBezTo>
                  <a:cubicBezTo>
                    <a:pt x="1" y="2448"/>
                    <a:pt x="243" y="2684"/>
                    <a:pt x="534" y="2684"/>
                  </a:cubicBezTo>
                  <a:lnTo>
                    <a:pt x="1865" y="2684"/>
                  </a:lnTo>
                  <a:cubicBezTo>
                    <a:pt x="1915" y="2684"/>
                    <a:pt x="1954" y="2725"/>
                    <a:pt x="1954" y="2773"/>
                  </a:cubicBezTo>
                  <a:lnTo>
                    <a:pt x="1954" y="3507"/>
                  </a:lnTo>
                  <a:lnTo>
                    <a:pt x="1137" y="3507"/>
                  </a:lnTo>
                  <a:cubicBezTo>
                    <a:pt x="845" y="3507"/>
                    <a:pt x="609" y="3745"/>
                    <a:pt x="609" y="4035"/>
                  </a:cubicBezTo>
                  <a:lnTo>
                    <a:pt x="609" y="4140"/>
                  </a:lnTo>
                  <a:cubicBezTo>
                    <a:pt x="609" y="4431"/>
                    <a:pt x="845" y="4670"/>
                    <a:pt x="1137" y="4670"/>
                  </a:cubicBezTo>
                  <a:lnTo>
                    <a:pt x="1252" y="4670"/>
                  </a:lnTo>
                  <a:lnTo>
                    <a:pt x="1252" y="5089"/>
                  </a:lnTo>
                  <a:cubicBezTo>
                    <a:pt x="1252" y="6431"/>
                    <a:pt x="2345" y="7524"/>
                    <a:pt x="3687" y="7524"/>
                  </a:cubicBezTo>
                  <a:lnTo>
                    <a:pt x="3908" y="7524"/>
                  </a:lnTo>
                  <a:lnTo>
                    <a:pt x="5057" y="8674"/>
                  </a:lnTo>
                  <a:lnTo>
                    <a:pt x="4522" y="9211"/>
                  </a:lnTo>
                  <a:cubicBezTo>
                    <a:pt x="4407" y="9170"/>
                    <a:pt x="4284" y="9148"/>
                    <a:pt x="4156" y="9148"/>
                  </a:cubicBezTo>
                  <a:cubicBezTo>
                    <a:pt x="3543" y="9148"/>
                    <a:pt x="3045" y="9646"/>
                    <a:pt x="3045" y="10259"/>
                  </a:cubicBezTo>
                  <a:cubicBezTo>
                    <a:pt x="3045" y="10872"/>
                    <a:pt x="3543" y="11370"/>
                    <a:pt x="4156" y="11370"/>
                  </a:cubicBezTo>
                  <a:cubicBezTo>
                    <a:pt x="4770" y="11370"/>
                    <a:pt x="5267" y="10872"/>
                    <a:pt x="5267" y="10259"/>
                  </a:cubicBezTo>
                  <a:cubicBezTo>
                    <a:pt x="5267" y="10129"/>
                    <a:pt x="5244" y="10007"/>
                    <a:pt x="5205" y="9891"/>
                  </a:cubicBezTo>
                  <a:lnTo>
                    <a:pt x="5740" y="9356"/>
                  </a:lnTo>
                  <a:lnTo>
                    <a:pt x="6275" y="9891"/>
                  </a:lnTo>
                  <a:cubicBezTo>
                    <a:pt x="6236" y="10007"/>
                    <a:pt x="6213" y="10129"/>
                    <a:pt x="6213" y="10259"/>
                  </a:cubicBezTo>
                  <a:cubicBezTo>
                    <a:pt x="6213" y="10872"/>
                    <a:pt x="6710" y="11370"/>
                    <a:pt x="7324" y="11370"/>
                  </a:cubicBezTo>
                  <a:cubicBezTo>
                    <a:pt x="7937" y="11370"/>
                    <a:pt x="8434" y="10872"/>
                    <a:pt x="8434" y="10259"/>
                  </a:cubicBezTo>
                  <a:cubicBezTo>
                    <a:pt x="8434" y="9646"/>
                    <a:pt x="7937" y="9148"/>
                    <a:pt x="7324" y="9148"/>
                  </a:cubicBezTo>
                  <a:cubicBezTo>
                    <a:pt x="7196" y="9148"/>
                    <a:pt x="7073" y="9170"/>
                    <a:pt x="6957" y="9211"/>
                  </a:cubicBezTo>
                  <a:lnTo>
                    <a:pt x="6422" y="8674"/>
                  </a:lnTo>
                  <a:lnTo>
                    <a:pt x="7572" y="7524"/>
                  </a:lnTo>
                  <a:lnTo>
                    <a:pt x="7764" y="7524"/>
                  </a:lnTo>
                  <a:cubicBezTo>
                    <a:pt x="9106" y="7524"/>
                    <a:pt x="10199" y="6431"/>
                    <a:pt x="10199" y="5089"/>
                  </a:cubicBezTo>
                  <a:lnTo>
                    <a:pt x="10199" y="4670"/>
                  </a:lnTo>
                  <a:lnTo>
                    <a:pt x="10315" y="4670"/>
                  </a:lnTo>
                  <a:cubicBezTo>
                    <a:pt x="10606" y="4670"/>
                    <a:pt x="10843" y="4431"/>
                    <a:pt x="10843" y="4140"/>
                  </a:cubicBezTo>
                  <a:lnTo>
                    <a:pt x="10843" y="4035"/>
                  </a:lnTo>
                  <a:cubicBezTo>
                    <a:pt x="10844" y="3745"/>
                    <a:pt x="10606" y="3509"/>
                    <a:pt x="10315" y="3509"/>
                  </a:cubicBezTo>
                  <a:lnTo>
                    <a:pt x="10199" y="3509"/>
                  </a:lnTo>
                  <a:lnTo>
                    <a:pt x="10199" y="3116"/>
                  </a:lnTo>
                  <a:cubicBezTo>
                    <a:pt x="10199" y="1397"/>
                    <a:pt x="8802" y="1"/>
                    <a:pt x="7085"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60" name="Google Shape;4692;p70"/>
            <p:cNvSpPr/>
            <p:nvPr/>
          </p:nvSpPr>
          <p:spPr>
            <a:xfrm>
              <a:off x="4976384" y="2329944"/>
              <a:ext cx="29447" cy="29447"/>
            </a:xfrm>
            <a:custGeom>
              <a:avLst/>
              <a:gdLst/>
              <a:ahLst/>
              <a:cxnLst/>
              <a:rect l="l" t="t" r="r" b="b"/>
              <a:pathLst>
                <a:path w="1023" h="1023" extrusionOk="0">
                  <a:moveTo>
                    <a:pt x="512" y="335"/>
                  </a:moveTo>
                  <a:cubicBezTo>
                    <a:pt x="608" y="335"/>
                    <a:pt x="690" y="415"/>
                    <a:pt x="690" y="513"/>
                  </a:cubicBezTo>
                  <a:cubicBezTo>
                    <a:pt x="690" y="610"/>
                    <a:pt x="608" y="690"/>
                    <a:pt x="512" y="690"/>
                  </a:cubicBezTo>
                  <a:cubicBezTo>
                    <a:pt x="415" y="690"/>
                    <a:pt x="335" y="610"/>
                    <a:pt x="335" y="513"/>
                  </a:cubicBezTo>
                  <a:cubicBezTo>
                    <a:pt x="335" y="415"/>
                    <a:pt x="415" y="335"/>
                    <a:pt x="512" y="335"/>
                  </a:cubicBezTo>
                  <a:close/>
                  <a:moveTo>
                    <a:pt x="512" y="1"/>
                  </a:moveTo>
                  <a:cubicBezTo>
                    <a:pt x="230" y="1"/>
                    <a:pt x="0" y="230"/>
                    <a:pt x="0" y="513"/>
                  </a:cubicBezTo>
                  <a:cubicBezTo>
                    <a:pt x="0" y="795"/>
                    <a:pt x="230" y="1023"/>
                    <a:pt x="512" y="1023"/>
                  </a:cubicBezTo>
                  <a:cubicBezTo>
                    <a:pt x="793" y="1023"/>
                    <a:pt x="1022" y="795"/>
                    <a:pt x="1022" y="513"/>
                  </a:cubicBezTo>
                  <a:cubicBezTo>
                    <a:pt x="1022" y="230"/>
                    <a:pt x="793" y="1"/>
                    <a:pt x="512"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61" name="Google Shape;4693;p70"/>
            <p:cNvSpPr/>
            <p:nvPr/>
          </p:nvSpPr>
          <p:spPr>
            <a:xfrm>
              <a:off x="4885097" y="2329944"/>
              <a:ext cx="29447" cy="29447"/>
            </a:xfrm>
            <a:custGeom>
              <a:avLst/>
              <a:gdLst/>
              <a:ahLst/>
              <a:cxnLst/>
              <a:rect l="l" t="t" r="r" b="b"/>
              <a:pathLst>
                <a:path w="1023" h="1023" extrusionOk="0">
                  <a:moveTo>
                    <a:pt x="513" y="335"/>
                  </a:moveTo>
                  <a:cubicBezTo>
                    <a:pt x="610" y="335"/>
                    <a:pt x="690" y="415"/>
                    <a:pt x="690" y="513"/>
                  </a:cubicBezTo>
                  <a:cubicBezTo>
                    <a:pt x="690" y="610"/>
                    <a:pt x="610" y="690"/>
                    <a:pt x="513" y="690"/>
                  </a:cubicBezTo>
                  <a:cubicBezTo>
                    <a:pt x="415" y="690"/>
                    <a:pt x="335" y="610"/>
                    <a:pt x="335" y="513"/>
                  </a:cubicBezTo>
                  <a:cubicBezTo>
                    <a:pt x="335" y="415"/>
                    <a:pt x="415" y="335"/>
                    <a:pt x="513" y="335"/>
                  </a:cubicBezTo>
                  <a:close/>
                  <a:moveTo>
                    <a:pt x="513" y="1"/>
                  </a:moveTo>
                  <a:cubicBezTo>
                    <a:pt x="230" y="1"/>
                    <a:pt x="1" y="230"/>
                    <a:pt x="1" y="513"/>
                  </a:cubicBezTo>
                  <a:cubicBezTo>
                    <a:pt x="1" y="795"/>
                    <a:pt x="230" y="1023"/>
                    <a:pt x="513" y="1023"/>
                  </a:cubicBezTo>
                  <a:cubicBezTo>
                    <a:pt x="795" y="1023"/>
                    <a:pt x="1023" y="795"/>
                    <a:pt x="1023" y="513"/>
                  </a:cubicBezTo>
                  <a:cubicBezTo>
                    <a:pt x="1023" y="230"/>
                    <a:pt x="795" y="1"/>
                    <a:pt x="513"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grpSp>
      <p:grpSp>
        <p:nvGrpSpPr>
          <p:cNvPr id="62" name="Google Shape;4694;p70"/>
          <p:cNvGrpSpPr/>
          <p:nvPr/>
        </p:nvGrpSpPr>
        <p:grpSpPr>
          <a:xfrm>
            <a:off x="4563921" y="1548550"/>
            <a:ext cx="436717" cy="436724"/>
            <a:chOff x="1849910" y="2049148"/>
            <a:chExt cx="327538" cy="327543"/>
          </a:xfrm>
        </p:grpSpPr>
        <p:sp>
          <p:nvSpPr>
            <p:cNvPr id="63" name="Google Shape;4695;p70"/>
            <p:cNvSpPr/>
            <p:nvPr/>
          </p:nvSpPr>
          <p:spPr>
            <a:xfrm>
              <a:off x="2099097" y="2081966"/>
              <a:ext cx="30771" cy="65918"/>
            </a:xfrm>
            <a:custGeom>
              <a:avLst/>
              <a:gdLst/>
              <a:ahLst/>
              <a:cxnLst/>
              <a:rect l="l" t="t" r="r" b="b"/>
              <a:pathLst>
                <a:path w="1069" h="2290" extrusionOk="0">
                  <a:moveTo>
                    <a:pt x="0" y="0"/>
                  </a:moveTo>
                  <a:lnTo>
                    <a:pt x="0" y="2289"/>
                  </a:lnTo>
                  <a:lnTo>
                    <a:pt x="1069" y="2289"/>
                  </a:lnTo>
                  <a:lnTo>
                    <a:pt x="1069" y="0"/>
                  </a:lnTo>
                  <a:close/>
                </a:path>
              </a:pathLst>
            </a:custGeom>
            <a:solidFill>
              <a:srgbClr val="295021"/>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64" name="Google Shape;4696;p70"/>
            <p:cNvSpPr/>
            <p:nvPr/>
          </p:nvSpPr>
          <p:spPr>
            <a:xfrm>
              <a:off x="2099097" y="2081966"/>
              <a:ext cx="12205" cy="65918"/>
            </a:xfrm>
            <a:custGeom>
              <a:avLst/>
              <a:gdLst/>
              <a:ahLst/>
              <a:cxnLst/>
              <a:rect l="l" t="t" r="r" b="b"/>
              <a:pathLst>
                <a:path w="424" h="2290" extrusionOk="0">
                  <a:moveTo>
                    <a:pt x="0" y="0"/>
                  </a:moveTo>
                  <a:lnTo>
                    <a:pt x="0" y="2289"/>
                  </a:lnTo>
                  <a:lnTo>
                    <a:pt x="423" y="2289"/>
                  </a:lnTo>
                  <a:lnTo>
                    <a:pt x="423" y="0"/>
                  </a:lnTo>
                  <a:close/>
                </a:path>
              </a:pathLst>
            </a:custGeom>
            <a:solidFill>
              <a:srgbClr val="000000">
                <a:alpha val="16760"/>
              </a:srgbClr>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65" name="Google Shape;4697;p70"/>
            <p:cNvSpPr/>
            <p:nvPr/>
          </p:nvSpPr>
          <p:spPr>
            <a:xfrm>
              <a:off x="2086978" y="2058734"/>
              <a:ext cx="55066" cy="23201"/>
            </a:xfrm>
            <a:custGeom>
              <a:avLst/>
              <a:gdLst/>
              <a:ahLst/>
              <a:cxnLst/>
              <a:rect l="l" t="t" r="r" b="b"/>
              <a:pathLst>
                <a:path w="1913" h="806" extrusionOk="0">
                  <a:moveTo>
                    <a:pt x="205" y="0"/>
                  </a:moveTo>
                  <a:cubicBezTo>
                    <a:pt x="91" y="0"/>
                    <a:pt x="0" y="91"/>
                    <a:pt x="0" y="205"/>
                  </a:cubicBezTo>
                  <a:lnTo>
                    <a:pt x="0" y="601"/>
                  </a:lnTo>
                  <a:cubicBezTo>
                    <a:pt x="0" y="713"/>
                    <a:pt x="91" y="805"/>
                    <a:pt x="205" y="805"/>
                  </a:cubicBezTo>
                  <a:lnTo>
                    <a:pt x="1706" y="805"/>
                  </a:lnTo>
                  <a:cubicBezTo>
                    <a:pt x="1818" y="805"/>
                    <a:pt x="1911" y="713"/>
                    <a:pt x="1911" y="601"/>
                  </a:cubicBezTo>
                  <a:lnTo>
                    <a:pt x="1911" y="205"/>
                  </a:lnTo>
                  <a:cubicBezTo>
                    <a:pt x="1913" y="93"/>
                    <a:pt x="1818" y="0"/>
                    <a:pt x="1706" y="0"/>
                  </a:cubicBezTo>
                  <a:close/>
                </a:path>
              </a:pathLst>
            </a:custGeom>
            <a:solidFill>
              <a:srgbClr val="95BC8F"/>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66" name="Google Shape;4698;p70"/>
            <p:cNvSpPr/>
            <p:nvPr/>
          </p:nvSpPr>
          <p:spPr>
            <a:xfrm>
              <a:off x="2086978" y="2058821"/>
              <a:ext cx="18019" cy="23172"/>
            </a:xfrm>
            <a:custGeom>
              <a:avLst/>
              <a:gdLst/>
              <a:ahLst/>
              <a:cxnLst/>
              <a:rect l="l" t="t" r="r" b="b"/>
              <a:pathLst>
                <a:path w="626" h="805" extrusionOk="0">
                  <a:moveTo>
                    <a:pt x="203" y="1"/>
                  </a:moveTo>
                  <a:cubicBezTo>
                    <a:pt x="91" y="1"/>
                    <a:pt x="0" y="92"/>
                    <a:pt x="0" y="205"/>
                  </a:cubicBezTo>
                  <a:lnTo>
                    <a:pt x="0" y="600"/>
                  </a:lnTo>
                  <a:cubicBezTo>
                    <a:pt x="0" y="714"/>
                    <a:pt x="91" y="804"/>
                    <a:pt x="203" y="804"/>
                  </a:cubicBezTo>
                  <a:lnTo>
                    <a:pt x="626" y="804"/>
                  </a:lnTo>
                  <a:cubicBezTo>
                    <a:pt x="512" y="804"/>
                    <a:pt x="421" y="714"/>
                    <a:pt x="421" y="600"/>
                  </a:cubicBezTo>
                  <a:lnTo>
                    <a:pt x="421" y="205"/>
                  </a:lnTo>
                  <a:cubicBezTo>
                    <a:pt x="421" y="92"/>
                    <a:pt x="512" y="1"/>
                    <a:pt x="626" y="1"/>
                  </a:cubicBezTo>
                  <a:close/>
                </a:path>
              </a:pathLst>
            </a:custGeom>
            <a:solidFill>
              <a:srgbClr val="000000">
                <a:alpha val="16760"/>
              </a:srgbClr>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67" name="Google Shape;4699;p70"/>
            <p:cNvSpPr/>
            <p:nvPr/>
          </p:nvSpPr>
          <p:spPr>
            <a:xfrm>
              <a:off x="1851349" y="2054013"/>
              <a:ext cx="324752" cy="154547"/>
            </a:xfrm>
            <a:custGeom>
              <a:avLst/>
              <a:gdLst/>
              <a:ahLst/>
              <a:cxnLst/>
              <a:rect l="l" t="t" r="r" b="b"/>
              <a:pathLst>
                <a:path w="11282" h="5369" extrusionOk="0">
                  <a:moveTo>
                    <a:pt x="5640" y="1"/>
                  </a:moveTo>
                  <a:cubicBezTo>
                    <a:pt x="5266" y="1"/>
                    <a:pt x="4892" y="139"/>
                    <a:pt x="4600" y="417"/>
                  </a:cubicBezTo>
                  <a:lnTo>
                    <a:pt x="344" y="4460"/>
                  </a:lnTo>
                  <a:cubicBezTo>
                    <a:pt x="1" y="4789"/>
                    <a:pt x="232" y="5368"/>
                    <a:pt x="706" y="5368"/>
                  </a:cubicBezTo>
                  <a:lnTo>
                    <a:pt x="10572" y="5368"/>
                  </a:lnTo>
                  <a:cubicBezTo>
                    <a:pt x="11048" y="5368"/>
                    <a:pt x="11281" y="4785"/>
                    <a:pt x="10935" y="4460"/>
                  </a:cubicBezTo>
                  <a:lnTo>
                    <a:pt x="6678" y="417"/>
                  </a:lnTo>
                  <a:cubicBezTo>
                    <a:pt x="6387" y="139"/>
                    <a:pt x="6014" y="1"/>
                    <a:pt x="5640" y="1"/>
                  </a:cubicBezTo>
                  <a:close/>
                </a:path>
              </a:pathLst>
            </a:custGeom>
            <a:solidFill>
              <a:srgbClr val="F06655"/>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68" name="Google Shape;4700;p70"/>
            <p:cNvSpPr/>
            <p:nvPr/>
          </p:nvSpPr>
          <p:spPr>
            <a:xfrm>
              <a:off x="1851407" y="2054071"/>
              <a:ext cx="181432" cy="154489"/>
            </a:xfrm>
            <a:custGeom>
              <a:avLst/>
              <a:gdLst/>
              <a:ahLst/>
              <a:cxnLst/>
              <a:rect l="l" t="t" r="r" b="b"/>
              <a:pathLst>
                <a:path w="6303" h="5367" extrusionOk="0">
                  <a:moveTo>
                    <a:pt x="5640" y="0"/>
                  </a:moveTo>
                  <a:cubicBezTo>
                    <a:pt x="5266" y="0"/>
                    <a:pt x="4891" y="138"/>
                    <a:pt x="4602" y="415"/>
                  </a:cubicBezTo>
                  <a:lnTo>
                    <a:pt x="345" y="4456"/>
                  </a:lnTo>
                  <a:cubicBezTo>
                    <a:pt x="0" y="4785"/>
                    <a:pt x="231" y="5366"/>
                    <a:pt x="706" y="5366"/>
                  </a:cubicBezTo>
                  <a:lnTo>
                    <a:pt x="882" y="5366"/>
                  </a:lnTo>
                  <a:cubicBezTo>
                    <a:pt x="686" y="5173"/>
                    <a:pt x="651" y="4830"/>
                    <a:pt x="889" y="4606"/>
                  </a:cubicBezTo>
                  <a:lnTo>
                    <a:pt x="5146" y="562"/>
                  </a:lnTo>
                  <a:cubicBezTo>
                    <a:pt x="5436" y="287"/>
                    <a:pt x="5809" y="148"/>
                    <a:pt x="6180" y="148"/>
                  </a:cubicBezTo>
                  <a:cubicBezTo>
                    <a:pt x="6221" y="148"/>
                    <a:pt x="6262" y="150"/>
                    <a:pt x="6303" y="153"/>
                  </a:cubicBezTo>
                  <a:cubicBezTo>
                    <a:pt x="6094" y="51"/>
                    <a:pt x="5867" y="0"/>
                    <a:pt x="5640" y="0"/>
                  </a:cubicBezTo>
                  <a:close/>
                </a:path>
              </a:pathLst>
            </a:custGeom>
            <a:solidFill>
              <a:srgbClr val="000000">
                <a:alpha val="16760"/>
              </a:srgbClr>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69" name="Google Shape;4701;p70"/>
            <p:cNvSpPr/>
            <p:nvPr/>
          </p:nvSpPr>
          <p:spPr>
            <a:xfrm>
              <a:off x="1897554" y="2104824"/>
              <a:ext cx="232180" cy="267038"/>
            </a:xfrm>
            <a:custGeom>
              <a:avLst/>
              <a:gdLst/>
              <a:ahLst/>
              <a:cxnLst/>
              <a:rect l="l" t="t" r="r" b="b"/>
              <a:pathLst>
                <a:path w="8066" h="9277" extrusionOk="0">
                  <a:moveTo>
                    <a:pt x="4034" y="1"/>
                  </a:moveTo>
                  <a:cubicBezTo>
                    <a:pt x="3921" y="1"/>
                    <a:pt x="3808" y="42"/>
                    <a:pt x="3720" y="123"/>
                  </a:cubicBezTo>
                  <a:lnTo>
                    <a:pt x="0" y="3603"/>
                  </a:lnTo>
                  <a:lnTo>
                    <a:pt x="0" y="9276"/>
                  </a:lnTo>
                  <a:lnTo>
                    <a:pt x="8066" y="9276"/>
                  </a:lnTo>
                  <a:lnTo>
                    <a:pt x="8066" y="3603"/>
                  </a:lnTo>
                  <a:lnTo>
                    <a:pt x="4346" y="123"/>
                  </a:lnTo>
                  <a:cubicBezTo>
                    <a:pt x="4259" y="42"/>
                    <a:pt x="4147" y="1"/>
                    <a:pt x="4034" y="1"/>
                  </a:cubicBezTo>
                  <a:close/>
                </a:path>
              </a:pathLst>
            </a:custGeom>
            <a:solidFill>
              <a:srgbClr val="E9F9E6"/>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70" name="Google Shape;4702;p70"/>
            <p:cNvSpPr/>
            <p:nvPr/>
          </p:nvSpPr>
          <p:spPr>
            <a:xfrm>
              <a:off x="1897554" y="2104881"/>
              <a:ext cx="126453" cy="267038"/>
            </a:xfrm>
            <a:custGeom>
              <a:avLst/>
              <a:gdLst/>
              <a:ahLst/>
              <a:cxnLst/>
              <a:rect l="l" t="t" r="r" b="b"/>
              <a:pathLst>
                <a:path w="4393" h="9277" extrusionOk="0">
                  <a:moveTo>
                    <a:pt x="4033" y="0"/>
                  </a:moveTo>
                  <a:cubicBezTo>
                    <a:pt x="3920" y="0"/>
                    <a:pt x="3807" y="41"/>
                    <a:pt x="3720" y="123"/>
                  </a:cubicBezTo>
                  <a:lnTo>
                    <a:pt x="0" y="3603"/>
                  </a:lnTo>
                  <a:lnTo>
                    <a:pt x="0" y="9276"/>
                  </a:lnTo>
                  <a:lnTo>
                    <a:pt x="2222" y="9276"/>
                  </a:lnTo>
                  <a:cubicBezTo>
                    <a:pt x="2247" y="9209"/>
                    <a:pt x="2259" y="9132"/>
                    <a:pt x="2259" y="9054"/>
                  </a:cubicBezTo>
                  <a:lnTo>
                    <a:pt x="2259" y="8508"/>
                  </a:lnTo>
                  <a:cubicBezTo>
                    <a:pt x="2259" y="8009"/>
                    <a:pt x="1858" y="7588"/>
                    <a:pt x="1365" y="7574"/>
                  </a:cubicBezTo>
                  <a:lnTo>
                    <a:pt x="1339" y="7574"/>
                  </a:lnTo>
                  <a:cubicBezTo>
                    <a:pt x="1204" y="7574"/>
                    <a:pt x="1070" y="7604"/>
                    <a:pt x="948" y="7661"/>
                  </a:cubicBezTo>
                  <a:cubicBezTo>
                    <a:pt x="825" y="7602"/>
                    <a:pt x="692" y="7574"/>
                    <a:pt x="557" y="7574"/>
                  </a:cubicBezTo>
                  <a:cubicBezTo>
                    <a:pt x="539" y="7574"/>
                    <a:pt x="521" y="7574"/>
                    <a:pt x="503" y="7575"/>
                  </a:cubicBezTo>
                  <a:lnTo>
                    <a:pt x="503" y="3747"/>
                  </a:lnTo>
                  <a:lnTo>
                    <a:pt x="4222" y="265"/>
                  </a:lnTo>
                  <a:cubicBezTo>
                    <a:pt x="4273" y="219"/>
                    <a:pt x="4332" y="187"/>
                    <a:pt x="4392" y="166"/>
                  </a:cubicBezTo>
                  <a:lnTo>
                    <a:pt x="4346" y="123"/>
                  </a:lnTo>
                  <a:cubicBezTo>
                    <a:pt x="4258" y="41"/>
                    <a:pt x="4145" y="0"/>
                    <a:pt x="4033" y="0"/>
                  </a:cubicBezTo>
                  <a:close/>
                </a:path>
              </a:pathLst>
            </a:custGeom>
            <a:solidFill>
              <a:srgbClr val="000000">
                <a:alpha val="16760"/>
              </a:srgbClr>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71" name="Google Shape;4703;p70"/>
            <p:cNvSpPr/>
            <p:nvPr/>
          </p:nvSpPr>
          <p:spPr>
            <a:xfrm>
              <a:off x="2064753" y="2322834"/>
              <a:ext cx="65054" cy="49050"/>
            </a:xfrm>
            <a:custGeom>
              <a:avLst/>
              <a:gdLst/>
              <a:ahLst/>
              <a:cxnLst/>
              <a:rect l="l" t="t" r="r" b="b"/>
              <a:pathLst>
                <a:path w="2260" h="1704" extrusionOk="0">
                  <a:moveTo>
                    <a:pt x="897" y="1"/>
                  </a:moveTo>
                  <a:cubicBezTo>
                    <a:pt x="402" y="15"/>
                    <a:pt x="1" y="433"/>
                    <a:pt x="1" y="936"/>
                  </a:cubicBezTo>
                  <a:lnTo>
                    <a:pt x="1" y="1481"/>
                  </a:lnTo>
                  <a:cubicBezTo>
                    <a:pt x="1" y="1560"/>
                    <a:pt x="13" y="1636"/>
                    <a:pt x="38" y="1703"/>
                  </a:cubicBezTo>
                  <a:lnTo>
                    <a:pt x="2260" y="1703"/>
                  </a:lnTo>
                  <a:lnTo>
                    <a:pt x="2260" y="29"/>
                  </a:lnTo>
                  <a:cubicBezTo>
                    <a:pt x="2205" y="42"/>
                    <a:pt x="2150" y="63"/>
                    <a:pt x="2096" y="86"/>
                  </a:cubicBezTo>
                  <a:cubicBezTo>
                    <a:pt x="1974" y="29"/>
                    <a:pt x="1840" y="1"/>
                    <a:pt x="1705" y="1"/>
                  </a:cubicBezTo>
                  <a:cubicBezTo>
                    <a:pt x="1568" y="1"/>
                    <a:pt x="1435" y="29"/>
                    <a:pt x="1314" y="86"/>
                  </a:cubicBezTo>
                  <a:cubicBezTo>
                    <a:pt x="1192" y="29"/>
                    <a:pt x="1058" y="1"/>
                    <a:pt x="923" y="1"/>
                  </a:cubicBezTo>
                  <a:close/>
                </a:path>
              </a:pathLst>
            </a:custGeom>
            <a:solidFill>
              <a:srgbClr val="000000">
                <a:alpha val="16760"/>
              </a:srgbClr>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72" name="Google Shape;4704;p70"/>
            <p:cNvSpPr/>
            <p:nvPr/>
          </p:nvSpPr>
          <p:spPr>
            <a:xfrm>
              <a:off x="1978793" y="2160816"/>
              <a:ext cx="69861" cy="69861"/>
            </a:xfrm>
            <a:custGeom>
              <a:avLst/>
              <a:gdLst/>
              <a:ahLst/>
              <a:cxnLst/>
              <a:rect l="l" t="t" r="r" b="b"/>
              <a:pathLst>
                <a:path w="2427" h="2427" extrusionOk="0">
                  <a:moveTo>
                    <a:pt x="1213" y="0"/>
                  </a:moveTo>
                  <a:cubicBezTo>
                    <a:pt x="543" y="0"/>
                    <a:pt x="1" y="544"/>
                    <a:pt x="1" y="1214"/>
                  </a:cubicBezTo>
                  <a:cubicBezTo>
                    <a:pt x="1" y="1884"/>
                    <a:pt x="543" y="2426"/>
                    <a:pt x="1213" y="2426"/>
                  </a:cubicBezTo>
                  <a:cubicBezTo>
                    <a:pt x="1883" y="2426"/>
                    <a:pt x="2427" y="1884"/>
                    <a:pt x="2427" y="1214"/>
                  </a:cubicBezTo>
                  <a:cubicBezTo>
                    <a:pt x="2427" y="544"/>
                    <a:pt x="1883" y="0"/>
                    <a:pt x="1213" y="0"/>
                  </a:cubicBezTo>
                  <a:close/>
                </a:path>
              </a:pathLst>
            </a:custGeom>
            <a:solidFill>
              <a:srgbClr val="B8D6B3"/>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73" name="Google Shape;4705;p70"/>
            <p:cNvSpPr/>
            <p:nvPr/>
          </p:nvSpPr>
          <p:spPr>
            <a:xfrm>
              <a:off x="1978793" y="2160816"/>
              <a:ext cx="40098" cy="69861"/>
            </a:xfrm>
            <a:custGeom>
              <a:avLst/>
              <a:gdLst/>
              <a:ahLst/>
              <a:cxnLst/>
              <a:rect l="l" t="t" r="r" b="b"/>
              <a:pathLst>
                <a:path w="1393" h="2427" extrusionOk="0">
                  <a:moveTo>
                    <a:pt x="1213" y="0"/>
                  </a:moveTo>
                  <a:cubicBezTo>
                    <a:pt x="545" y="0"/>
                    <a:pt x="1" y="542"/>
                    <a:pt x="1" y="1214"/>
                  </a:cubicBezTo>
                  <a:cubicBezTo>
                    <a:pt x="1" y="1882"/>
                    <a:pt x="543" y="2426"/>
                    <a:pt x="1213" y="2426"/>
                  </a:cubicBezTo>
                  <a:cubicBezTo>
                    <a:pt x="1273" y="2426"/>
                    <a:pt x="1334" y="2423"/>
                    <a:pt x="1393" y="2414"/>
                  </a:cubicBezTo>
                  <a:cubicBezTo>
                    <a:pt x="810" y="2327"/>
                    <a:pt x="360" y="1822"/>
                    <a:pt x="360" y="1214"/>
                  </a:cubicBezTo>
                  <a:cubicBezTo>
                    <a:pt x="360" y="604"/>
                    <a:pt x="810" y="101"/>
                    <a:pt x="1393" y="14"/>
                  </a:cubicBezTo>
                  <a:cubicBezTo>
                    <a:pt x="1336" y="5"/>
                    <a:pt x="1275" y="0"/>
                    <a:pt x="1213" y="0"/>
                  </a:cubicBezTo>
                  <a:close/>
                </a:path>
              </a:pathLst>
            </a:custGeom>
            <a:solidFill>
              <a:srgbClr val="000000">
                <a:alpha val="16760"/>
              </a:srgbClr>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74" name="Google Shape;4706;p70"/>
            <p:cNvSpPr/>
            <p:nvPr/>
          </p:nvSpPr>
          <p:spPr>
            <a:xfrm>
              <a:off x="1983370" y="2297414"/>
              <a:ext cx="60736" cy="74467"/>
            </a:xfrm>
            <a:custGeom>
              <a:avLst/>
              <a:gdLst/>
              <a:ahLst/>
              <a:cxnLst/>
              <a:rect l="l" t="t" r="r" b="b"/>
              <a:pathLst>
                <a:path w="2110" h="2587" extrusionOk="0">
                  <a:moveTo>
                    <a:pt x="370" y="0"/>
                  </a:moveTo>
                  <a:cubicBezTo>
                    <a:pt x="165" y="0"/>
                    <a:pt x="0" y="168"/>
                    <a:pt x="0" y="372"/>
                  </a:cubicBezTo>
                  <a:lnTo>
                    <a:pt x="0" y="2586"/>
                  </a:lnTo>
                  <a:lnTo>
                    <a:pt x="2110" y="2586"/>
                  </a:lnTo>
                  <a:lnTo>
                    <a:pt x="2110" y="372"/>
                  </a:lnTo>
                  <a:cubicBezTo>
                    <a:pt x="2110" y="168"/>
                    <a:pt x="1943" y="0"/>
                    <a:pt x="1738" y="0"/>
                  </a:cubicBezTo>
                  <a:close/>
                </a:path>
              </a:pathLst>
            </a:custGeom>
            <a:solidFill>
              <a:srgbClr val="295021"/>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75" name="Google Shape;4707;p70"/>
            <p:cNvSpPr/>
            <p:nvPr/>
          </p:nvSpPr>
          <p:spPr>
            <a:xfrm>
              <a:off x="1983370" y="2297529"/>
              <a:ext cx="21042" cy="74409"/>
            </a:xfrm>
            <a:custGeom>
              <a:avLst/>
              <a:gdLst/>
              <a:ahLst/>
              <a:cxnLst/>
              <a:rect l="l" t="t" r="r" b="b"/>
              <a:pathLst>
                <a:path w="731" h="2585" extrusionOk="0">
                  <a:moveTo>
                    <a:pt x="370" y="0"/>
                  </a:moveTo>
                  <a:cubicBezTo>
                    <a:pt x="165" y="0"/>
                    <a:pt x="0" y="165"/>
                    <a:pt x="0" y="370"/>
                  </a:cubicBezTo>
                  <a:lnTo>
                    <a:pt x="0" y="2584"/>
                  </a:lnTo>
                  <a:lnTo>
                    <a:pt x="359" y="2584"/>
                  </a:lnTo>
                  <a:lnTo>
                    <a:pt x="359" y="370"/>
                  </a:lnTo>
                  <a:cubicBezTo>
                    <a:pt x="357" y="164"/>
                    <a:pt x="523" y="0"/>
                    <a:pt x="731" y="0"/>
                  </a:cubicBezTo>
                  <a:close/>
                </a:path>
              </a:pathLst>
            </a:custGeom>
            <a:solidFill>
              <a:srgbClr val="000000">
                <a:alpha val="16760"/>
              </a:srgbClr>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76" name="Google Shape;4708;p70"/>
            <p:cNvSpPr/>
            <p:nvPr/>
          </p:nvSpPr>
          <p:spPr>
            <a:xfrm>
              <a:off x="1854689" y="2335615"/>
              <a:ext cx="95221" cy="36269"/>
            </a:xfrm>
            <a:custGeom>
              <a:avLst/>
              <a:gdLst/>
              <a:ahLst/>
              <a:cxnLst/>
              <a:rect l="l" t="t" r="r" b="b"/>
              <a:pathLst>
                <a:path w="3308" h="1260" extrusionOk="0">
                  <a:moveTo>
                    <a:pt x="482" y="1"/>
                  </a:moveTo>
                  <a:cubicBezTo>
                    <a:pt x="476" y="1"/>
                    <a:pt x="470" y="1"/>
                    <a:pt x="464" y="1"/>
                  </a:cubicBezTo>
                  <a:cubicBezTo>
                    <a:pt x="204" y="6"/>
                    <a:pt x="0" y="229"/>
                    <a:pt x="0" y="492"/>
                  </a:cubicBezTo>
                  <a:lnTo>
                    <a:pt x="0" y="1037"/>
                  </a:lnTo>
                  <a:cubicBezTo>
                    <a:pt x="0" y="1160"/>
                    <a:pt x="100" y="1259"/>
                    <a:pt x="222" y="1259"/>
                  </a:cubicBezTo>
                  <a:lnTo>
                    <a:pt x="3080" y="1259"/>
                  </a:lnTo>
                  <a:cubicBezTo>
                    <a:pt x="3208" y="1259"/>
                    <a:pt x="3308" y="1162"/>
                    <a:pt x="3308" y="1037"/>
                  </a:cubicBezTo>
                  <a:lnTo>
                    <a:pt x="3308" y="492"/>
                  </a:lnTo>
                  <a:cubicBezTo>
                    <a:pt x="3308" y="232"/>
                    <a:pt x="3103" y="10"/>
                    <a:pt x="2844" y="1"/>
                  </a:cubicBezTo>
                  <a:cubicBezTo>
                    <a:pt x="2838" y="1"/>
                    <a:pt x="2831" y="1"/>
                    <a:pt x="2825" y="1"/>
                  </a:cubicBezTo>
                  <a:cubicBezTo>
                    <a:pt x="2747" y="1"/>
                    <a:pt x="2673" y="22"/>
                    <a:pt x="2609" y="54"/>
                  </a:cubicBezTo>
                  <a:cubicBezTo>
                    <a:pt x="2555" y="82"/>
                    <a:pt x="2496" y="97"/>
                    <a:pt x="2437" y="97"/>
                  </a:cubicBezTo>
                  <a:cubicBezTo>
                    <a:pt x="2379" y="97"/>
                    <a:pt x="2322" y="83"/>
                    <a:pt x="2270" y="56"/>
                  </a:cubicBezTo>
                  <a:cubicBezTo>
                    <a:pt x="2204" y="21"/>
                    <a:pt x="2128" y="1"/>
                    <a:pt x="2046" y="1"/>
                  </a:cubicBezTo>
                  <a:cubicBezTo>
                    <a:pt x="1966" y="1"/>
                    <a:pt x="1888" y="21"/>
                    <a:pt x="1822" y="56"/>
                  </a:cubicBezTo>
                  <a:cubicBezTo>
                    <a:pt x="1769" y="84"/>
                    <a:pt x="1712" y="98"/>
                    <a:pt x="1654" y="98"/>
                  </a:cubicBezTo>
                  <a:cubicBezTo>
                    <a:pt x="1596" y="98"/>
                    <a:pt x="1538" y="84"/>
                    <a:pt x="1486" y="56"/>
                  </a:cubicBezTo>
                  <a:cubicBezTo>
                    <a:pt x="1418" y="21"/>
                    <a:pt x="1344" y="1"/>
                    <a:pt x="1262" y="1"/>
                  </a:cubicBezTo>
                  <a:cubicBezTo>
                    <a:pt x="1182" y="1"/>
                    <a:pt x="1104" y="21"/>
                    <a:pt x="1036" y="56"/>
                  </a:cubicBezTo>
                  <a:cubicBezTo>
                    <a:pt x="984" y="83"/>
                    <a:pt x="927" y="97"/>
                    <a:pt x="869" y="97"/>
                  </a:cubicBezTo>
                  <a:cubicBezTo>
                    <a:pt x="810" y="97"/>
                    <a:pt x="751" y="82"/>
                    <a:pt x="697" y="54"/>
                  </a:cubicBezTo>
                  <a:cubicBezTo>
                    <a:pt x="632" y="22"/>
                    <a:pt x="559" y="1"/>
                    <a:pt x="482" y="1"/>
                  </a:cubicBezTo>
                  <a:close/>
                </a:path>
              </a:pathLst>
            </a:custGeom>
            <a:solidFill>
              <a:srgbClr val="95BC8F"/>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77" name="Google Shape;4709;p70"/>
            <p:cNvSpPr/>
            <p:nvPr/>
          </p:nvSpPr>
          <p:spPr>
            <a:xfrm>
              <a:off x="2077391" y="2335615"/>
              <a:ext cx="95307" cy="36269"/>
            </a:xfrm>
            <a:custGeom>
              <a:avLst/>
              <a:gdLst/>
              <a:ahLst/>
              <a:cxnLst/>
              <a:rect l="l" t="t" r="r" b="b"/>
              <a:pathLst>
                <a:path w="3311" h="1260" extrusionOk="0">
                  <a:moveTo>
                    <a:pt x="485" y="1"/>
                  </a:moveTo>
                  <a:cubicBezTo>
                    <a:pt x="479" y="1"/>
                    <a:pt x="472" y="1"/>
                    <a:pt x="466" y="1"/>
                  </a:cubicBezTo>
                  <a:cubicBezTo>
                    <a:pt x="205" y="6"/>
                    <a:pt x="1" y="229"/>
                    <a:pt x="1" y="492"/>
                  </a:cubicBezTo>
                  <a:lnTo>
                    <a:pt x="1" y="1037"/>
                  </a:lnTo>
                  <a:cubicBezTo>
                    <a:pt x="1" y="1160"/>
                    <a:pt x="100" y="1259"/>
                    <a:pt x="223" y="1259"/>
                  </a:cubicBezTo>
                  <a:lnTo>
                    <a:pt x="3083" y="1259"/>
                  </a:lnTo>
                  <a:cubicBezTo>
                    <a:pt x="3209" y="1259"/>
                    <a:pt x="3310" y="1162"/>
                    <a:pt x="3310" y="1037"/>
                  </a:cubicBezTo>
                  <a:lnTo>
                    <a:pt x="3310" y="492"/>
                  </a:lnTo>
                  <a:cubicBezTo>
                    <a:pt x="3310" y="232"/>
                    <a:pt x="3106" y="10"/>
                    <a:pt x="2844" y="1"/>
                  </a:cubicBezTo>
                  <a:cubicBezTo>
                    <a:pt x="2838" y="1"/>
                    <a:pt x="2832" y="1"/>
                    <a:pt x="2826" y="1"/>
                  </a:cubicBezTo>
                  <a:cubicBezTo>
                    <a:pt x="2749" y="1"/>
                    <a:pt x="2676" y="22"/>
                    <a:pt x="2612" y="54"/>
                  </a:cubicBezTo>
                  <a:cubicBezTo>
                    <a:pt x="2557" y="82"/>
                    <a:pt x="2498" y="97"/>
                    <a:pt x="2439" y="97"/>
                  </a:cubicBezTo>
                  <a:cubicBezTo>
                    <a:pt x="2382" y="97"/>
                    <a:pt x="2325" y="83"/>
                    <a:pt x="2272" y="56"/>
                  </a:cubicBezTo>
                  <a:cubicBezTo>
                    <a:pt x="2205" y="21"/>
                    <a:pt x="2130" y="1"/>
                    <a:pt x="2048" y="1"/>
                  </a:cubicBezTo>
                  <a:cubicBezTo>
                    <a:pt x="1968" y="1"/>
                    <a:pt x="1890" y="21"/>
                    <a:pt x="1823" y="56"/>
                  </a:cubicBezTo>
                  <a:cubicBezTo>
                    <a:pt x="1771" y="84"/>
                    <a:pt x="1713" y="98"/>
                    <a:pt x="1655" y="98"/>
                  </a:cubicBezTo>
                  <a:cubicBezTo>
                    <a:pt x="1598" y="98"/>
                    <a:pt x="1540" y="84"/>
                    <a:pt x="1488" y="56"/>
                  </a:cubicBezTo>
                  <a:cubicBezTo>
                    <a:pt x="1421" y="21"/>
                    <a:pt x="1346" y="1"/>
                    <a:pt x="1263" y="1"/>
                  </a:cubicBezTo>
                  <a:cubicBezTo>
                    <a:pt x="1183" y="1"/>
                    <a:pt x="1106" y="21"/>
                    <a:pt x="1039" y="56"/>
                  </a:cubicBezTo>
                  <a:cubicBezTo>
                    <a:pt x="986" y="83"/>
                    <a:pt x="929" y="97"/>
                    <a:pt x="872" y="97"/>
                  </a:cubicBezTo>
                  <a:cubicBezTo>
                    <a:pt x="813" y="97"/>
                    <a:pt x="753" y="82"/>
                    <a:pt x="699" y="54"/>
                  </a:cubicBezTo>
                  <a:cubicBezTo>
                    <a:pt x="635" y="22"/>
                    <a:pt x="562" y="1"/>
                    <a:pt x="485" y="1"/>
                  </a:cubicBezTo>
                  <a:close/>
                </a:path>
              </a:pathLst>
            </a:custGeom>
            <a:solidFill>
              <a:srgbClr val="95BC8F"/>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78" name="Google Shape;4710;p70"/>
            <p:cNvSpPr/>
            <p:nvPr/>
          </p:nvSpPr>
          <p:spPr>
            <a:xfrm>
              <a:off x="1854775" y="2335673"/>
              <a:ext cx="19689" cy="36269"/>
            </a:xfrm>
            <a:custGeom>
              <a:avLst/>
              <a:gdLst/>
              <a:ahLst/>
              <a:cxnLst/>
              <a:rect l="l" t="t" r="r" b="b"/>
              <a:pathLst>
                <a:path w="684" h="1260" extrusionOk="0">
                  <a:moveTo>
                    <a:pt x="477" y="1"/>
                  </a:moveTo>
                  <a:cubicBezTo>
                    <a:pt x="473" y="1"/>
                    <a:pt x="469" y="1"/>
                    <a:pt x="464" y="1"/>
                  </a:cubicBezTo>
                  <a:cubicBezTo>
                    <a:pt x="205" y="8"/>
                    <a:pt x="1" y="230"/>
                    <a:pt x="1" y="491"/>
                  </a:cubicBezTo>
                  <a:lnTo>
                    <a:pt x="1" y="1037"/>
                  </a:lnTo>
                  <a:cubicBezTo>
                    <a:pt x="1" y="1160"/>
                    <a:pt x="100" y="1259"/>
                    <a:pt x="223" y="1259"/>
                  </a:cubicBezTo>
                  <a:lnTo>
                    <a:pt x="626" y="1259"/>
                  </a:lnTo>
                  <a:cubicBezTo>
                    <a:pt x="505" y="1257"/>
                    <a:pt x="406" y="1160"/>
                    <a:pt x="406" y="1035"/>
                  </a:cubicBezTo>
                  <a:lnTo>
                    <a:pt x="406" y="490"/>
                  </a:lnTo>
                  <a:cubicBezTo>
                    <a:pt x="406" y="296"/>
                    <a:pt x="518" y="124"/>
                    <a:pt x="683" y="45"/>
                  </a:cubicBezTo>
                  <a:cubicBezTo>
                    <a:pt x="619" y="15"/>
                    <a:pt x="551" y="1"/>
                    <a:pt x="477" y="1"/>
                  </a:cubicBezTo>
                  <a:close/>
                </a:path>
              </a:pathLst>
            </a:custGeom>
            <a:solidFill>
              <a:srgbClr val="000000">
                <a:alpha val="16760"/>
              </a:srgbClr>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79" name="Google Shape;4711;p70"/>
            <p:cNvSpPr/>
            <p:nvPr/>
          </p:nvSpPr>
          <p:spPr>
            <a:xfrm>
              <a:off x="2077564" y="2335673"/>
              <a:ext cx="19660" cy="36269"/>
            </a:xfrm>
            <a:custGeom>
              <a:avLst/>
              <a:gdLst/>
              <a:ahLst/>
              <a:cxnLst/>
              <a:rect l="l" t="t" r="r" b="b"/>
              <a:pathLst>
                <a:path w="683" h="1260" extrusionOk="0">
                  <a:moveTo>
                    <a:pt x="477" y="1"/>
                  </a:moveTo>
                  <a:cubicBezTo>
                    <a:pt x="473" y="1"/>
                    <a:pt x="468" y="1"/>
                    <a:pt x="464" y="1"/>
                  </a:cubicBezTo>
                  <a:cubicBezTo>
                    <a:pt x="204" y="8"/>
                    <a:pt x="0" y="230"/>
                    <a:pt x="0" y="491"/>
                  </a:cubicBezTo>
                  <a:lnTo>
                    <a:pt x="0" y="1037"/>
                  </a:lnTo>
                  <a:cubicBezTo>
                    <a:pt x="0" y="1160"/>
                    <a:pt x="100" y="1259"/>
                    <a:pt x="222" y="1259"/>
                  </a:cubicBezTo>
                  <a:lnTo>
                    <a:pt x="626" y="1259"/>
                  </a:lnTo>
                  <a:cubicBezTo>
                    <a:pt x="505" y="1257"/>
                    <a:pt x="404" y="1160"/>
                    <a:pt x="404" y="1035"/>
                  </a:cubicBezTo>
                  <a:lnTo>
                    <a:pt x="404" y="490"/>
                  </a:lnTo>
                  <a:cubicBezTo>
                    <a:pt x="404" y="296"/>
                    <a:pt x="517" y="124"/>
                    <a:pt x="683" y="45"/>
                  </a:cubicBezTo>
                  <a:cubicBezTo>
                    <a:pt x="619" y="15"/>
                    <a:pt x="550" y="1"/>
                    <a:pt x="477" y="1"/>
                  </a:cubicBezTo>
                  <a:close/>
                </a:path>
              </a:pathLst>
            </a:custGeom>
            <a:solidFill>
              <a:srgbClr val="000000">
                <a:alpha val="16760"/>
              </a:srgbClr>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80" name="Google Shape;4712;p70"/>
            <p:cNvSpPr/>
            <p:nvPr/>
          </p:nvSpPr>
          <p:spPr>
            <a:xfrm>
              <a:off x="1850169" y="2049148"/>
              <a:ext cx="327199" cy="273342"/>
            </a:xfrm>
            <a:custGeom>
              <a:avLst/>
              <a:gdLst/>
              <a:ahLst/>
              <a:cxnLst/>
              <a:rect l="l" t="t" r="r" b="b"/>
              <a:pathLst>
                <a:path w="11367" h="9496" extrusionOk="0">
                  <a:moveTo>
                    <a:pt x="9932" y="500"/>
                  </a:moveTo>
                  <a:cubicBezTo>
                    <a:pt x="9954" y="500"/>
                    <a:pt x="9971" y="518"/>
                    <a:pt x="9971" y="541"/>
                  </a:cubicBezTo>
                  <a:lnTo>
                    <a:pt x="9971" y="936"/>
                  </a:lnTo>
                  <a:cubicBezTo>
                    <a:pt x="9971" y="959"/>
                    <a:pt x="9954" y="977"/>
                    <a:pt x="9932" y="977"/>
                  </a:cubicBezTo>
                  <a:lnTo>
                    <a:pt x="8431" y="977"/>
                  </a:lnTo>
                  <a:cubicBezTo>
                    <a:pt x="8407" y="973"/>
                    <a:pt x="8390" y="955"/>
                    <a:pt x="8390" y="936"/>
                  </a:cubicBezTo>
                  <a:lnTo>
                    <a:pt x="8390" y="541"/>
                  </a:lnTo>
                  <a:cubicBezTo>
                    <a:pt x="8390" y="518"/>
                    <a:pt x="8407" y="500"/>
                    <a:pt x="8431" y="500"/>
                  </a:cubicBezTo>
                  <a:close/>
                  <a:moveTo>
                    <a:pt x="9550" y="1307"/>
                  </a:moveTo>
                  <a:lnTo>
                    <a:pt x="9550" y="3040"/>
                  </a:lnTo>
                  <a:lnTo>
                    <a:pt x="8814" y="2342"/>
                  </a:lnTo>
                  <a:lnTo>
                    <a:pt x="8814" y="1307"/>
                  </a:lnTo>
                  <a:close/>
                  <a:moveTo>
                    <a:pt x="5686" y="1"/>
                  </a:moveTo>
                  <a:cubicBezTo>
                    <a:pt x="5271" y="1"/>
                    <a:pt x="4856" y="155"/>
                    <a:pt x="4533" y="463"/>
                  </a:cubicBezTo>
                  <a:lnTo>
                    <a:pt x="2869" y="2043"/>
                  </a:lnTo>
                  <a:cubicBezTo>
                    <a:pt x="2802" y="2107"/>
                    <a:pt x="2800" y="2212"/>
                    <a:pt x="2862" y="2278"/>
                  </a:cubicBezTo>
                  <a:cubicBezTo>
                    <a:pt x="2895" y="2313"/>
                    <a:pt x="2939" y="2330"/>
                    <a:pt x="2983" y="2330"/>
                  </a:cubicBezTo>
                  <a:cubicBezTo>
                    <a:pt x="3024" y="2330"/>
                    <a:pt x="3065" y="2315"/>
                    <a:pt x="3097" y="2285"/>
                  </a:cubicBezTo>
                  <a:lnTo>
                    <a:pt x="4762" y="705"/>
                  </a:lnTo>
                  <a:cubicBezTo>
                    <a:pt x="5021" y="459"/>
                    <a:pt x="5354" y="336"/>
                    <a:pt x="5686" y="336"/>
                  </a:cubicBezTo>
                  <a:cubicBezTo>
                    <a:pt x="6019" y="336"/>
                    <a:pt x="6352" y="459"/>
                    <a:pt x="6611" y="705"/>
                  </a:cubicBezTo>
                  <a:lnTo>
                    <a:pt x="10867" y="4748"/>
                  </a:lnTo>
                  <a:cubicBezTo>
                    <a:pt x="10997" y="4873"/>
                    <a:pt x="10997" y="5033"/>
                    <a:pt x="10953" y="5145"/>
                  </a:cubicBezTo>
                  <a:cubicBezTo>
                    <a:pt x="10908" y="5253"/>
                    <a:pt x="10798" y="5370"/>
                    <a:pt x="10618" y="5370"/>
                  </a:cubicBezTo>
                  <a:lnTo>
                    <a:pt x="9785" y="5370"/>
                  </a:lnTo>
                  <a:lnTo>
                    <a:pt x="6113" y="1938"/>
                  </a:lnTo>
                  <a:cubicBezTo>
                    <a:pt x="5993" y="1826"/>
                    <a:pt x="5839" y="1770"/>
                    <a:pt x="5685" y="1770"/>
                  </a:cubicBezTo>
                  <a:cubicBezTo>
                    <a:pt x="5530" y="1770"/>
                    <a:pt x="5376" y="1826"/>
                    <a:pt x="5256" y="1938"/>
                  </a:cubicBezTo>
                  <a:lnTo>
                    <a:pt x="1584" y="5370"/>
                  </a:lnTo>
                  <a:lnTo>
                    <a:pt x="751" y="5370"/>
                  </a:lnTo>
                  <a:cubicBezTo>
                    <a:pt x="571" y="5370"/>
                    <a:pt x="461" y="5253"/>
                    <a:pt x="417" y="5145"/>
                  </a:cubicBezTo>
                  <a:cubicBezTo>
                    <a:pt x="372" y="5034"/>
                    <a:pt x="372" y="4873"/>
                    <a:pt x="502" y="4748"/>
                  </a:cubicBezTo>
                  <a:lnTo>
                    <a:pt x="2571" y="2784"/>
                  </a:lnTo>
                  <a:cubicBezTo>
                    <a:pt x="2638" y="2720"/>
                    <a:pt x="2640" y="2615"/>
                    <a:pt x="2578" y="2550"/>
                  </a:cubicBezTo>
                  <a:cubicBezTo>
                    <a:pt x="2545" y="2515"/>
                    <a:pt x="2501" y="2497"/>
                    <a:pt x="2457" y="2497"/>
                  </a:cubicBezTo>
                  <a:cubicBezTo>
                    <a:pt x="2415" y="2497"/>
                    <a:pt x="2374" y="2512"/>
                    <a:pt x="2341" y="2543"/>
                  </a:cubicBezTo>
                  <a:lnTo>
                    <a:pt x="274" y="4506"/>
                  </a:lnTo>
                  <a:cubicBezTo>
                    <a:pt x="63" y="4706"/>
                    <a:pt x="1" y="4997"/>
                    <a:pt x="107" y="5265"/>
                  </a:cubicBezTo>
                  <a:cubicBezTo>
                    <a:pt x="212" y="5537"/>
                    <a:pt x="459" y="5704"/>
                    <a:pt x="749" y="5704"/>
                  </a:cubicBezTo>
                  <a:lnTo>
                    <a:pt x="1483" y="5704"/>
                  </a:lnTo>
                  <a:lnTo>
                    <a:pt x="1483" y="9330"/>
                  </a:lnTo>
                  <a:cubicBezTo>
                    <a:pt x="1483" y="9421"/>
                    <a:pt x="1558" y="9495"/>
                    <a:pt x="1650" y="9495"/>
                  </a:cubicBezTo>
                  <a:cubicBezTo>
                    <a:pt x="1741" y="9495"/>
                    <a:pt x="1815" y="9421"/>
                    <a:pt x="1815" y="9330"/>
                  </a:cubicBezTo>
                  <a:lnTo>
                    <a:pt x="1815" y="5608"/>
                  </a:lnTo>
                  <a:lnTo>
                    <a:pt x="5484" y="2180"/>
                  </a:lnTo>
                  <a:cubicBezTo>
                    <a:pt x="5539" y="2128"/>
                    <a:pt x="5610" y="2101"/>
                    <a:pt x="5682" y="2101"/>
                  </a:cubicBezTo>
                  <a:cubicBezTo>
                    <a:pt x="5754" y="2101"/>
                    <a:pt x="5827" y="2128"/>
                    <a:pt x="5884" y="2180"/>
                  </a:cubicBezTo>
                  <a:lnTo>
                    <a:pt x="9550" y="5608"/>
                  </a:lnTo>
                  <a:lnTo>
                    <a:pt x="9550" y="9296"/>
                  </a:lnTo>
                  <a:cubicBezTo>
                    <a:pt x="9550" y="9387"/>
                    <a:pt x="9625" y="9463"/>
                    <a:pt x="9716" y="9463"/>
                  </a:cubicBezTo>
                  <a:cubicBezTo>
                    <a:pt x="9808" y="9463"/>
                    <a:pt x="9883" y="9387"/>
                    <a:pt x="9883" y="9296"/>
                  </a:cubicBezTo>
                  <a:lnTo>
                    <a:pt x="9883" y="5701"/>
                  </a:lnTo>
                  <a:lnTo>
                    <a:pt x="10617" y="5701"/>
                  </a:lnTo>
                  <a:cubicBezTo>
                    <a:pt x="10905" y="5701"/>
                    <a:pt x="11153" y="5534"/>
                    <a:pt x="11260" y="5265"/>
                  </a:cubicBezTo>
                  <a:cubicBezTo>
                    <a:pt x="11367" y="4997"/>
                    <a:pt x="11304" y="4706"/>
                    <a:pt x="11093" y="4506"/>
                  </a:cubicBezTo>
                  <a:lnTo>
                    <a:pt x="9883" y="3355"/>
                  </a:lnTo>
                  <a:lnTo>
                    <a:pt x="9883" y="1304"/>
                  </a:lnTo>
                  <a:lnTo>
                    <a:pt x="9934" y="1304"/>
                  </a:lnTo>
                  <a:cubicBezTo>
                    <a:pt x="10139" y="1304"/>
                    <a:pt x="10306" y="1138"/>
                    <a:pt x="10306" y="934"/>
                  </a:cubicBezTo>
                  <a:lnTo>
                    <a:pt x="10306" y="538"/>
                  </a:lnTo>
                  <a:cubicBezTo>
                    <a:pt x="10306" y="333"/>
                    <a:pt x="10139" y="164"/>
                    <a:pt x="9934" y="164"/>
                  </a:cubicBezTo>
                  <a:lnTo>
                    <a:pt x="8432" y="164"/>
                  </a:lnTo>
                  <a:cubicBezTo>
                    <a:pt x="8228" y="164"/>
                    <a:pt x="8061" y="332"/>
                    <a:pt x="8061" y="538"/>
                  </a:cubicBezTo>
                  <a:lnTo>
                    <a:pt x="8061" y="934"/>
                  </a:lnTo>
                  <a:cubicBezTo>
                    <a:pt x="8061" y="1138"/>
                    <a:pt x="8228" y="1304"/>
                    <a:pt x="8432" y="1304"/>
                  </a:cubicBezTo>
                  <a:lnTo>
                    <a:pt x="8484" y="1304"/>
                  </a:lnTo>
                  <a:lnTo>
                    <a:pt x="8484" y="2024"/>
                  </a:lnTo>
                  <a:lnTo>
                    <a:pt x="6840" y="463"/>
                  </a:lnTo>
                  <a:cubicBezTo>
                    <a:pt x="6516" y="155"/>
                    <a:pt x="6101" y="1"/>
                    <a:pt x="5686"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81" name="Google Shape;4713;p70"/>
            <p:cNvSpPr/>
            <p:nvPr/>
          </p:nvSpPr>
          <p:spPr>
            <a:xfrm>
              <a:off x="1973985" y="2156037"/>
              <a:ext cx="79447" cy="79447"/>
            </a:xfrm>
            <a:custGeom>
              <a:avLst/>
              <a:gdLst/>
              <a:ahLst/>
              <a:cxnLst/>
              <a:rect l="l" t="t" r="r" b="b"/>
              <a:pathLst>
                <a:path w="2760" h="2760" extrusionOk="0">
                  <a:moveTo>
                    <a:pt x="1215" y="347"/>
                  </a:moveTo>
                  <a:lnTo>
                    <a:pt x="1215" y="1213"/>
                  </a:lnTo>
                  <a:lnTo>
                    <a:pt x="347" y="1213"/>
                  </a:lnTo>
                  <a:cubicBezTo>
                    <a:pt x="418" y="769"/>
                    <a:pt x="770" y="418"/>
                    <a:pt x="1215" y="347"/>
                  </a:cubicBezTo>
                  <a:close/>
                  <a:moveTo>
                    <a:pt x="1547" y="347"/>
                  </a:moveTo>
                  <a:cubicBezTo>
                    <a:pt x="1991" y="418"/>
                    <a:pt x="2343" y="769"/>
                    <a:pt x="2414" y="1213"/>
                  </a:cubicBezTo>
                  <a:lnTo>
                    <a:pt x="1547" y="1213"/>
                  </a:lnTo>
                  <a:lnTo>
                    <a:pt x="1547" y="347"/>
                  </a:lnTo>
                  <a:close/>
                  <a:moveTo>
                    <a:pt x="1215" y="1547"/>
                  </a:moveTo>
                  <a:lnTo>
                    <a:pt x="1215" y="2413"/>
                  </a:lnTo>
                  <a:cubicBezTo>
                    <a:pt x="770" y="2341"/>
                    <a:pt x="418" y="1991"/>
                    <a:pt x="347" y="1547"/>
                  </a:cubicBezTo>
                  <a:close/>
                  <a:moveTo>
                    <a:pt x="2414" y="1547"/>
                  </a:moveTo>
                  <a:cubicBezTo>
                    <a:pt x="2343" y="1991"/>
                    <a:pt x="1991" y="2341"/>
                    <a:pt x="1547" y="2413"/>
                  </a:cubicBezTo>
                  <a:lnTo>
                    <a:pt x="1547" y="1547"/>
                  </a:lnTo>
                  <a:close/>
                  <a:moveTo>
                    <a:pt x="1377" y="1"/>
                  </a:moveTo>
                  <a:cubicBezTo>
                    <a:pt x="619" y="1"/>
                    <a:pt x="1" y="620"/>
                    <a:pt x="1" y="1380"/>
                  </a:cubicBezTo>
                  <a:cubicBezTo>
                    <a:pt x="1" y="2139"/>
                    <a:pt x="619" y="2759"/>
                    <a:pt x="1380" y="2759"/>
                  </a:cubicBezTo>
                  <a:cubicBezTo>
                    <a:pt x="2141" y="2759"/>
                    <a:pt x="2759" y="2142"/>
                    <a:pt x="2759" y="1380"/>
                  </a:cubicBezTo>
                  <a:cubicBezTo>
                    <a:pt x="2759" y="619"/>
                    <a:pt x="2142" y="1"/>
                    <a:pt x="1380" y="1"/>
                  </a:cubicBezTo>
                  <a:cubicBezTo>
                    <a:pt x="1379" y="1"/>
                    <a:pt x="1378" y="1"/>
                    <a:pt x="1377"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82" name="Google Shape;4714;p70"/>
            <p:cNvSpPr/>
            <p:nvPr/>
          </p:nvSpPr>
          <p:spPr>
            <a:xfrm>
              <a:off x="2072699" y="2330721"/>
              <a:ext cx="104749" cy="45970"/>
            </a:xfrm>
            <a:custGeom>
              <a:avLst/>
              <a:gdLst/>
              <a:ahLst/>
              <a:cxnLst/>
              <a:rect l="l" t="t" r="r" b="b"/>
              <a:pathLst>
                <a:path w="3639" h="1597" extrusionOk="0">
                  <a:moveTo>
                    <a:pt x="647" y="336"/>
                  </a:moveTo>
                  <a:cubicBezTo>
                    <a:pt x="697" y="336"/>
                    <a:pt x="745" y="349"/>
                    <a:pt x="789" y="372"/>
                  </a:cubicBezTo>
                  <a:cubicBezTo>
                    <a:pt x="868" y="413"/>
                    <a:pt x="954" y="434"/>
                    <a:pt x="1039" y="434"/>
                  </a:cubicBezTo>
                  <a:cubicBezTo>
                    <a:pt x="1123" y="434"/>
                    <a:pt x="1207" y="414"/>
                    <a:pt x="1282" y="374"/>
                  </a:cubicBezTo>
                  <a:cubicBezTo>
                    <a:pt x="1326" y="351"/>
                    <a:pt x="1376" y="340"/>
                    <a:pt x="1426" y="340"/>
                  </a:cubicBezTo>
                  <a:cubicBezTo>
                    <a:pt x="1477" y="340"/>
                    <a:pt x="1527" y="351"/>
                    <a:pt x="1571" y="374"/>
                  </a:cubicBezTo>
                  <a:cubicBezTo>
                    <a:pt x="1648" y="416"/>
                    <a:pt x="1732" y="436"/>
                    <a:pt x="1817" y="436"/>
                  </a:cubicBezTo>
                  <a:cubicBezTo>
                    <a:pt x="1901" y="436"/>
                    <a:pt x="1986" y="416"/>
                    <a:pt x="2062" y="374"/>
                  </a:cubicBezTo>
                  <a:cubicBezTo>
                    <a:pt x="2106" y="351"/>
                    <a:pt x="2154" y="340"/>
                    <a:pt x="2206" y="340"/>
                  </a:cubicBezTo>
                  <a:cubicBezTo>
                    <a:pt x="2257" y="340"/>
                    <a:pt x="2305" y="351"/>
                    <a:pt x="2350" y="374"/>
                  </a:cubicBezTo>
                  <a:cubicBezTo>
                    <a:pt x="2425" y="414"/>
                    <a:pt x="2508" y="434"/>
                    <a:pt x="2593" y="434"/>
                  </a:cubicBezTo>
                  <a:cubicBezTo>
                    <a:pt x="2678" y="434"/>
                    <a:pt x="2764" y="413"/>
                    <a:pt x="2844" y="372"/>
                  </a:cubicBezTo>
                  <a:cubicBezTo>
                    <a:pt x="2885" y="352"/>
                    <a:pt x="2930" y="339"/>
                    <a:pt x="2977" y="339"/>
                  </a:cubicBezTo>
                  <a:cubicBezTo>
                    <a:pt x="2983" y="339"/>
                    <a:pt x="2989" y="340"/>
                    <a:pt x="2995" y="340"/>
                  </a:cubicBezTo>
                  <a:cubicBezTo>
                    <a:pt x="3162" y="344"/>
                    <a:pt x="3297" y="491"/>
                    <a:pt x="3297" y="663"/>
                  </a:cubicBezTo>
                  <a:lnTo>
                    <a:pt x="3306" y="1207"/>
                  </a:lnTo>
                  <a:cubicBezTo>
                    <a:pt x="3306" y="1239"/>
                    <a:pt x="3281" y="1262"/>
                    <a:pt x="3251" y="1262"/>
                  </a:cubicBezTo>
                  <a:lnTo>
                    <a:pt x="391" y="1262"/>
                  </a:lnTo>
                  <a:cubicBezTo>
                    <a:pt x="359" y="1262"/>
                    <a:pt x="336" y="1239"/>
                    <a:pt x="336" y="1207"/>
                  </a:cubicBezTo>
                  <a:lnTo>
                    <a:pt x="336" y="662"/>
                  </a:lnTo>
                  <a:cubicBezTo>
                    <a:pt x="336" y="488"/>
                    <a:pt x="471" y="342"/>
                    <a:pt x="638" y="336"/>
                  </a:cubicBezTo>
                  <a:close/>
                  <a:moveTo>
                    <a:pt x="1429" y="1"/>
                  </a:moveTo>
                  <a:cubicBezTo>
                    <a:pt x="1324" y="1"/>
                    <a:pt x="1220" y="27"/>
                    <a:pt x="1127" y="77"/>
                  </a:cubicBezTo>
                  <a:cubicBezTo>
                    <a:pt x="1099" y="91"/>
                    <a:pt x="1068" y="98"/>
                    <a:pt x="1037" y="98"/>
                  </a:cubicBezTo>
                  <a:cubicBezTo>
                    <a:pt x="1005" y="98"/>
                    <a:pt x="973" y="91"/>
                    <a:pt x="942" y="75"/>
                  </a:cubicBezTo>
                  <a:cubicBezTo>
                    <a:pt x="852" y="29"/>
                    <a:pt x="751" y="4"/>
                    <a:pt x="647" y="4"/>
                  </a:cubicBezTo>
                  <a:cubicBezTo>
                    <a:pt x="640" y="4"/>
                    <a:pt x="633" y="4"/>
                    <a:pt x="626" y="4"/>
                  </a:cubicBezTo>
                  <a:cubicBezTo>
                    <a:pt x="283" y="15"/>
                    <a:pt x="0" y="308"/>
                    <a:pt x="0" y="662"/>
                  </a:cubicBezTo>
                  <a:lnTo>
                    <a:pt x="0" y="1207"/>
                  </a:lnTo>
                  <a:cubicBezTo>
                    <a:pt x="0" y="1421"/>
                    <a:pt x="176" y="1597"/>
                    <a:pt x="389" y="1597"/>
                  </a:cubicBezTo>
                  <a:lnTo>
                    <a:pt x="3247" y="1597"/>
                  </a:lnTo>
                  <a:cubicBezTo>
                    <a:pt x="3461" y="1597"/>
                    <a:pt x="3637" y="1421"/>
                    <a:pt x="3637" y="1207"/>
                  </a:cubicBezTo>
                  <a:lnTo>
                    <a:pt x="3637" y="662"/>
                  </a:lnTo>
                  <a:cubicBezTo>
                    <a:pt x="3638" y="310"/>
                    <a:pt x="3358" y="15"/>
                    <a:pt x="3013" y="4"/>
                  </a:cubicBezTo>
                  <a:cubicBezTo>
                    <a:pt x="3009" y="4"/>
                    <a:pt x="3005" y="4"/>
                    <a:pt x="3001" y="4"/>
                  </a:cubicBezTo>
                  <a:cubicBezTo>
                    <a:pt x="2897" y="4"/>
                    <a:pt x="2791" y="27"/>
                    <a:pt x="2696" y="75"/>
                  </a:cubicBezTo>
                  <a:cubicBezTo>
                    <a:pt x="2666" y="91"/>
                    <a:pt x="2633" y="99"/>
                    <a:pt x="2601" y="99"/>
                  </a:cubicBezTo>
                  <a:cubicBezTo>
                    <a:pt x="2570" y="99"/>
                    <a:pt x="2540" y="92"/>
                    <a:pt x="2513" y="77"/>
                  </a:cubicBezTo>
                  <a:cubicBezTo>
                    <a:pt x="2419" y="29"/>
                    <a:pt x="2314" y="1"/>
                    <a:pt x="2211" y="1"/>
                  </a:cubicBezTo>
                  <a:cubicBezTo>
                    <a:pt x="2106" y="1"/>
                    <a:pt x="2002" y="27"/>
                    <a:pt x="1909" y="77"/>
                  </a:cubicBezTo>
                  <a:cubicBezTo>
                    <a:pt x="1881" y="91"/>
                    <a:pt x="1850" y="98"/>
                    <a:pt x="1819" y="98"/>
                  </a:cubicBezTo>
                  <a:cubicBezTo>
                    <a:pt x="1788" y="98"/>
                    <a:pt x="1758" y="91"/>
                    <a:pt x="1731" y="77"/>
                  </a:cubicBezTo>
                  <a:cubicBezTo>
                    <a:pt x="1637" y="29"/>
                    <a:pt x="1536" y="1"/>
                    <a:pt x="1429"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83" name="Google Shape;4715;p70"/>
            <p:cNvSpPr/>
            <p:nvPr/>
          </p:nvSpPr>
          <p:spPr>
            <a:xfrm>
              <a:off x="1964025" y="2292664"/>
              <a:ext cx="99423" cy="84023"/>
            </a:xfrm>
            <a:custGeom>
              <a:avLst/>
              <a:gdLst/>
              <a:ahLst/>
              <a:cxnLst/>
              <a:rect l="l" t="t" r="r" b="b"/>
              <a:pathLst>
                <a:path w="3454" h="2919" extrusionOk="0">
                  <a:moveTo>
                    <a:pt x="2410" y="334"/>
                  </a:moveTo>
                  <a:cubicBezTo>
                    <a:pt x="2524" y="334"/>
                    <a:pt x="2615" y="427"/>
                    <a:pt x="2615" y="539"/>
                  </a:cubicBezTo>
                  <a:lnTo>
                    <a:pt x="2615" y="2588"/>
                  </a:lnTo>
                  <a:lnTo>
                    <a:pt x="837" y="2588"/>
                  </a:lnTo>
                  <a:lnTo>
                    <a:pt x="837" y="539"/>
                  </a:lnTo>
                  <a:cubicBezTo>
                    <a:pt x="837" y="427"/>
                    <a:pt x="928" y="334"/>
                    <a:pt x="1042" y="334"/>
                  </a:cubicBezTo>
                  <a:close/>
                  <a:moveTo>
                    <a:pt x="1042" y="0"/>
                  </a:moveTo>
                  <a:cubicBezTo>
                    <a:pt x="747" y="0"/>
                    <a:pt x="505" y="242"/>
                    <a:pt x="505" y="537"/>
                  </a:cubicBezTo>
                  <a:lnTo>
                    <a:pt x="505" y="2584"/>
                  </a:lnTo>
                  <a:lnTo>
                    <a:pt x="167" y="2584"/>
                  </a:lnTo>
                  <a:cubicBezTo>
                    <a:pt x="77" y="2584"/>
                    <a:pt x="0" y="2661"/>
                    <a:pt x="0" y="2751"/>
                  </a:cubicBezTo>
                  <a:cubicBezTo>
                    <a:pt x="0" y="2842"/>
                    <a:pt x="77" y="2919"/>
                    <a:pt x="167" y="2919"/>
                  </a:cubicBezTo>
                  <a:lnTo>
                    <a:pt x="3286" y="2919"/>
                  </a:lnTo>
                  <a:cubicBezTo>
                    <a:pt x="3377" y="2919"/>
                    <a:pt x="3454" y="2842"/>
                    <a:pt x="3454" y="2751"/>
                  </a:cubicBezTo>
                  <a:cubicBezTo>
                    <a:pt x="3454" y="2661"/>
                    <a:pt x="3377" y="2584"/>
                    <a:pt x="3286" y="2584"/>
                  </a:cubicBezTo>
                  <a:lnTo>
                    <a:pt x="2949" y="2584"/>
                  </a:lnTo>
                  <a:lnTo>
                    <a:pt x="2949" y="537"/>
                  </a:lnTo>
                  <a:cubicBezTo>
                    <a:pt x="2949" y="242"/>
                    <a:pt x="2707" y="0"/>
                    <a:pt x="2410" y="0"/>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84" name="Google Shape;4716;p70"/>
            <p:cNvSpPr/>
            <p:nvPr/>
          </p:nvSpPr>
          <p:spPr>
            <a:xfrm>
              <a:off x="1996210" y="2333831"/>
              <a:ext cx="10766" cy="10794"/>
            </a:xfrm>
            <a:custGeom>
              <a:avLst/>
              <a:gdLst/>
              <a:ahLst/>
              <a:cxnLst/>
              <a:rect l="l" t="t" r="r" b="b"/>
              <a:pathLst>
                <a:path w="374" h="375" extrusionOk="0">
                  <a:moveTo>
                    <a:pt x="187" y="1"/>
                  </a:moveTo>
                  <a:cubicBezTo>
                    <a:pt x="84" y="1"/>
                    <a:pt x="0" y="84"/>
                    <a:pt x="0" y="188"/>
                  </a:cubicBezTo>
                  <a:cubicBezTo>
                    <a:pt x="0" y="289"/>
                    <a:pt x="84" y="374"/>
                    <a:pt x="187" y="374"/>
                  </a:cubicBezTo>
                  <a:cubicBezTo>
                    <a:pt x="290" y="374"/>
                    <a:pt x="373" y="289"/>
                    <a:pt x="373" y="188"/>
                  </a:cubicBezTo>
                  <a:cubicBezTo>
                    <a:pt x="373" y="84"/>
                    <a:pt x="290" y="1"/>
                    <a:pt x="187"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sp>
          <p:nvSpPr>
            <p:cNvPr id="85" name="Google Shape;4717;p70"/>
            <p:cNvSpPr/>
            <p:nvPr/>
          </p:nvSpPr>
          <p:spPr>
            <a:xfrm>
              <a:off x="1849910" y="2330721"/>
              <a:ext cx="104806" cy="45970"/>
            </a:xfrm>
            <a:custGeom>
              <a:avLst/>
              <a:gdLst/>
              <a:ahLst/>
              <a:cxnLst/>
              <a:rect l="l" t="t" r="r" b="b"/>
              <a:pathLst>
                <a:path w="3641" h="1597" extrusionOk="0">
                  <a:moveTo>
                    <a:pt x="648" y="336"/>
                  </a:moveTo>
                  <a:cubicBezTo>
                    <a:pt x="699" y="336"/>
                    <a:pt x="745" y="349"/>
                    <a:pt x="790" y="372"/>
                  </a:cubicBezTo>
                  <a:cubicBezTo>
                    <a:pt x="869" y="413"/>
                    <a:pt x="955" y="434"/>
                    <a:pt x="1040" y="434"/>
                  </a:cubicBezTo>
                  <a:cubicBezTo>
                    <a:pt x="1124" y="434"/>
                    <a:pt x="1207" y="414"/>
                    <a:pt x="1282" y="374"/>
                  </a:cubicBezTo>
                  <a:cubicBezTo>
                    <a:pt x="1327" y="351"/>
                    <a:pt x="1376" y="340"/>
                    <a:pt x="1428" y="340"/>
                  </a:cubicBezTo>
                  <a:cubicBezTo>
                    <a:pt x="1478" y="340"/>
                    <a:pt x="1527" y="351"/>
                    <a:pt x="1572" y="374"/>
                  </a:cubicBezTo>
                  <a:cubicBezTo>
                    <a:pt x="1648" y="416"/>
                    <a:pt x="1733" y="436"/>
                    <a:pt x="1817" y="436"/>
                  </a:cubicBezTo>
                  <a:cubicBezTo>
                    <a:pt x="1902" y="436"/>
                    <a:pt x="1986" y="416"/>
                    <a:pt x="2062" y="374"/>
                  </a:cubicBezTo>
                  <a:cubicBezTo>
                    <a:pt x="2107" y="351"/>
                    <a:pt x="2157" y="340"/>
                    <a:pt x="2206" y="340"/>
                  </a:cubicBezTo>
                  <a:cubicBezTo>
                    <a:pt x="2258" y="340"/>
                    <a:pt x="2308" y="351"/>
                    <a:pt x="2352" y="374"/>
                  </a:cubicBezTo>
                  <a:cubicBezTo>
                    <a:pt x="2427" y="414"/>
                    <a:pt x="2510" y="434"/>
                    <a:pt x="2594" y="434"/>
                  </a:cubicBezTo>
                  <a:cubicBezTo>
                    <a:pt x="2679" y="434"/>
                    <a:pt x="2765" y="413"/>
                    <a:pt x="2844" y="372"/>
                  </a:cubicBezTo>
                  <a:cubicBezTo>
                    <a:pt x="2885" y="352"/>
                    <a:pt x="2931" y="339"/>
                    <a:pt x="2978" y="339"/>
                  </a:cubicBezTo>
                  <a:cubicBezTo>
                    <a:pt x="2984" y="339"/>
                    <a:pt x="2990" y="340"/>
                    <a:pt x="2996" y="340"/>
                  </a:cubicBezTo>
                  <a:cubicBezTo>
                    <a:pt x="3163" y="344"/>
                    <a:pt x="3298" y="491"/>
                    <a:pt x="3298" y="663"/>
                  </a:cubicBezTo>
                  <a:lnTo>
                    <a:pt x="3307" y="1207"/>
                  </a:lnTo>
                  <a:cubicBezTo>
                    <a:pt x="3307" y="1239"/>
                    <a:pt x="3282" y="1262"/>
                    <a:pt x="3252" y="1262"/>
                  </a:cubicBezTo>
                  <a:lnTo>
                    <a:pt x="392" y="1262"/>
                  </a:lnTo>
                  <a:cubicBezTo>
                    <a:pt x="362" y="1262"/>
                    <a:pt x="337" y="1239"/>
                    <a:pt x="337" y="1207"/>
                  </a:cubicBezTo>
                  <a:lnTo>
                    <a:pt x="337" y="662"/>
                  </a:lnTo>
                  <a:cubicBezTo>
                    <a:pt x="337" y="488"/>
                    <a:pt x="472" y="342"/>
                    <a:pt x="639" y="336"/>
                  </a:cubicBezTo>
                  <a:close/>
                  <a:moveTo>
                    <a:pt x="1430" y="1"/>
                  </a:moveTo>
                  <a:cubicBezTo>
                    <a:pt x="1325" y="1"/>
                    <a:pt x="1220" y="27"/>
                    <a:pt x="1128" y="77"/>
                  </a:cubicBezTo>
                  <a:cubicBezTo>
                    <a:pt x="1100" y="91"/>
                    <a:pt x="1070" y="98"/>
                    <a:pt x="1039" y="98"/>
                  </a:cubicBezTo>
                  <a:cubicBezTo>
                    <a:pt x="1006" y="98"/>
                    <a:pt x="973" y="91"/>
                    <a:pt x="943" y="75"/>
                  </a:cubicBezTo>
                  <a:cubicBezTo>
                    <a:pt x="855" y="30"/>
                    <a:pt x="757" y="3"/>
                    <a:pt x="656" y="3"/>
                  </a:cubicBezTo>
                  <a:cubicBezTo>
                    <a:pt x="647" y="3"/>
                    <a:pt x="637" y="4"/>
                    <a:pt x="628" y="4"/>
                  </a:cubicBezTo>
                  <a:cubicBezTo>
                    <a:pt x="283" y="15"/>
                    <a:pt x="1" y="308"/>
                    <a:pt x="1" y="662"/>
                  </a:cubicBezTo>
                  <a:lnTo>
                    <a:pt x="1" y="1207"/>
                  </a:lnTo>
                  <a:cubicBezTo>
                    <a:pt x="1" y="1421"/>
                    <a:pt x="177" y="1597"/>
                    <a:pt x="390" y="1597"/>
                  </a:cubicBezTo>
                  <a:lnTo>
                    <a:pt x="3250" y="1597"/>
                  </a:lnTo>
                  <a:cubicBezTo>
                    <a:pt x="3463" y="1597"/>
                    <a:pt x="3637" y="1421"/>
                    <a:pt x="3637" y="1207"/>
                  </a:cubicBezTo>
                  <a:lnTo>
                    <a:pt x="3637" y="662"/>
                  </a:lnTo>
                  <a:cubicBezTo>
                    <a:pt x="3641" y="310"/>
                    <a:pt x="3358" y="15"/>
                    <a:pt x="3013" y="4"/>
                  </a:cubicBezTo>
                  <a:cubicBezTo>
                    <a:pt x="3009" y="4"/>
                    <a:pt x="3006" y="4"/>
                    <a:pt x="3002" y="4"/>
                  </a:cubicBezTo>
                  <a:cubicBezTo>
                    <a:pt x="2897" y="4"/>
                    <a:pt x="2791" y="27"/>
                    <a:pt x="2699" y="75"/>
                  </a:cubicBezTo>
                  <a:cubicBezTo>
                    <a:pt x="2668" y="91"/>
                    <a:pt x="2634" y="99"/>
                    <a:pt x="2602" y="99"/>
                  </a:cubicBezTo>
                  <a:cubicBezTo>
                    <a:pt x="2571" y="99"/>
                    <a:pt x="2541" y="92"/>
                    <a:pt x="2514" y="77"/>
                  </a:cubicBezTo>
                  <a:cubicBezTo>
                    <a:pt x="2420" y="29"/>
                    <a:pt x="2315" y="1"/>
                    <a:pt x="2212" y="1"/>
                  </a:cubicBezTo>
                  <a:cubicBezTo>
                    <a:pt x="2107" y="1"/>
                    <a:pt x="2002" y="27"/>
                    <a:pt x="1910" y="77"/>
                  </a:cubicBezTo>
                  <a:cubicBezTo>
                    <a:pt x="1882" y="91"/>
                    <a:pt x="1851" y="98"/>
                    <a:pt x="1820" y="98"/>
                  </a:cubicBezTo>
                  <a:cubicBezTo>
                    <a:pt x="1789" y="98"/>
                    <a:pt x="1759" y="91"/>
                    <a:pt x="1732" y="77"/>
                  </a:cubicBezTo>
                  <a:cubicBezTo>
                    <a:pt x="1638" y="29"/>
                    <a:pt x="1536" y="1"/>
                    <a:pt x="1430" y="1"/>
                  </a:cubicBezTo>
                  <a:close/>
                </a:path>
              </a:pathLst>
            </a:custGeom>
            <a:solidFill>
              <a:srgbClr val="000000"/>
            </a:solidFill>
            <a:ln>
              <a:noFill/>
            </a:ln>
          </p:spPr>
          <p:txBody>
            <a:bodyPr spcFirstLastPara="1" wrap="square" lIns="121900" tIns="121900" rIns="121900" bIns="121900" anchor="ctr" anchorCtr="0">
              <a:noAutofit/>
            </a:bodyPr>
            <a:lstStyle/>
            <a:p>
              <a:pPr marL="0" marR="0" lvl="0" indent="0" defTabSz="121917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cs typeface="Arial"/>
                <a:sym typeface="Arial"/>
              </a:endParaRPr>
            </a:p>
          </p:txBody>
        </p:sp>
      </p:grpSp>
      <p:sp>
        <p:nvSpPr>
          <p:cNvPr id="86" name="Rectangle: Rounded Corners 35">
            <a:extLst>
              <a:ext uri="{FF2B5EF4-FFF2-40B4-BE49-F238E27FC236}">
                <a16:creationId xmlns:a16="http://schemas.microsoft.com/office/drawing/2014/main" id="{F433CA65-DC64-4A2F-8A7B-4C7BDA9A6FD3}"/>
              </a:ext>
            </a:extLst>
          </p:cNvPr>
          <p:cNvSpPr/>
          <p:nvPr/>
        </p:nvSpPr>
        <p:spPr>
          <a:xfrm>
            <a:off x="290664" y="2790120"/>
            <a:ext cx="2790049" cy="908149"/>
          </a:xfrm>
          <a:prstGeom prst="roundRect">
            <a:avLst>
              <a:gd name="adj" fmla="val 50000"/>
            </a:avLst>
          </a:prstGeom>
          <a:solidFill>
            <a:srgbClr val="206A5D"/>
          </a:solidFill>
          <a:ln>
            <a:solidFill>
              <a:srgbClr val="206A5D"/>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vi-VN" sz="2400" b="1" kern="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Chức năng và lối sống đô thị</a:t>
            </a:r>
            <a:r>
              <a:rPr lang="en-VN" sz="2400" dirty="0">
                <a:solidFill>
                  <a:schemeClr val="bg1"/>
                </a:solidFill>
                <a:latin typeface="Times New Roman" panose="02020603050405020304" pitchFamily="18" charset="0"/>
                <a:cs typeface="Times New Roman" panose="02020603050405020304" pitchFamily="18" charset="0"/>
              </a:rPr>
              <a:t> </a:t>
            </a:r>
            <a:endParaRPr lang="en-US" sz="2400" b="1" kern="0" dirty="0">
              <a:solidFill>
                <a:schemeClr val="bg1"/>
              </a:solidFill>
              <a:latin typeface="Times New Roman" panose="02020603050405020304" pitchFamily="18" charset="0"/>
              <a:ea typeface="#9Slide03 Roboto Bold" panose="02000000000000000000" pitchFamily="2" charset="0"/>
              <a:cs typeface="Times New Roman" panose="02020603050405020304" pitchFamily="18" charset="0"/>
            </a:endParaRPr>
          </a:p>
        </p:txBody>
      </p:sp>
      <p:sp>
        <p:nvSpPr>
          <p:cNvPr id="2" name="Rectangle 1"/>
          <p:cNvSpPr/>
          <p:nvPr/>
        </p:nvSpPr>
        <p:spPr>
          <a:xfrm>
            <a:off x="5379169" y="1240057"/>
            <a:ext cx="6213563" cy="893771"/>
          </a:xfrm>
          <a:prstGeom prst="rect">
            <a:avLst/>
          </a:prstGeom>
        </p:spPr>
        <p:txBody>
          <a:bodyPr wrap="square">
            <a:spAutoFit/>
          </a:bodyPr>
          <a:lstStyle/>
          <a:p>
            <a:pPr algn="just">
              <a:lnSpc>
                <a:spcPct val="130000"/>
              </a:lnSpc>
            </a:pPr>
            <a:r>
              <a:rPr lang="vi-VN" b="1" dirty="0"/>
              <a:t>Chức năng tổng hợp:</a:t>
            </a:r>
            <a:r>
              <a:rPr lang="vi-VN" dirty="0"/>
              <a:t> hành chính, thương mại, du lịch, công nghiệp, cảng biển, dịch vụ, giáo dục – đào tạo,…</a:t>
            </a:r>
            <a:r>
              <a:rPr lang="en-VN" sz="2400" dirty="0"/>
              <a:t> </a:t>
            </a:r>
            <a:endParaRPr lang="en-US" sz="2200" b="1" dirty="0">
              <a:solidFill>
                <a:srgbClr val="174D44"/>
              </a:solidFill>
              <a:latin typeface="#9Slide03 Roboto" panose="02000000000000000000" pitchFamily="2" charset="0"/>
              <a:ea typeface="#9Slide03 Roboto" panose="02000000000000000000" pitchFamily="2" charset="0"/>
            </a:endParaRPr>
          </a:p>
        </p:txBody>
      </p:sp>
      <p:sp>
        <p:nvSpPr>
          <p:cNvPr id="89" name="Rectangle 88"/>
          <p:cNvSpPr/>
          <p:nvPr/>
        </p:nvSpPr>
        <p:spPr>
          <a:xfrm>
            <a:off x="5330101" y="2566557"/>
            <a:ext cx="6262631" cy="893771"/>
          </a:xfrm>
          <a:prstGeom prst="rect">
            <a:avLst/>
          </a:prstGeom>
        </p:spPr>
        <p:txBody>
          <a:bodyPr wrap="square">
            <a:spAutoFit/>
          </a:bodyPr>
          <a:lstStyle/>
          <a:p>
            <a:pPr algn="just">
              <a:lnSpc>
                <a:spcPct val="130000"/>
              </a:lnSpc>
            </a:pPr>
            <a:r>
              <a:rPr lang="vi-VN" b="1" dirty="0"/>
              <a:t>Cảnh quan đô thị:</a:t>
            </a:r>
            <a:r>
              <a:rPr lang="vi-VN" dirty="0"/>
              <a:t> xanh – sạch – đẹp, hiện đại, thân thiện môi trường</a:t>
            </a:r>
            <a:r>
              <a:rPr lang="en-VN" sz="2400" dirty="0"/>
              <a:t> </a:t>
            </a:r>
            <a:endParaRPr lang="en-US" sz="2200" b="1" dirty="0">
              <a:solidFill>
                <a:srgbClr val="174D44"/>
              </a:solidFill>
              <a:latin typeface="#9Slide03 Roboto" panose="02000000000000000000" pitchFamily="2" charset="0"/>
              <a:ea typeface="#9Slide03 Roboto" panose="02000000000000000000" pitchFamily="2" charset="0"/>
            </a:endParaRPr>
          </a:p>
        </p:txBody>
      </p:sp>
      <p:sp>
        <p:nvSpPr>
          <p:cNvPr id="90" name="Rectangle 89"/>
          <p:cNvSpPr/>
          <p:nvPr/>
        </p:nvSpPr>
        <p:spPr>
          <a:xfrm>
            <a:off x="5416579" y="4206375"/>
            <a:ext cx="6262631" cy="533672"/>
          </a:xfrm>
          <a:prstGeom prst="rect">
            <a:avLst/>
          </a:prstGeom>
        </p:spPr>
        <p:txBody>
          <a:bodyPr wrap="square">
            <a:spAutoFit/>
          </a:bodyPr>
          <a:lstStyle/>
          <a:p>
            <a:pPr algn="just">
              <a:lnSpc>
                <a:spcPct val="130000"/>
              </a:lnSpc>
            </a:pPr>
            <a:r>
              <a:rPr lang="vi-VN" b="1" dirty="0"/>
              <a:t>Lối sống đô thị</a:t>
            </a:r>
            <a:r>
              <a:rPr lang="en-VN" sz="2400" dirty="0"/>
              <a:t> </a:t>
            </a:r>
            <a:endParaRPr lang="en-US" sz="2200" b="1" dirty="0">
              <a:solidFill>
                <a:srgbClr val="174D44"/>
              </a:solidFill>
              <a:latin typeface="#9Slide03 Roboto" panose="02000000000000000000" pitchFamily="2" charset="0"/>
              <a:ea typeface="#9Slide03 Roboto" panose="02000000000000000000" pitchFamily="2" charset="0"/>
            </a:endParaRPr>
          </a:p>
        </p:txBody>
      </p:sp>
      <p:pic>
        <p:nvPicPr>
          <p:cNvPr id="5" name="Picture 4"/>
          <p:cNvPicPr>
            <a:picLocks noChangeAspect="1"/>
          </p:cNvPicPr>
          <p:nvPr/>
        </p:nvPicPr>
        <p:blipFill>
          <a:blip r:embed="rId2"/>
          <a:stretch>
            <a:fillRect/>
          </a:stretch>
        </p:blipFill>
        <p:spPr>
          <a:xfrm>
            <a:off x="4603970" y="3022643"/>
            <a:ext cx="389293" cy="500521"/>
          </a:xfrm>
          <a:prstGeom prst="rect">
            <a:avLst/>
          </a:prstGeom>
        </p:spPr>
      </p:pic>
      <p:pic>
        <p:nvPicPr>
          <p:cNvPr id="91" name="Picture 90" descr="A picture containing toy, doll, vector graphics&#10;&#10;Description automatically generated">
            <a:extLst>
              <a:ext uri="{FF2B5EF4-FFF2-40B4-BE49-F238E27FC236}">
                <a16:creationId xmlns:a16="http://schemas.microsoft.com/office/drawing/2014/main" id="{4ABA21F2-35C8-4D6A-84FF-BA71D0F5A11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7522" y="3979251"/>
            <a:ext cx="2614431" cy="2763669"/>
          </a:xfrm>
          <a:prstGeom prst="rect">
            <a:avLst/>
          </a:prstGeom>
        </p:spPr>
      </p:pic>
    </p:spTree>
    <p:extLst>
      <p:ext uri="{BB962C8B-B14F-4D97-AF65-F5344CB8AC3E}">
        <p14:creationId xmlns:p14="http://schemas.microsoft.com/office/powerpoint/2010/main" val="2692857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6"/>
                                        </p:tgtEl>
                                        <p:attrNameLst>
                                          <p:attrName>style.visibility</p:attrName>
                                        </p:attrNameLst>
                                      </p:cBhvr>
                                      <p:to>
                                        <p:strVal val="visible"/>
                                      </p:to>
                                    </p:set>
                                    <p:anim calcmode="lin" valueType="num">
                                      <p:cBhvr additive="base">
                                        <p:cTn id="7" dur="500" fill="hold"/>
                                        <p:tgtEl>
                                          <p:spTgt spid="86"/>
                                        </p:tgtEl>
                                        <p:attrNameLst>
                                          <p:attrName>ppt_x</p:attrName>
                                        </p:attrNameLst>
                                      </p:cBhvr>
                                      <p:tavLst>
                                        <p:tav tm="0">
                                          <p:val>
                                            <p:strVal val="#ppt_x"/>
                                          </p:val>
                                        </p:tav>
                                        <p:tav tm="100000">
                                          <p:val>
                                            <p:strVal val="#ppt_x"/>
                                          </p:val>
                                        </p:tav>
                                      </p:tavLst>
                                    </p:anim>
                                    <p:anim calcmode="lin" valueType="num">
                                      <p:cBhvr additive="base">
                                        <p:cTn id="8" dur="500" fill="hold"/>
                                        <p:tgtEl>
                                          <p:spTgt spid="8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fill="hold"/>
                                        <p:tgtEl>
                                          <p:spTgt spid="12"/>
                                        </p:tgtEl>
                                        <p:attrNameLst>
                                          <p:attrName>ppt_x</p:attrName>
                                        </p:attrNameLst>
                                      </p:cBhvr>
                                      <p:tavLst>
                                        <p:tav tm="0">
                                          <p:val>
                                            <p:strVal val="#ppt_x"/>
                                          </p:val>
                                        </p:tav>
                                        <p:tav tm="100000">
                                          <p:val>
                                            <p:strVal val="#ppt_x"/>
                                          </p:val>
                                        </p:tav>
                                      </p:tavLst>
                                    </p:anim>
                                    <p:anim calcmode="lin" valueType="num">
                                      <p:cBhvr additive="base">
                                        <p:cTn id="18" dur="500" fill="hold"/>
                                        <p:tgtEl>
                                          <p:spTgt spid="12"/>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2"/>
                                        </p:tgtEl>
                                        <p:attrNameLst>
                                          <p:attrName>style.visibility</p:attrName>
                                        </p:attrNameLst>
                                      </p:cBhvr>
                                      <p:to>
                                        <p:strVal val="visible"/>
                                      </p:to>
                                    </p:set>
                                    <p:anim calcmode="lin" valueType="num">
                                      <p:cBhvr additive="base">
                                        <p:cTn id="21" dur="500" fill="hold"/>
                                        <p:tgtEl>
                                          <p:spTgt spid="62"/>
                                        </p:tgtEl>
                                        <p:attrNameLst>
                                          <p:attrName>ppt_x</p:attrName>
                                        </p:attrNameLst>
                                      </p:cBhvr>
                                      <p:tavLst>
                                        <p:tav tm="0">
                                          <p:val>
                                            <p:strVal val="#ppt_x"/>
                                          </p:val>
                                        </p:tav>
                                        <p:tav tm="100000">
                                          <p:val>
                                            <p:strVal val="#ppt_x"/>
                                          </p:val>
                                        </p:tav>
                                      </p:tavLst>
                                    </p:anim>
                                    <p:anim calcmode="lin" valueType="num">
                                      <p:cBhvr additive="base">
                                        <p:cTn id="22" dur="500" fill="hold"/>
                                        <p:tgtEl>
                                          <p:spTgt spid="62"/>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5"/>
                                        </p:tgtEl>
                                        <p:attrNameLst>
                                          <p:attrName>style.visibility</p:attrName>
                                        </p:attrNameLst>
                                      </p:cBhvr>
                                      <p:to>
                                        <p:strVal val="visible"/>
                                      </p:to>
                                    </p:set>
                                    <p:anim calcmode="lin" valueType="num">
                                      <p:cBhvr additive="base">
                                        <p:cTn id="35" dur="500" fill="hold"/>
                                        <p:tgtEl>
                                          <p:spTgt spid="5"/>
                                        </p:tgtEl>
                                        <p:attrNameLst>
                                          <p:attrName>ppt_x</p:attrName>
                                        </p:attrNameLst>
                                      </p:cBhvr>
                                      <p:tavLst>
                                        <p:tav tm="0">
                                          <p:val>
                                            <p:strVal val="#ppt_x"/>
                                          </p:val>
                                        </p:tav>
                                        <p:tav tm="100000">
                                          <p:val>
                                            <p:strVal val="#ppt_x"/>
                                          </p:val>
                                        </p:tav>
                                      </p:tavLst>
                                    </p:anim>
                                    <p:anim calcmode="lin" valueType="num">
                                      <p:cBhvr additive="base">
                                        <p:cTn id="36" dur="500" fill="hold"/>
                                        <p:tgtEl>
                                          <p:spTgt spid="5"/>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additive="base">
                                        <p:cTn id="39" dur="500" fill="hold"/>
                                        <p:tgtEl>
                                          <p:spTgt spid="10"/>
                                        </p:tgtEl>
                                        <p:attrNameLst>
                                          <p:attrName>ppt_x</p:attrName>
                                        </p:attrNameLst>
                                      </p:cBhvr>
                                      <p:tavLst>
                                        <p:tav tm="0">
                                          <p:val>
                                            <p:strVal val="#ppt_x"/>
                                          </p:val>
                                        </p:tav>
                                        <p:tav tm="100000">
                                          <p:val>
                                            <p:strVal val="#ppt_x"/>
                                          </p:val>
                                        </p:tav>
                                      </p:tavLst>
                                    </p:anim>
                                    <p:anim calcmode="lin" valueType="num">
                                      <p:cBhvr additive="base">
                                        <p:cTn id="40" dur="500" fill="hold"/>
                                        <p:tgtEl>
                                          <p:spTgt spid="10"/>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89"/>
                                        </p:tgtEl>
                                        <p:attrNameLst>
                                          <p:attrName>style.visibility</p:attrName>
                                        </p:attrNameLst>
                                      </p:cBhvr>
                                      <p:to>
                                        <p:strVal val="visible"/>
                                      </p:to>
                                    </p:set>
                                    <p:anim calcmode="lin" valueType="num">
                                      <p:cBhvr additive="base">
                                        <p:cTn id="43" dur="500" fill="hold"/>
                                        <p:tgtEl>
                                          <p:spTgt spid="89"/>
                                        </p:tgtEl>
                                        <p:attrNameLst>
                                          <p:attrName>ppt_x</p:attrName>
                                        </p:attrNameLst>
                                      </p:cBhvr>
                                      <p:tavLst>
                                        <p:tav tm="0">
                                          <p:val>
                                            <p:strVal val="#ppt_x"/>
                                          </p:val>
                                        </p:tav>
                                        <p:tav tm="100000">
                                          <p:val>
                                            <p:strVal val="#ppt_x"/>
                                          </p:val>
                                        </p:tav>
                                      </p:tavLst>
                                    </p:anim>
                                    <p:anim calcmode="lin" valueType="num">
                                      <p:cBhvr additive="base">
                                        <p:cTn id="44" dur="500" fill="hold"/>
                                        <p:tgtEl>
                                          <p:spTgt spid="8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500" fill="hold"/>
                                        <p:tgtEl>
                                          <p:spTgt spid="14"/>
                                        </p:tgtEl>
                                        <p:attrNameLst>
                                          <p:attrName>ppt_x</p:attrName>
                                        </p:attrNameLst>
                                      </p:cBhvr>
                                      <p:tavLst>
                                        <p:tav tm="0">
                                          <p:val>
                                            <p:strVal val="#ppt_x"/>
                                          </p:val>
                                        </p:tav>
                                        <p:tav tm="100000">
                                          <p:val>
                                            <p:strVal val="#ppt_x"/>
                                          </p:val>
                                        </p:tav>
                                      </p:tavLst>
                                    </p:anim>
                                    <p:anim calcmode="lin" valueType="num">
                                      <p:cBhvr additive="base">
                                        <p:cTn id="50" dur="500" fill="hold"/>
                                        <p:tgtEl>
                                          <p:spTgt spid="14"/>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1"/>
                                        </p:tgtEl>
                                        <p:attrNameLst>
                                          <p:attrName>style.visibility</p:attrName>
                                        </p:attrNameLst>
                                      </p:cBhvr>
                                      <p:to>
                                        <p:strVal val="visible"/>
                                      </p:to>
                                    </p:set>
                                    <p:anim calcmode="lin" valueType="num">
                                      <p:cBhvr additive="base">
                                        <p:cTn id="53" dur="500" fill="hold"/>
                                        <p:tgtEl>
                                          <p:spTgt spid="41"/>
                                        </p:tgtEl>
                                        <p:attrNameLst>
                                          <p:attrName>ppt_x</p:attrName>
                                        </p:attrNameLst>
                                      </p:cBhvr>
                                      <p:tavLst>
                                        <p:tav tm="0">
                                          <p:val>
                                            <p:strVal val="#ppt_x"/>
                                          </p:val>
                                        </p:tav>
                                        <p:tav tm="100000">
                                          <p:val>
                                            <p:strVal val="#ppt_x"/>
                                          </p:val>
                                        </p:tav>
                                      </p:tavLst>
                                    </p:anim>
                                    <p:anim calcmode="lin" valueType="num">
                                      <p:cBhvr additive="base">
                                        <p:cTn id="54" dur="500" fill="hold"/>
                                        <p:tgtEl>
                                          <p:spTgt spid="41"/>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13"/>
                                        </p:tgtEl>
                                        <p:attrNameLst>
                                          <p:attrName>style.visibility</p:attrName>
                                        </p:attrNameLst>
                                      </p:cBhvr>
                                      <p:to>
                                        <p:strVal val="visible"/>
                                      </p:to>
                                    </p:set>
                                    <p:anim calcmode="lin" valueType="num">
                                      <p:cBhvr additive="base">
                                        <p:cTn id="57" dur="500" fill="hold"/>
                                        <p:tgtEl>
                                          <p:spTgt spid="13"/>
                                        </p:tgtEl>
                                        <p:attrNameLst>
                                          <p:attrName>ppt_x</p:attrName>
                                        </p:attrNameLst>
                                      </p:cBhvr>
                                      <p:tavLst>
                                        <p:tav tm="0">
                                          <p:val>
                                            <p:strVal val="#ppt_x"/>
                                          </p:val>
                                        </p:tav>
                                        <p:tav tm="100000">
                                          <p:val>
                                            <p:strVal val="#ppt_x"/>
                                          </p:val>
                                        </p:tav>
                                      </p:tavLst>
                                    </p:anim>
                                    <p:anim calcmode="lin" valueType="num">
                                      <p:cBhvr additive="base">
                                        <p:cTn id="58" dur="500" fill="hold"/>
                                        <p:tgtEl>
                                          <p:spTgt spid="13"/>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90"/>
                                        </p:tgtEl>
                                        <p:attrNameLst>
                                          <p:attrName>style.visibility</p:attrName>
                                        </p:attrNameLst>
                                      </p:cBhvr>
                                      <p:to>
                                        <p:strVal val="visible"/>
                                      </p:to>
                                    </p:set>
                                    <p:anim calcmode="lin" valueType="num">
                                      <p:cBhvr additive="base">
                                        <p:cTn id="61" dur="500" fill="hold"/>
                                        <p:tgtEl>
                                          <p:spTgt spid="90"/>
                                        </p:tgtEl>
                                        <p:attrNameLst>
                                          <p:attrName>ppt_x</p:attrName>
                                        </p:attrNameLst>
                                      </p:cBhvr>
                                      <p:tavLst>
                                        <p:tav tm="0">
                                          <p:val>
                                            <p:strVal val="#ppt_x"/>
                                          </p:val>
                                        </p:tav>
                                        <p:tav tm="100000">
                                          <p:val>
                                            <p:strVal val="#ppt_x"/>
                                          </p:val>
                                        </p:tav>
                                      </p:tavLst>
                                    </p:anim>
                                    <p:anim calcmode="lin" valueType="num">
                                      <p:cBhvr additive="base">
                                        <p:cTn id="62" dur="500" fill="hold"/>
                                        <p:tgtEl>
                                          <p:spTgt spid="9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86" grpId="0" animBg="1"/>
      <p:bldP spid="2" grpId="0"/>
      <p:bldP spid="89" grpId="0"/>
      <p:bldP spid="90"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Rounded Corners 7">
            <a:extLst>
              <a:ext uri="{FF2B5EF4-FFF2-40B4-BE49-F238E27FC236}">
                <a16:creationId xmlns:a16="http://schemas.microsoft.com/office/drawing/2014/main" id="{BE55959A-1F2C-46C2-9FCD-F989F5DD87B7}"/>
              </a:ext>
            </a:extLst>
          </p:cNvPr>
          <p:cNvSpPr/>
          <p:nvPr/>
        </p:nvSpPr>
        <p:spPr>
          <a:xfrm>
            <a:off x="112897" y="1872221"/>
            <a:ext cx="4296335" cy="531410"/>
          </a:xfrm>
          <a:prstGeom prst="roundRect">
            <a:avLst/>
          </a:prstGeom>
          <a:solidFill>
            <a:srgbClr val="D0F5FE"/>
          </a:solidFill>
          <a:ln w="3175">
            <a:solidFill>
              <a:schemeClr val="tx1"/>
            </a:solidFill>
            <a:prstDash val="sysDash"/>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600" b="1" dirty="0" err="1">
                <a:solidFill>
                  <a:schemeClr val="tx1"/>
                </a:solidFill>
                <a:latin typeface="#9Slide03 SFU Futura_12" panose="00000400000000000000" pitchFamily="2" charset="0"/>
                <a:cs typeface="Arial" panose="020B0604020202020204" pitchFamily="34" charset="0"/>
              </a:rPr>
              <a:t>Hoạt</a:t>
            </a:r>
            <a:r>
              <a:rPr lang="en-US" sz="2600" b="1" dirty="0">
                <a:solidFill>
                  <a:schemeClr val="tx1"/>
                </a:solidFill>
                <a:latin typeface="#9Slide03 SFU Futura_12" panose="00000400000000000000" pitchFamily="2" charset="0"/>
                <a:cs typeface="Arial" panose="020B0604020202020204" pitchFamily="34" charset="0"/>
              </a:rPr>
              <a:t> </a:t>
            </a:r>
            <a:r>
              <a:rPr lang="en-US" sz="2600" b="1" dirty="0" err="1">
                <a:solidFill>
                  <a:schemeClr val="tx1"/>
                </a:solidFill>
                <a:latin typeface="#9Slide03 SFU Futura_12" panose="00000400000000000000" pitchFamily="2" charset="0"/>
                <a:cs typeface="Arial" panose="020B0604020202020204" pitchFamily="34" charset="0"/>
              </a:rPr>
              <a:t>động</a:t>
            </a:r>
            <a:r>
              <a:rPr lang="en-US" sz="2600" b="1" dirty="0">
                <a:solidFill>
                  <a:schemeClr val="tx1"/>
                </a:solidFill>
                <a:latin typeface="#9Slide03 SFU Futura_12" panose="00000400000000000000" pitchFamily="2" charset="0"/>
                <a:cs typeface="Arial" panose="020B0604020202020204" pitchFamily="34" charset="0"/>
              </a:rPr>
              <a:t>: 4 </a:t>
            </a:r>
            <a:r>
              <a:rPr lang="en-US" sz="2600" b="1" dirty="0" err="1">
                <a:solidFill>
                  <a:schemeClr val="tx1"/>
                </a:solidFill>
                <a:latin typeface="#9Slide03 SFU Futura_12" panose="00000400000000000000" pitchFamily="2" charset="0"/>
                <a:cs typeface="Arial" panose="020B0604020202020204" pitchFamily="34" charset="0"/>
              </a:rPr>
              <a:t>nhóm</a:t>
            </a:r>
            <a:endParaRPr lang="en-US" sz="2600" b="1" dirty="0">
              <a:solidFill>
                <a:schemeClr val="tx1"/>
              </a:solidFill>
              <a:latin typeface="#9Slide03 SFU Futura_12" panose="00000400000000000000" pitchFamily="2" charset="0"/>
              <a:cs typeface="Arial" panose="020B0604020202020204" pitchFamily="34" charset="0"/>
            </a:endParaRPr>
          </a:p>
        </p:txBody>
      </p:sp>
      <p:sp>
        <p:nvSpPr>
          <p:cNvPr id="47" name="Rectangle: Rounded Corners 7">
            <a:extLst>
              <a:ext uri="{FF2B5EF4-FFF2-40B4-BE49-F238E27FC236}">
                <a16:creationId xmlns:a16="http://schemas.microsoft.com/office/drawing/2014/main" id="{53C967EF-6321-45EB-B34B-D99D778ACFBD}"/>
              </a:ext>
            </a:extLst>
          </p:cNvPr>
          <p:cNvSpPr/>
          <p:nvPr/>
        </p:nvSpPr>
        <p:spPr>
          <a:xfrm>
            <a:off x="112897" y="2572713"/>
            <a:ext cx="4279081" cy="577388"/>
          </a:xfrm>
          <a:prstGeom prst="roundRect">
            <a:avLst/>
          </a:prstGeom>
          <a:noFill/>
          <a:ln w="3175">
            <a:solidFill>
              <a:schemeClr val="tx1"/>
            </a:solidFill>
            <a:prstDash val="sysDash"/>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600" b="1" dirty="0" err="1">
                <a:solidFill>
                  <a:srgbClr val="002060"/>
                </a:solidFill>
                <a:latin typeface="#9Slide03 SFU Futura_12" panose="00000400000000000000" pitchFamily="2" charset="0"/>
                <a:cs typeface="Arial" panose="020B0604020202020204" pitchFamily="34" charset="0"/>
              </a:rPr>
              <a:t>Chuẩn</a:t>
            </a:r>
            <a:r>
              <a:rPr lang="en-US" sz="2600" b="1" dirty="0">
                <a:solidFill>
                  <a:srgbClr val="002060"/>
                </a:solidFill>
                <a:latin typeface="#9Slide03 SFU Futura_12" panose="00000400000000000000" pitchFamily="2" charset="0"/>
                <a:cs typeface="Arial" panose="020B0604020202020204" pitchFamily="34" charset="0"/>
              </a:rPr>
              <a:t> </a:t>
            </a:r>
            <a:r>
              <a:rPr lang="en-US" sz="2600" b="1" dirty="0" err="1">
                <a:solidFill>
                  <a:srgbClr val="002060"/>
                </a:solidFill>
                <a:latin typeface="#9Slide03 SFU Futura_12" panose="00000400000000000000" pitchFamily="2" charset="0"/>
                <a:cs typeface="Arial" panose="020B0604020202020204" pitchFamily="34" charset="0"/>
              </a:rPr>
              <a:t>bị</a:t>
            </a:r>
            <a:r>
              <a:rPr lang="en-US" sz="2600" b="1" dirty="0">
                <a:solidFill>
                  <a:srgbClr val="002060"/>
                </a:solidFill>
                <a:latin typeface="#9Slide03 SFU Futura_12" panose="00000400000000000000" pitchFamily="2" charset="0"/>
                <a:cs typeface="Arial" panose="020B0604020202020204" pitchFamily="34" charset="0"/>
              </a:rPr>
              <a:t> </a:t>
            </a:r>
            <a:r>
              <a:rPr lang="en-US" sz="2600" b="1" dirty="0" err="1">
                <a:solidFill>
                  <a:srgbClr val="002060"/>
                </a:solidFill>
                <a:latin typeface="#9Slide03 SFU Futura_12" panose="00000400000000000000" pitchFamily="2" charset="0"/>
                <a:cs typeface="Arial" panose="020B0604020202020204" pitchFamily="34" charset="0"/>
              </a:rPr>
              <a:t>giấy</a:t>
            </a:r>
            <a:r>
              <a:rPr lang="en-US" sz="2600" b="1" dirty="0">
                <a:solidFill>
                  <a:srgbClr val="002060"/>
                </a:solidFill>
                <a:latin typeface="#9Slide03 SFU Futura_12" panose="00000400000000000000" pitchFamily="2" charset="0"/>
                <a:cs typeface="Arial" panose="020B0604020202020204" pitchFamily="34" charset="0"/>
              </a:rPr>
              <a:t> A0, </a:t>
            </a:r>
            <a:r>
              <a:rPr lang="en-US" sz="2600" b="1" dirty="0" err="1">
                <a:solidFill>
                  <a:srgbClr val="002060"/>
                </a:solidFill>
                <a:latin typeface="#9Slide03 SFU Futura_12" panose="00000400000000000000" pitchFamily="2" charset="0"/>
                <a:cs typeface="Arial" panose="020B0604020202020204" pitchFamily="34" charset="0"/>
              </a:rPr>
              <a:t>bút</a:t>
            </a:r>
            <a:r>
              <a:rPr lang="en-US" sz="2600" b="1" dirty="0">
                <a:solidFill>
                  <a:srgbClr val="002060"/>
                </a:solidFill>
                <a:latin typeface="#9Slide03 SFU Futura_12" panose="00000400000000000000" pitchFamily="2" charset="0"/>
                <a:cs typeface="Arial" panose="020B0604020202020204" pitchFamily="34" charset="0"/>
              </a:rPr>
              <a:t> </a:t>
            </a:r>
            <a:r>
              <a:rPr lang="en-US" sz="2600" b="1" dirty="0" err="1">
                <a:solidFill>
                  <a:srgbClr val="002060"/>
                </a:solidFill>
                <a:latin typeface="#9Slide03 SFU Futura_12" panose="00000400000000000000" pitchFamily="2" charset="0"/>
                <a:cs typeface="Arial" panose="020B0604020202020204" pitchFamily="34" charset="0"/>
              </a:rPr>
              <a:t>màu</a:t>
            </a:r>
            <a:endParaRPr lang="en-US" sz="2600" b="1" dirty="0">
              <a:solidFill>
                <a:srgbClr val="002060"/>
              </a:solidFill>
              <a:latin typeface="#9Slide03 SFU Futura_12" panose="00000400000000000000" pitchFamily="2" charset="0"/>
              <a:cs typeface="Arial" panose="020B0604020202020204" pitchFamily="34" charset="0"/>
            </a:endParaRPr>
          </a:p>
        </p:txBody>
      </p:sp>
      <p:sp>
        <p:nvSpPr>
          <p:cNvPr id="48" name="Rectangle: Rounded Corners 7">
            <a:extLst>
              <a:ext uri="{FF2B5EF4-FFF2-40B4-BE49-F238E27FC236}">
                <a16:creationId xmlns:a16="http://schemas.microsoft.com/office/drawing/2014/main" id="{3582B86B-BF97-4986-B5E7-3EF41E0CF4DB}"/>
              </a:ext>
            </a:extLst>
          </p:cNvPr>
          <p:cNvSpPr/>
          <p:nvPr/>
        </p:nvSpPr>
        <p:spPr>
          <a:xfrm>
            <a:off x="102430" y="3348519"/>
            <a:ext cx="4289548" cy="1243898"/>
          </a:xfrm>
          <a:prstGeom prst="roundRect">
            <a:avLst/>
          </a:prstGeom>
          <a:solidFill>
            <a:srgbClr val="D0F5FE"/>
          </a:solidFill>
          <a:ln w="3175">
            <a:solidFill>
              <a:schemeClr val="tx1"/>
            </a:solidFill>
            <a:prstDash val="sysDash"/>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200" dirty="0" err="1">
                <a:solidFill>
                  <a:schemeClr val="tx1"/>
                </a:solidFill>
                <a:latin typeface="Arial" panose="020B0604020202020204" pitchFamily="34" charset="0"/>
                <a:cs typeface="Arial" panose="020B0604020202020204" pitchFamily="34" charset="0"/>
              </a:rPr>
              <a:t>Phân</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tích</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ảnh</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hưởng</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của</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đô</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thị</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hóa</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đến</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phát</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triển</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kinh</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tế</a:t>
            </a:r>
            <a:r>
              <a:rPr lang="fr-FR" sz="2200" dirty="0">
                <a:solidFill>
                  <a:schemeClr val="tx1"/>
                </a:solidFill>
                <a:latin typeface="Arial" panose="020B0604020202020204" pitchFamily="34" charset="0"/>
                <a:cs typeface="Arial" panose="020B0604020202020204" pitchFamily="34" charset="0"/>
              </a:rPr>
              <a:t> – </a:t>
            </a:r>
            <a:r>
              <a:rPr lang="fr-FR" sz="2200" dirty="0" err="1">
                <a:solidFill>
                  <a:schemeClr val="tx1"/>
                </a:solidFill>
                <a:latin typeface="Arial" panose="020B0604020202020204" pitchFamily="34" charset="0"/>
                <a:cs typeface="Arial" panose="020B0604020202020204" pitchFamily="34" charset="0"/>
              </a:rPr>
              <a:t>xã</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hội</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ở</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thành</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phố</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Đà</a:t>
            </a:r>
            <a:r>
              <a:rPr lang="fr-FR" sz="2200" dirty="0">
                <a:solidFill>
                  <a:schemeClr val="tx1"/>
                </a:solidFill>
                <a:latin typeface="Arial" panose="020B0604020202020204" pitchFamily="34" charset="0"/>
                <a:cs typeface="Arial" panose="020B0604020202020204" pitchFamily="34" charset="0"/>
              </a:rPr>
              <a:t> </a:t>
            </a:r>
            <a:r>
              <a:rPr lang="fr-FR" sz="2200" dirty="0" err="1">
                <a:solidFill>
                  <a:schemeClr val="tx1"/>
                </a:solidFill>
                <a:latin typeface="Arial" panose="020B0604020202020204" pitchFamily="34" charset="0"/>
                <a:cs typeface="Arial" panose="020B0604020202020204" pitchFamily="34" charset="0"/>
              </a:rPr>
              <a:t>Nẵng</a:t>
            </a:r>
            <a:r>
              <a:rPr lang="fr-FR" sz="2200" dirty="0">
                <a:solidFill>
                  <a:schemeClr val="tx1"/>
                </a:solidFill>
                <a:latin typeface="Arial" panose="020B0604020202020204" pitchFamily="34" charset="0"/>
                <a:cs typeface="Arial" panose="020B0604020202020204" pitchFamily="34" charset="0"/>
              </a:rPr>
              <a:t>.</a:t>
            </a:r>
            <a:r>
              <a:rPr lang="en-VN" sz="2200" dirty="0">
                <a:solidFill>
                  <a:schemeClr val="tx1"/>
                </a:solidFill>
                <a:latin typeface="Arial" panose="020B0604020202020204" pitchFamily="34" charset="0"/>
                <a:cs typeface="Arial" panose="020B0604020202020204" pitchFamily="34" charset="0"/>
              </a:rPr>
              <a:t> </a:t>
            </a:r>
            <a:endParaRPr lang="en-US" sz="2200" b="1" dirty="0">
              <a:solidFill>
                <a:schemeClr val="tx1"/>
              </a:solidFill>
              <a:latin typeface="Arial" panose="020B0604020202020204" pitchFamily="34" charset="0"/>
              <a:cs typeface="Arial" panose="020B0604020202020204" pitchFamily="34" charset="0"/>
            </a:endParaRPr>
          </a:p>
        </p:txBody>
      </p:sp>
      <p:sp>
        <p:nvSpPr>
          <p:cNvPr id="49" name="Rectangle: Rounded Corners 7">
            <a:extLst>
              <a:ext uri="{FF2B5EF4-FFF2-40B4-BE49-F238E27FC236}">
                <a16:creationId xmlns:a16="http://schemas.microsoft.com/office/drawing/2014/main" id="{D5397E9F-57CE-4CBC-BF7D-C7F3ACC44961}"/>
              </a:ext>
            </a:extLst>
          </p:cNvPr>
          <p:cNvSpPr/>
          <p:nvPr/>
        </p:nvSpPr>
        <p:spPr>
          <a:xfrm>
            <a:off x="112896" y="5499656"/>
            <a:ext cx="4296334" cy="544987"/>
          </a:xfrm>
          <a:prstGeom prst="roundRect">
            <a:avLst/>
          </a:prstGeom>
          <a:solidFill>
            <a:srgbClr val="D0F5FE"/>
          </a:solidFill>
          <a:ln w="3175">
            <a:solidFill>
              <a:schemeClr val="tx1"/>
            </a:solidFill>
            <a:prstDash val="sysDash"/>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600" b="1" dirty="0" err="1">
                <a:solidFill>
                  <a:srgbClr val="002060"/>
                </a:solidFill>
                <a:latin typeface="#9Slide03 SFU Futura_12" panose="00000400000000000000" pitchFamily="2" charset="0"/>
                <a:cs typeface="Arial" panose="020B0604020202020204" pitchFamily="34" charset="0"/>
              </a:rPr>
              <a:t>Thời</a:t>
            </a:r>
            <a:r>
              <a:rPr lang="en-US" sz="2600" b="1" dirty="0">
                <a:solidFill>
                  <a:srgbClr val="002060"/>
                </a:solidFill>
                <a:latin typeface="#9Slide03 SFU Futura_12" panose="00000400000000000000" pitchFamily="2" charset="0"/>
                <a:cs typeface="Arial" panose="020B0604020202020204" pitchFamily="34" charset="0"/>
              </a:rPr>
              <a:t> </a:t>
            </a:r>
            <a:r>
              <a:rPr lang="en-US" sz="2600" b="1" dirty="0" err="1">
                <a:solidFill>
                  <a:srgbClr val="002060"/>
                </a:solidFill>
                <a:latin typeface="#9Slide03 SFU Futura_12" panose="00000400000000000000" pitchFamily="2" charset="0"/>
                <a:cs typeface="Arial" panose="020B0604020202020204" pitchFamily="34" charset="0"/>
              </a:rPr>
              <a:t>gian</a:t>
            </a:r>
            <a:r>
              <a:rPr lang="en-US" sz="2600" b="1" dirty="0">
                <a:solidFill>
                  <a:srgbClr val="002060"/>
                </a:solidFill>
                <a:latin typeface="#9Slide03 SFU Futura_12" panose="00000400000000000000" pitchFamily="2" charset="0"/>
                <a:cs typeface="Arial" panose="020B0604020202020204" pitchFamily="34" charset="0"/>
              </a:rPr>
              <a:t>: 20 </a:t>
            </a:r>
            <a:r>
              <a:rPr lang="en-US" sz="2600" b="1" dirty="0" err="1">
                <a:solidFill>
                  <a:srgbClr val="002060"/>
                </a:solidFill>
                <a:latin typeface="#9Slide03 SFU Futura_12" panose="00000400000000000000" pitchFamily="2" charset="0"/>
                <a:cs typeface="Arial" panose="020B0604020202020204" pitchFamily="34" charset="0"/>
              </a:rPr>
              <a:t>phút</a:t>
            </a:r>
            <a:endParaRPr lang="en-US" sz="2600" b="1" dirty="0">
              <a:solidFill>
                <a:srgbClr val="002060"/>
              </a:solidFill>
              <a:latin typeface="#9Slide03 SFU Futura_12" panose="00000400000000000000" pitchFamily="2" charset="0"/>
              <a:cs typeface="Arial" panose="020B0604020202020204" pitchFamily="34" charset="0"/>
            </a:endParaRPr>
          </a:p>
        </p:txBody>
      </p:sp>
      <p:pic>
        <p:nvPicPr>
          <p:cNvPr id="51" name="Picture 50">
            <a:extLst>
              <a:ext uri="{FF2B5EF4-FFF2-40B4-BE49-F238E27FC236}">
                <a16:creationId xmlns:a16="http://schemas.microsoft.com/office/drawing/2014/main" id="{5D6E7CB2-DECE-4A7D-A15B-85B6D0E3F4A3}"/>
              </a:ext>
            </a:extLst>
          </p:cNvPr>
          <p:cNvPicPr>
            <a:picLocks noChangeAspect="1"/>
          </p:cNvPicPr>
          <p:nvPr/>
        </p:nvPicPr>
        <p:blipFill>
          <a:blip r:embed="rId3"/>
          <a:stretch>
            <a:fillRect/>
          </a:stretch>
        </p:blipFill>
        <p:spPr>
          <a:xfrm>
            <a:off x="4491710" y="1748730"/>
            <a:ext cx="2041353" cy="1100730"/>
          </a:xfrm>
          <a:prstGeom prst="rect">
            <a:avLst/>
          </a:prstGeom>
        </p:spPr>
      </p:pic>
      <p:pic>
        <p:nvPicPr>
          <p:cNvPr id="61" name="Picture 4" descr="Hình ảnh Mbe Phong Cách Cần Thiết Hàng Ngày đồng Hồ Báo Thức Màu Xanh Lá  Cây Thương Mại Dễ, Mbe, Nhu Yếu Phẩm Hàng Ngày, Màu Xanh miễn phí tải tập">
            <a:extLst>
              <a:ext uri="{FF2B5EF4-FFF2-40B4-BE49-F238E27FC236}">
                <a16:creationId xmlns:a16="http://schemas.microsoft.com/office/drawing/2014/main" id="{A502EEEF-18B8-4A77-9404-58674D215B1E}"/>
              </a:ext>
            </a:extLst>
          </p:cNvPr>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10000" b="90000" l="10000" r="90000">
                        <a14:foregroundMark x1="34167" y1="23417" x2="34167" y2="23417"/>
                        <a14:foregroundMark x1="37667" y1="29917" x2="29333" y2="19333"/>
                        <a14:foregroundMark x1="28750" y1="17417" x2="23333" y2="23667"/>
                        <a14:foregroundMark x1="23333" y1="23667" x2="22750" y2="23750"/>
                      </a14:backgroundRemoval>
                    </a14:imgEffect>
                  </a14:imgLayer>
                </a14:imgProps>
              </a:ext>
              <a:ext uri="{28A0092B-C50C-407E-A947-70E740481C1C}">
                <a14:useLocalDpi xmlns:a14="http://schemas.microsoft.com/office/drawing/2010/main" val="0"/>
              </a:ext>
            </a:extLst>
          </a:blip>
          <a:srcRect l="23333" t="12560" r="15604" b="27674"/>
          <a:stretch/>
        </p:blipFill>
        <p:spPr bwMode="auto">
          <a:xfrm>
            <a:off x="341495" y="5564098"/>
            <a:ext cx="490973" cy="480545"/>
          </a:xfrm>
          <a:prstGeom prst="rect">
            <a:avLst/>
          </a:prstGeom>
          <a:noFill/>
          <a:extLst>
            <a:ext uri="{909E8E84-426E-40DD-AFC4-6F175D3DCCD1}">
              <a14:hiddenFill xmlns:a14="http://schemas.microsoft.com/office/drawing/2010/main">
                <a:solidFill>
                  <a:srgbClr val="FFFFFF"/>
                </a:solidFill>
              </a14:hiddenFill>
            </a:ext>
          </a:extLst>
        </p:spPr>
      </p:pic>
      <p:sp>
        <p:nvSpPr>
          <p:cNvPr id="63" name="Rectangle: Rounded Corners 7">
            <a:extLst>
              <a:ext uri="{FF2B5EF4-FFF2-40B4-BE49-F238E27FC236}">
                <a16:creationId xmlns:a16="http://schemas.microsoft.com/office/drawing/2014/main" id="{D6CE6303-3C40-4361-9869-64BB994762E1}"/>
              </a:ext>
            </a:extLst>
          </p:cNvPr>
          <p:cNvSpPr/>
          <p:nvPr/>
        </p:nvSpPr>
        <p:spPr>
          <a:xfrm>
            <a:off x="1202041" y="804564"/>
            <a:ext cx="4117020" cy="1207900"/>
          </a:xfrm>
          <a:prstGeom prst="roundRect">
            <a:avLst/>
          </a:prstGeom>
          <a:noFill/>
          <a:ln w="3175">
            <a:noFill/>
            <a:prstDash val="sysDash"/>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err="1">
                <a:solidFill>
                  <a:srgbClr val="0033CC"/>
                </a:solidFill>
                <a:latin typeface="#9Slide05 Great Vibes" panose="02000507080000020002" pitchFamily="2" charset="0"/>
                <a:cs typeface="Arial" panose="020B0604020202020204" pitchFamily="34" charset="0"/>
              </a:rPr>
              <a:t>Nhiệm</a:t>
            </a:r>
            <a:r>
              <a:rPr lang="en-US" sz="4800" b="1" dirty="0">
                <a:solidFill>
                  <a:srgbClr val="0033CC"/>
                </a:solidFill>
                <a:latin typeface="#9Slide05 Great Vibes" panose="02000507080000020002" pitchFamily="2" charset="0"/>
                <a:cs typeface="Arial" panose="020B0604020202020204" pitchFamily="34" charset="0"/>
              </a:rPr>
              <a:t> </a:t>
            </a:r>
            <a:r>
              <a:rPr lang="en-US" sz="4800" b="1" dirty="0" err="1">
                <a:solidFill>
                  <a:srgbClr val="0033CC"/>
                </a:solidFill>
                <a:latin typeface="#9Slide05 Great Vibes" panose="02000507080000020002" pitchFamily="2" charset="0"/>
                <a:cs typeface="Arial" panose="020B0604020202020204" pitchFamily="34" charset="0"/>
              </a:rPr>
              <a:t>vụ</a:t>
            </a:r>
            <a:r>
              <a:rPr lang="en-US" sz="4800" b="1" dirty="0">
                <a:solidFill>
                  <a:srgbClr val="0033CC"/>
                </a:solidFill>
                <a:latin typeface="#9Slide05 Great Vibes" panose="02000507080000020002" pitchFamily="2" charset="0"/>
                <a:cs typeface="Arial" panose="020B0604020202020204" pitchFamily="34" charset="0"/>
              </a:rPr>
              <a:t>:</a:t>
            </a:r>
          </a:p>
        </p:txBody>
      </p:sp>
      <p:sp>
        <p:nvSpPr>
          <p:cNvPr id="5" name="Rectangle 4"/>
          <p:cNvSpPr/>
          <p:nvPr/>
        </p:nvSpPr>
        <p:spPr>
          <a:xfrm>
            <a:off x="108317" y="1420241"/>
            <a:ext cx="1871663" cy="129818"/>
          </a:xfrm>
          <a:prstGeom prst="rect">
            <a:avLst/>
          </a:prstGeom>
          <a:solidFill>
            <a:srgbClr val="0033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p:cNvSpPr/>
          <p:nvPr/>
        </p:nvSpPr>
        <p:spPr>
          <a:xfrm>
            <a:off x="4518315" y="1359901"/>
            <a:ext cx="1871663" cy="129818"/>
          </a:xfrm>
          <a:prstGeom prst="rect">
            <a:avLst/>
          </a:prstGeom>
          <a:solidFill>
            <a:srgbClr val="0033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p:cNvCxnSpPr/>
          <p:nvPr/>
        </p:nvCxnSpPr>
        <p:spPr>
          <a:xfrm>
            <a:off x="6389978" y="874995"/>
            <a:ext cx="25317" cy="5970449"/>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pic>
        <p:nvPicPr>
          <p:cNvPr id="28" name="Picture 4" descr="Hình icon sách vở - Hình I_con sách vở - Ngô Trọng Nghĩa - Website của  Trường Tiểu Học An Thạnh 3"/>
          <p:cNvPicPr>
            <a:picLocks noChangeAspect="1" noChangeArrowheads="1"/>
          </p:cNvPicPr>
          <p:nvPr/>
        </p:nvPicPr>
        <p:blipFill rotWithShape="1">
          <a:blip r:embed="rId6" cstate="hqprint">
            <a:extLst>
              <a:ext uri="{BEBA8EAE-BF5A-486C-A8C5-ECC9F3942E4B}">
                <a14:imgProps xmlns:a14="http://schemas.microsoft.com/office/drawing/2010/main">
                  <a14:imgLayer r:embed="rId7">
                    <a14:imgEffect>
                      <a14:backgroundRemoval t="3008" b="95489" l="5667" r="90000">
                        <a14:foregroundMark x1="41667" y1="4135" x2="38000" y2="3383"/>
                        <a14:foregroundMark x1="32667" y1="4887" x2="32667" y2="4887"/>
                        <a14:foregroundMark x1="5667" y1="79323" x2="5667" y2="79323"/>
                        <a14:foregroundMark x1="38000" y1="95489" x2="38000" y2="95489"/>
                      </a14:backgroundRemoval>
                    </a14:imgEffect>
                  </a14:imgLayer>
                </a14:imgProps>
              </a:ext>
              <a:ext uri="{28A0092B-C50C-407E-A947-70E740481C1C}">
                <a14:useLocalDpi xmlns:a14="http://schemas.microsoft.com/office/drawing/2010/main" val="0"/>
              </a:ext>
            </a:extLst>
          </a:blip>
          <a:srcRect r="15970"/>
          <a:stretch/>
        </p:blipFill>
        <p:spPr bwMode="auto">
          <a:xfrm>
            <a:off x="4886498" y="3180895"/>
            <a:ext cx="1329055" cy="1402392"/>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 descr="Mind Map Stock Illustrations – 9,090 Mind Map Stock Illustrations, Vectors  &amp; Clipart - Dreamstime"/>
          <p:cNvPicPr>
            <a:picLocks noChangeAspect="1" noChangeArrowheads="1"/>
          </p:cNvPicPr>
          <p:nvPr/>
        </p:nvPicPr>
        <p:blipFill rotWithShape="1">
          <a:blip r:embed="rId8">
            <a:extLst>
              <a:ext uri="{BEBA8EAE-BF5A-486C-A8C5-ECC9F3942E4B}">
                <a14:imgProps xmlns:a14="http://schemas.microsoft.com/office/drawing/2010/main">
                  <a14:imgLayer r:embed="rId9">
                    <a14:imgEffect>
                      <a14:backgroundRemoval t="10000" b="99333" l="6250" r="61375">
                        <a14:foregroundMark x1="21750" y1="15556" x2="21750" y2="15556"/>
                        <a14:foregroundMark x1="31750" y1="29111" x2="31750" y2="29111"/>
                        <a14:foregroundMark x1="17500" y1="31556" x2="17500" y2="31556"/>
                        <a14:foregroundMark x1="13000" y1="36444" x2="12500" y2="40444"/>
                        <a14:foregroundMark x1="12500" y1="40889" x2="12500" y2="40889"/>
                        <a14:foregroundMark x1="12500" y1="40889" x2="14250" y2="47333"/>
                        <a14:foregroundMark x1="14625" y1="47333" x2="19250" y2="51333"/>
                        <a14:foregroundMark x1="19250" y1="51333" x2="22250" y2="51556"/>
                        <a14:foregroundMark x1="23625" y1="14222" x2="24625" y2="32444"/>
                        <a14:foregroundMark x1="39500" y1="24667" x2="45125" y2="30444"/>
                        <a14:foregroundMark x1="45125" y1="30889" x2="47625" y2="41556"/>
                        <a14:foregroundMark x1="53000" y1="44889" x2="53375" y2="42444"/>
                        <a14:foregroundMark x1="58500" y1="40889" x2="61375" y2="36000"/>
                        <a14:foregroundMark x1="44625" y1="59333" x2="44625" y2="59333"/>
                        <a14:foregroundMark x1="27125" y1="53556" x2="25750" y2="82667"/>
                        <a14:foregroundMark x1="34250" y1="67778" x2="29750" y2="84444"/>
                        <a14:foregroundMark x1="6875" y1="55778" x2="10375" y2="61333"/>
                        <a14:foregroundMark x1="9250" y1="72889" x2="15125" y2="71778"/>
                        <a14:foregroundMark x1="15500" y1="71778" x2="17250" y2="66444"/>
                        <a14:foregroundMark x1="20000" y1="82667" x2="10125" y2="99333"/>
                        <a14:foregroundMark x1="27500" y1="92667" x2="26000" y2="98667"/>
                        <a14:foregroundMark x1="47375" y1="60667" x2="49000" y2="63111"/>
                        <a14:foregroundMark x1="54625" y1="64667" x2="58875" y2="60667"/>
                        <a14:foregroundMark x1="55125" y1="72000" x2="50375" y2="74000"/>
                        <a14:foregroundMark x1="49125" y1="73333" x2="43250" y2="70000"/>
                        <a14:foregroundMark x1="43250" y1="70000" x2="40125" y2="64222"/>
                        <a14:foregroundMark x1="39125" y1="49111" x2="33375" y2="55778"/>
                        <a14:foregroundMark x1="41125" y1="43556" x2="38875" y2="40889"/>
                        <a14:foregroundMark x1="39500" y1="41111" x2="39500" y2="41111"/>
                        <a14:foregroundMark x1="33500" y1="27556" x2="34875" y2="30889"/>
                        <a14:foregroundMark x1="35625" y1="25333" x2="35625" y2="25333"/>
                        <a14:foregroundMark x1="35250" y1="26889" x2="35750" y2="31333"/>
                        <a14:foregroundMark x1="36125" y1="26889" x2="36000" y2="28889"/>
                        <a14:foregroundMark x1="16875" y1="28444" x2="16625" y2="29333"/>
                        <a14:foregroundMark x1="12625" y1="35556" x2="11750" y2="36889"/>
                      </a14:backgroundRemoval>
                    </a14:imgEffect>
                  </a14:imgLayer>
                </a14:imgProps>
              </a:ext>
              <a:ext uri="{28A0092B-C50C-407E-A947-70E740481C1C}">
                <a14:useLocalDpi xmlns:a14="http://schemas.microsoft.com/office/drawing/2010/main" val="0"/>
              </a:ext>
            </a:extLst>
          </a:blip>
          <a:srcRect r="36572"/>
          <a:stretch/>
        </p:blipFill>
        <p:spPr bwMode="auto">
          <a:xfrm>
            <a:off x="6231861" y="1485150"/>
            <a:ext cx="5975475" cy="5299267"/>
          </a:xfrm>
          <a:prstGeom prst="rect">
            <a:avLst/>
          </a:prstGeom>
          <a:noFill/>
          <a:extLst>
            <a:ext uri="{909E8E84-426E-40DD-AFC4-6F175D3DCCD1}">
              <a14:hiddenFill xmlns:a14="http://schemas.microsoft.com/office/drawing/2010/main">
                <a:solidFill>
                  <a:srgbClr val="FFFFFF"/>
                </a:solidFill>
              </a14:hiddenFill>
            </a:ext>
          </a:extLst>
        </p:spPr>
      </p:pic>
      <p:sp>
        <p:nvSpPr>
          <p:cNvPr id="30" name="Rectangle 29">
            <a:extLst>
              <a:ext uri="{FF2B5EF4-FFF2-40B4-BE49-F238E27FC236}">
                <a16:creationId xmlns:a16="http://schemas.microsoft.com/office/drawing/2014/main" id="{81F2071E-DF8C-495C-8676-8F839E06F04F}"/>
              </a:ext>
            </a:extLst>
          </p:cNvPr>
          <p:cNvSpPr/>
          <p:nvPr/>
        </p:nvSpPr>
        <p:spPr>
          <a:xfrm>
            <a:off x="2289606" y="36031"/>
            <a:ext cx="7722808" cy="1015663"/>
          </a:xfrm>
          <a:prstGeom prst="rect">
            <a:avLst/>
          </a:prstGeom>
          <a:noFill/>
        </p:spPr>
        <p:txBody>
          <a:bodyPr wrap="square" lIns="91440" tIns="45720" rIns="91440" bIns="45720">
            <a:spAutoFit/>
          </a:bodyPr>
          <a:lstStyle/>
          <a:p>
            <a:pPr algn="ctr"/>
            <a:r>
              <a:rPr lang="en-US" sz="6000" b="1" cap="none" spc="0" dirty="0">
                <a:ln w="9525">
                  <a:solidFill>
                    <a:schemeClr val="bg1"/>
                  </a:solidFill>
                  <a:prstDash val="solid"/>
                </a:ln>
                <a:solidFill>
                  <a:srgbClr val="7030A0"/>
                </a:solidFill>
                <a:effectLst>
                  <a:outerShdw blurRad="12700" dist="38100" dir="2700000" algn="tl" rotWithShape="0">
                    <a:schemeClr val="bg1">
                      <a:lumMod val="50000"/>
                    </a:schemeClr>
                  </a:outerShdw>
                </a:effectLst>
                <a:latin typeface="#9Slide07 IcielKoni" pitchFamily="2" charset="0"/>
              </a:rPr>
              <a:t>    </a:t>
            </a:r>
            <a:r>
              <a:rPr lang="en-US" sz="6000" b="1" cap="none" spc="0" dirty="0">
                <a:ln w="9525">
                  <a:solidFill>
                    <a:schemeClr val="bg1"/>
                  </a:solidFill>
                  <a:prstDash val="solid"/>
                </a:ln>
                <a:solidFill>
                  <a:srgbClr val="C00000"/>
                </a:solidFill>
                <a:effectLst>
                  <a:outerShdw blurRad="12700" dist="38100" dir="2700000" algn="tl" rotWithShape="0">
                    <a:schemeClr val="bg1">
                      <a:lumMod val="50000"/>
                    </a:schemeClr>
                  </a:outerShdw>
                </a:effectLst>
                <a:latin typeface="#9Slide07 IcielKoni" pitchFamily="2" charset="0"/>
              </a:rPr>
              <a:t>THẢO LUẬN NHÓM</a:t>
            </a:r>
            <a:endParaRPr lang="en-US" sz="5400" b="1" cap="none" spc="0" dirty="0">
              <a:ln w="9525">
                <a:solidFill>
                  <a:schemeClr val="bg1"/>
                </a:solidFill>
                <a:prstDash val="solid"/>
              </a:ln>
              <a:solidFill>
                <a:srgbClr val="C00000"/>
              </a:solidFill>
              <a:effectLst>
                <a:outerShdw blurRad="12700" dist="38100" dir="2700000" algn="tl" rotWithShape="0">
                  <a:schemeClr val="bg1">
                    <a:lumMod val="50000"/>
                  </a:schemeClr>
                </a:outerShdw>
              </a:effectLst>
              <a:latin typeface="#9Slide07 IcielKoni" pitchFamily="2" charset="0"/>
            </a:endParaRPr>
          </a:p>
        </p:txBody>
      </p:sp>
      <p:pic>
        <p:nvPicPr>
          <p:cNvPr id="31" name="Picture 30">
            <a:extLst>
              <a:ext uri="{FF2B5EF4-FFF2-40B4-BE49-F238E27FC236}">
                <a16:creationId xmlns:a16="http://schemas.microsoft.com/office/drawing/2014/main" id="{8B10C7E0-61B3-41E0-B655-73B5F829768A}"/>
              </a:ext>
            </a:extLst>
          </p:cNvPr>
          <p:cNvPicPr>
            <a:picLocks noChangeAspect="1"/>
          </p:cNvPicPr>
          <p:nvPr/>
        </p:nvPicPr>
        <p:blipFill>
          <a:blip r:embed="rId10"/>
          <a:stretch>
            <a:fillRect/>
          </a:stretch>
        </p:blipFill>
        <p:spPr>
          <a:xfrm>
            <a:off x="1472408" y="31807"/>
            <a:ext cx="1381608" cy="1036206"/>
          </a:xfrm>
          <a:prstGeom prst="rect">
            <a:avLst/>
          </a:prstGeom>
        </p:spPr>
      </p:pic>
      <p:sp>
        <p:nvSpPr>
          <p:cNvPr id="32" name="Rectangle: Rounded Corners 7">
            <a:extLst>
              <a:ext uri="{FF2B5EF4-FFF2-40B4-BE49-F238E27FC236}">
                <a16:creationId xmlns:a16="http://schemas.microsoft.com/office/drawing/2014/main" id="{D5397E9F-57CE-4CBC-BF7D-C7F3ACC44961}"/>
              </a:ext>
            </a:extLst>
          </p:cNvPr>
          <p:cNvSpPr/>
          <p:nvPr/>
        </p:nvSpPr>
        <p:spPr>
          <a:xfrm>
            <a:off x="112896" y="4753186"/>
            <a:ext cx="4296334" cy="544987"/>
          </a:xfrm>
          <a:prstGeom prst="roundRect">
            <a:avLst/>
          </a:prstGeom>
          <a:noFill/>
          <a:ln w="3175">
            <a:solidFill>
              <a:schemeClr val="tx1"/>
            </a:solidFill>
            <a:prstDash val="sysDash"/>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600" b="1" dirty="0" err="1">
                <a:solidFill>
                  <a:srgbClr val="002060"/>
                </a:solidFill>
                <a:latin typeface="#9Slide03 SFU Futura_12" panose="00000400000000000000" pitchFamily="2" charset="0"/>
                <a:cs typeface="Arial" panose="020B0604020202020204" pitchFamily="34" charset="0"/>
              </a:rPr>
              <a:t>Hình</a:t>
            </a:r>
            <a:r>
              <a:rPr lang="en-US" sz="2600" b="1" dirty="0">
                <a:solidFill>
                  <a:srgbClr val="002060"/>
                </a:solidFill>
                <a:latin typeface="#9Slide03 SFU Futura_12" panose="00000400000000000000" pitchFamily="2" charset="0"/>
                <a:cs typeface="Arial" panose="020B0604020202020204" pitchFamily="34" charset="0"/>
              </a:rPr>
              <a:t> </a:t>
            </a:r>
            <a:r>
              <a:rPr lang="en-US" sz="2600" b="1" dirty="0" err="1">
                <a:solidFill>
                  <a:srgbClr val="002060"/>
                </a:solidFill>
                <a:latin typeface="#9Slide03 SFU Futura_12" panose="00000400000000000000" pitchFamily="2" charset="0"/>
                <a:cs typeface="Arial" panose="020B0604020202020204" pitchFamily="34" charset="0"/>
              </a:rPr>
              <a:t>thức</a:t>
            </a:r>
            <a:r>
              <a:rPr lang="en-US" sz="2600" b="1" dirty="0">
                <a:solidFill>
                  <a:srgbClr val="002060"/>
                </a:solidFill>
                <a:latin typeface="#9Slide03 SFU Futura_12" panose="00000400000000000000" pitchFamily="2" charset="0"/>
                <a:cs typeface="Arial" panose="020B0604020202020204" pitchFamily="34" charset="0"/>
              </a:rPr>
              <a:t>: </a:t>
            </a:r>
            <a:r>
              <a:rPr lang="en-US" sz="2600" b="1" dirty="0" err="1">
                <a:solidFill>
                  <a:srgbClr val="002060"/>
                </a:solidFill>
                <a:latin typeface="#9Slide03 SFU Futura_12" panose="00000400000000000000" pitchFamily="2" charset="0"/>
                <a:cs typeface="Arial" panose="020B0604020202020204" pitchFamily="34" charset="0"/>
              </a:rPr>
              <a:t>mindmap</a:t>
            </a:r>
            <a:r>
              <a:rPr lang="en-US" sz="2600" b="1" dirty="0">
                <a:solidFill>
                  <a:srgbClr val="002060"/>
                </a:solidFill>
                <a:latin typeface="#9Slide03 SFU Futura_12" panose="00000400000000000000" pitchFamily="2" charset="0"/>
                <a:cs typeface="Arial" panose="020B0604020202020204" pitchFamily="34" charset="0"/>
              </a:rPr>
              <a:t> </a:t>
            </a:r>
          </a:p>
        </p:txBody>
      </p:sp>
      <p:grpSp>
        <p:nvGrpSpPr>
          <p:cNvPr id="13" name="Group 12"/>
          <p:cNvGrpSpPr/>
          <p:nvPr/>
        </p:nvGrpSpPr>
        <p:grpSpPr>
          <a:xfrm>
            <a:off x="4529138" y="4769025"/>
            <a:ext cx="1837067" cy="2088975"/>
            <a:chOff x="4529138" y="4769025"/>
            <a:chExt cx="1837067" cy="2088975"/>
          </a:xfrm>
        </p:grpSpPr>
        <p:pic>
          <p:nvPicPr>
            <p:cNvPr id="3074" name="Picture 2" descr="writting essay in English: iMindMap mind map template | Biggerplate"/>
            <p:cNvPicPr>
              <a:picLocks noChangeAspect="1" noChangeArrowheads="1"/>
            </p:cNvPicPr>
            <p:nvPr/>
          </p:nvPicPr>
          <p:blipFill rotWithShape="1">
            <a:blip r:embed="rId11">
              <a:extLst>
                <a:ext uri="{28A0092B-C50C-407E-A947-70E740481C1C}">
                  <a14:useLocalDpi xmlns:a14="http://schemas.microsoft.com/office/drawing/2010/main" val="0"/>
                </a:ext>
              </a:extLst>
            </a:blip>
            <a:srcRect l="34148" t="30284" r="34707" b="28153"/>
            <a:stretch/>
          </p:blipFill>
          <p:spPr bwMode="auto">
            <a:xfrm>
              <a:off x="4602756" y="4769025"/>
              <a:ext cx="1763449" cy="2022780"/>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p:cNvSpPr/>
            <p:nvPr/>
          </p:nvSpPr>
          <p:spPr>
            <a:xfrm>
              <a:off x="5169656" y="5651522"/>
              <a:ext cx="684863" cy="257785"/>
            </a:xfrm>
            <a:prstGeom prst="ellipse">
              <a:avLst/>
            </a:prstGeom>
            <a:solidFill>
              <a:srgbClr val="FCF0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4529138" y="5772150"/>
              <a:ext cx="419411" cy="257175"/>
            </a:xfrm>
            <a:custGeom>
              <a:avLst/>
              <a:gdLst>
                <a:gd name="connsiteX0" fmla="*/ 42862 w 419411"/>
                <a:gd name="connsiteY0" fmla="*/ 100013 h 257175"/>
                <a:gd name="connsiteX1" fmla="*/ 114300 w 419411"/>
                <a:gd name="connsiteY1" fmla="*/ 71438 h 257175"/>
                <a:gd name="connsiteX2" fmla="*/ 157162 w 419411"/>
                <a:gd name="connsiteY2" fmla="*/ 42863 h 257175"/>
                <a:gd name="connsiteX3" fmla="*/ 242887 w 419411"/>
                <a:gd name="connsiteY3" fmla="*/ 0 h 257175"/>
                <a:gd name="connsiteX4" fmla="*/ 414337 w 419411"/>
                <a:gd name="connsiteY4" fmla="*/ 14288 h 257175"/>
                <a:gd name="connsiteX5" fmla="*/ 371475 w 419411"/>
                <a:gd name="connsiteY5" fmla="*/ 114300 h 257175"/>
                <a:gd name="connsiteX6" fmla="*/ 285750 w 419411"/>
                <a:gd name="connsiteY6" fmla="*/ 185738 h 257175"/>
                <a:gd name="connsiteX7" fmla="*/ 171450 w 419411"/>
                <a:gd name="connsiteY7" fmla="*/ 214313 h 257175"/>
                <a:gd name="connsiteX8" fmla="*/ 85725 w 419411"/>
                <a:gd name="connsiteY8" fmla="*/ 257175 h 257175"/>
                <a:gd name="connsiteX9" fmla="*/ 14287 w 419411"/>
                <a:gd name="connsiteY9" fmla="*/ 242888 h 257175"/>
                <a:gd name="connsiteX10" fmla="*/ 0 w 419411"/>
                <a:gd name="connsiteY10" fmla="*/ 200025 h 257175"/>
                <a:gd name="connsiteX11" fmla="*/ 42862 w 419411"/>
                <a:gd name="connsiteY11" fmla="*/ 100013 h 25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9411" h="257175">
                  <a:moveTo>
                    <a:pt x="42862" y="100013"/>
                  </a:moveTo>
                  <a:cubicBezTo>
                    <a:pt x="61912" y="78582"/>
                    <a:pt x="91361" y="82908"/>
                    <a:pt x="114300" y="71438"/>
                  </a:cubicBezTo>
                  <a:cubicBezTo>
                    <a:pt x="129658" y="63759"/>
                    <a:pt x="141804" y="50542"/>
                    <a:pt x="157162" y="42863"/>
                  </a:cubicBezTo>
                  <a:cubicBezTo>
                    <a:pt x="275467" y="-16290"/>
                    <a:pt x="120052" y="81891"/>
                    <a:pt x="242887" y="0"/>
                  </a:cubicBezTo>
                  <a:lnTo>
                    <a:pt x="414337" y="14288"/>
                  </a:lnTo>
                  <a:cubicBezTo>
                    <a:pt x="437381" y="24763"/>
                    <a:pt x="374656" y="110483"/>
                    <a:pt x="371475" y="114300"/>
                  </a:cubicBezTo>
                  <a:cubicBezTo>
                    <a:pt x="354630" y="134513"/>
                    <a:pt x="312995" y="175521"/>
                    <a:pt x="285750" y="185738"/>
                  </a:cubicBezTo>
                  <a:cubicBezTo>
                    <a:pt x="220526" y="210197"/>
                    <a:pt x="224338" y="187869"/>
                    <a:pt x="171450" y="214313"/>
                  </a:cubicBezTo>
                  <a:cubicBezTo>
                    <a:pt x="60671" y="269703"/>
                    <a:pt x="193452" y="221267"/>
                    <a:pt x="85725" y="257175"/>
                  </a:cubicBezTo>
                  <a:cubicBezTo>
                    <a:pt x="61912" y="252413"/>
                    <a:pt x="34493" y="256358"/>
                    <a:pt x="14287" y="242888"/>
                  </a:cubicBezTo>
                  <a:cubicBezTo>
                    <a:pt x="1756" y="234534"/>
                    <a:pt x="0" y="215085"/>
                    <a:pt x="0" y="200025"/>
                  </a:cubicBezTo>
                  <a:cubicBezTo>
                    <a:pt x="0" y="95298"/>
                    <a:pt x="23812" y="121444"/>
                    <a:pt x="42862" y="100013"/>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4823034" y="6215063"/>
              <a:ext cx="330171" cy="642937"/>
            </a:xfrm>
            <a:custGeom>
              <a:avLst/>
              <a:gdLst>
                <a:gd name="connsiteX0" fmla="*/ 6141 w 330171"/>
                <a:gd name="connsiteY0" fmla="*/ 542925 h 642937"/>
                <a:gd name="connsiteX1" fmla="*/ 63291 w 330171"/>
                <a:gd name="connsiteY1" fmla="*/ 414337 h 642937"/>
                <a:gd name="connsiteX2" fmla="*/ 91866 w 330171"/>
                <a:gd name="connsiteY2" fmla="*/ 371475 h 642937"/>
                <a:gd name="connsiteX3" fmla="*/ 106154 w 330171"/>
                <a:gd name="connsiteY3" fmla="*/ 314325 h 642937"/>
                <a:gd name="connsiteX4" fmla="*/ 134729 w 330171"/>
                <a:gd name="connsiteY4" fmla="*/ 228600 h 642937"/>
                <a:gd name="connsiteX5" fmla="*/ 163304 w 330171"/>
                <a:gd name="connsiteY5" fmla="*/ 142875 h 642937"/>
                <a:gd name="connsiteX6" fmla="*/ 191879 w 330171"/>
                <a:gd name="connsiteY6" fmla="*/ 57150 h 642937"/>
                <a:gd name="connsiteX7" fmla="*/ 277604 w 330171"/>
                <a:gd name="connsiteY7" fmla="*/ 0 h 642937"/>
                <a:gd name="connsiteX8" fmla="*/ 306179 w 330171"/>
                <a:gd name="connsiteY8" fmla="*/ 157162 h 642937"/>
                <a:gd name="connsiteX9" fmla="*/ 220454 w 330171"/>
                <a:gd name="connsiteY9" fmla="*/ 328612 h 642937"/>
                <a:gd name="connsiteX10" fmla="*/ 177591 w 330171"/>
                <a:gd name="connsiteY10" fmla="*/ 457200 h 642937"/>
                <a:gd name="connsiteX11" fmla="*/ 149016 w 330171"/>
                <a:gd name="connsiteY11" fmla="*/ 542925 h 642937"/>
                <a:gd name="connsiteX12" fmla="*/ 120441 w 330171"/>
                <a:gd name="connsiteY12" fmla="*/ 585787 h 642937"/>
                <a:gd name="connsiteX13" fmla="*/ 77579 w 330171"/>
                <a:gd name="connsiteY13" fmla="*/ 628650 h 642937"/>
                <a:gd name="connsiteX14" fmla="*/ 34716 w 330171"/>
                <a:gd name="connsiteY14" fmla="*/ 642937 h 642937"/>
                <a:gd name="connsiteX15" fmla="*/ 6141 w 330171"/>
                <a:gd name="connsiteY15" fmla="*/ 600075 h 642937"/>
                <a:gd name="connsiteX16" fmla="*/ 6141 w 330171"/>
                <a:gd name="connsiteY16" fmla="*/ 542925 h 64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171" h="642937">
                  <a:moveTo>
                    <a:pt x="6141" y="542925"/>
                  </a:moveTo>
                  <a:cubicBezTo>
                    <a:pt x="15666" y="511969"/>
                    <a:pt x="36595" y="461056"/>
                    <a:pt x="63291" y="414337"/>
                  </a:cubicBezTo>
                  <a:cubicBezTo>
                    <a:pt x="71810" y="399428"/>
                    <a:pt x="82341" y="385762"/>
                    <a:pt x="91866" y="371475"/>
                  </a:cubicBezTo>
                  <a:cubicBezTo>
                    <a:pt x="96629" y="352425"/>
                    <a:pt x="100511" y="333133"/>
                    <a:pt x="106154" y="314325"/>
                  </a:cubicBezTo>
                  <a:cubicBezTo>
                    <a:pt x="114809" y="285475"/>
                    <a:pt x="125204" y="257175"/>
                    <a:pt x="134729" y="228600"/>
                  </a:cubicBezTo>
                  <a:lnTo>
                    <a:pt x="163304" y="142875"/>
                  </a:lnTo>
                  <a:cubicBezTo>
                    <a:pt x="163305" y="142873"/>
                    <a:pt x="191877" y="57152"/>
                    <a:pt x="191879" y="57150"/>
                  </a:cubicBezTo>
                  <a:lnTo>
                    <a:pt x="277604" y="0"/>
                  </a:lnTo>
                  <a:cubicBezTo>
                    <a:pt x="351800" y="49465"/>
                    <a:pt x="333786" y="19125"/>
                    <a:pt x="306179" y="157162"/>
                  </a:cubicBezTo>
                  <a:cubicBezTo>
                    <a:pt x="257597" y="400075"/>
                    <a:pt x="304741" y="75751"/>
                    <a:pt x="220454" y="328612"/>
                  </a:cubicBezTo>
                  <a:lnTo>
                    <a:pt x="177591" y="457200"/>
                  </a:lnTo>
                  <a:cubicBezTo>
                    <a:pt x="177590" y="457204"/>
                    <a:pt x="149018" y="542922"/>
                    <a:pt x="149016" y="542925"/>
                  </a:cubicBezTo>
                  <a:cubicBezTo>
                    <a:pt x="139491" y="557212"/>
                    <a:pt x="131434" y="572596"/>
                    <a:pt x="120441" y="585787"/>
                  </a:cubicBezTo>
                  <a:cubicBezTo>
                    <a:pt x="107506" y="601309"/>
                    <a:pt x="94391" y="617442"/>
                    <a:pt x="77579" y="628650"/>
                  </a:cubicBezTo>
                  <a:cubicBezTo>
                    <a:pt x="65048" y="637004"/>
                    <a:pt x="49004" y="638175"/>
                    <a:pt x="34716" y="642937"/>
                  </a:cubicBezTo>
                  <a:cubicBezTo>
                    <a:pt x="25191" y="628650"/>
                    <a:pt x="13820" y="615434"/>
                    <a:pt x="6141" y="600075"/>
                  </a:cubicBezTo>
                  <a:cubicBezTo>
                    <a:pt x="-594" y="586604"/>
                    <a:pt x="-3384" y="573881"/>
                    <a:pt x="6141" y="54292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p:nvPr/>
          </p:nvSpPr>
          <p:spPr>
            <a:xfrm>
              <a:off x="4535913" y="4900613"/>
              <a:ext cx="253801" cy="271462"/>
            </a:xfrm>
            <a:custGeom>
              <a:avLst/>
              <a:gdLst>
                <a:gd name="connsiteX0" fmla="*/ 236112 w 253801"/>
                <a:gd name="connsiteY0" fmla="*/ 28575 h 271462"/>
                <a:gd name="connsiteX1" fmla="*/ 236112 w 253801"/>
                <a:gd name="connsiteY1" fmla="*/ 185737 h 271462"/>
                <a:gd name="connsiteX2" fmla="*/ 150387 w 253801"/>
                <a:gd name="connsiteY2" fmla="*/ 214312 h 271462"/>
                <a:gd name="connsiteX3" fmla="*/ 78950 w 253801"/>
                <a:gd name="connsiteY3" fmla="*/ 271462 h 271462"/>
                <a:gd name="connsiteX4" fmla="*/ 36087 w 253801"/>
                <a:gd name="connsiteY4" fmla="*/ 257175 h 271462"/>
                <a:gd name="connsiteX5" fmla="*/ 21800 w 253801"/>
                <a:gd name="connsiteY5" fmla="*/ 42862 h 271462"/>
                <a:gd name="connsiteX6" fmla="*/ 107525 w 253801"/>
                <a:gd name="connsiteY6" fmla="*/ 14287 h 271462"/>
                <a:gd name="connsiteX7" fmla="*/ 150387 w 253801"/>
                <a:gd name="connsiteY7" fmla="*/ 0 h 271462"/>
                <a:gd name="connsiteX8" fmla="*/ 236112 w 253801"/>
                <a:gd name="connsiteY8" fmla="*/ 28575 h 271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801" h="271462">
                  <a:moveTo>
                    <a:pt x="236112" y="28575"/>
                  </a:moveTo>
                  <a:cubicBezTo>
                    <a:pt x="250400" y="59531"/>
                    <a:pt x="267493" y="154357"/>
                    <a:pt x="236112" y="185737"/>
                  </a:cubicBezTo>
                  <a:cubicBezTo>
                    <a:pt x="214813" y="207035"/>
                    <a:pt x="150387" y="214312"/>
                    <a:pt x="150387" y="214312"/>
                  </a:cubicBezTo>
                  <a:cubicBezTo>
                    <a:pt x="128446" y="247224"/>
                    <a:pt x="124958" y="271462"/>
                    <a:pt x="78950" y="271462"/>
                  </a:cubicBezTo>
                  <a:cubicBezTo>
                    <a:pt x="63890" y="271462"/>
                    <a:pt x="50375" y="261937"/>
                    <a:pt x="36087" y="257175"/>
                  </a:cubicBezTo>
                  <a:cubicBezTo>
                    <a:pt x="13865" y="190508"/>
                    <a:pt x="-24437" y="115520"/>
                    <a:pt x="21800" y="42862"/>
                  </a:cubicBezTo>
                  <a:cubicBezTo>
                    <a:pt x="37971" y="17450"/>
                    <a:pt x="78950" y="23812"/>
                    <a:pt x="107525" y="14287"/>
                  </a:cubicBezTo>
                  <a:lnTo>
                    <a:pt x="150387" y="0"/>
                  </a:lnTo>
                  <a:cubicBezTo>
                    <a:pt x="249666" y="33093"/>
                    <a:pt x="221824" y="-2381"/>
                    <a:pt x="236112" y="2857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Rounded Corners 7">
            <a:extLst>
              <a:ext uri="{FF2B5EF4-FFF2-40B4-BE49-F238E27FC236}">
                <a16:creationId xmlns:a16="http://schemas.microsoft.com/office/drawing/2014/main" id="{D5397E9F-57CE-4CBC-BF7D-C7F3ACC44961}"/>
              </a:ext>
            </a:extLst>
          </p:cNvPr>
          <p:cNvSpPr/>
          <p:nvPr/>
        </p:nvSpPr>
        <p:spPr>
          <a:xfrm>
            <a:off x="112896" y="6215063"/>
            <a:ext cx="4296334" cy="544987"/>
          </a:xfrm>
          <a:prstGeom prst="roundRect">
            <a:avLst/>
          </a:prstGeom>
          <a:noFill/>
          <a:ln w="3175">
            <a:solidFill>
              <a:schemeClr val="tx1"/>
            </a:solidFill>
            <a:prstDash val="sysDash"/>
            <a:extLst>
              <a:ext uri="{C807C97D-BFC1-408E-A445-0C87EB9F89A2}">
                <ask:lineSketchStyleProps xmlns:ask="http://schemas.microsoft.com/office/drawing/2018/sketchyshapes" xmln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600" b="1" dirty="0" err="1">
                <a:solidFill>
                  <a:srgbClr val="002060"/>
                </a:solidFill>
                <a:latin typeface="#9Slide03 SFU Futura_12" panose="00000400000000000000" pitchFamily="2" charset="0"/>
                <a:cs typeface="Arial" panose="020B0604020202020204" pitchFamily="34" charset="0"/>
              </a:rPr>
              <a:t>Hết</a:t>
            </a:r>
            <a:r>
              <a:rPr lang="en-US" sz="2600" b="1" dirty="0">
                <a:solidFill>
                  <a:srgbClr val="002060"/>
                </a:solidFill>
                <a:latin typeface="#9Slide03 SFU Futura_12" panose="00000400000000000000" pitchFamily="2" charset="0"/>
                <a:cs typeface="Arial" panose="020B0604020202020204" pitchFamily="34" charset="0"/>
              </a:rPr>
              <a:t> </a:t>
            </a:r>
            <a:r>
              <a:rPr lang="en-US" sz="2600" b="1" dirty="0" err="1">
                <a:solidFill>
                  <a:srgbClr val="002060"/>
                </a:solidFill>
                <a:latin typeface="#9Slide03 SFU Futura_12" panose="00000400000000000000" pitchFamily="2" charset="0"/>
                <a:cs typeface="Arial" panose="020B0604020202020204" pitchFamily="34" charset="0"/>
              </a:rPr>
              <a:t>giờ</a:t>
            </a:r>
            <a:r>
              <a:rPr lang="en-US" sz="2600" b="1" dirty="0">
                <a:solidFill>
                  <a:srgbClr val="002060"/>
                </a:solidFill>
                <a:latin typeface="#9Slide03 SFU Futura_12" panose="00000400000000000000" pitchFamily="2" charset="0"/>
                <a:cs typeface="Arial" panose="020B0604020202020204" pitchFamily="34" charset="0"/>
              </a:rPr>
              <a:t>, </a:t>
            </a:r>
            <a:r>
              <a:rPr lang="en-US" sz="2600" b="1" dirty="0" err="1">
                <a:solidFill>
                  <a:srgbClr val="002060"/>
                </a:solidFill>
                <a:latin typeface="#9Slide03 SFU Futura_12" panose="00000400000000000000" pitchFamily="2" charset="0"/>
                <a:cs typeface="Arial" panose="020B0604020202020204" pitchFamily="34" charset="0"/>
              </a:rPr>
              <a:t>từng</a:t>
            </a:r>
            <a:r>
              <a:rPr lang="en-US" sz="2600" b="1" dirty="0">
                <a:solidFill>
                  <a:srgbClr val="002060"/>
                </a:solidFill>
                <a:latin typeface="#9Slide03 SFU Futura_12" panose="00000400000000000000" pitchFamily="2" charset="0"/>
                <a:cs typeface="Arial" panose="020B0604020202020204" pitchFamily="34" charset="0"/>
              </a:rPr>
              <a:t> </a:t>
            </a:r>
            <a:r>
              <a:rPr lang="en-US" sz="2600" b="1" dirty="0" err="1">
                <a:solidFill>
                  <a:srgbClr val="002060"/>
                </a:solidFill>
                <a:latin typeface="#9Slide03 SFU Futura_12" panose="00000400000000000000" pitchFamily="2" charset="0"/>
                <a:cs typeface="Arial" panose="020B0604020202020204" pitchFamily="34" charset="0"/>
              </a:rPr>
              <a:t>nhóm</a:t>
            </a:r>
            <a:r>
              <a:rPr lang="en-US" sz="2600" b="1" dirty="0">
                <a:solidFill>
                  <a:srgbClr val="002060"/>
                </a:solidFill>
                <a:latin typeface="#9Slide03 SFU Futura_12" panose="00000400000000000000" pitchFamily="2" charset="0"/>
                <a:cs typeface="Arial" panose="020B0604020202020204" pitchFamily="34" charset="0"/>
              </a:rPr>
              <a:t> </a:t>
            </a:r>
            <a:r>
              <a:rPr lang="en-US" sz="2600" b="1" dirty="0" err="1">
                <a:solidFill>
                  <a:srgbClr val="002060"/>
                </a:solidFill>
                <a:latin typeface="#9Slide03 SFU Futura_12" panose="00000400000000000000" pitchFamily="2" charset="0"/>
                <a:cs typeface="Arial" panose="020B0604020202020204" pitchFamily="34" charset="0"/>
              </a:rPr>
              <a:t>báo</a:t>
            </a:r>
            <a:r>
              <a:rPr lang="en-US" sz="2600" b="1" dirty="0">
                <a:solidFill>
                  <a:srgbClr val="002060"/>
                </a:solidFill>
                <a:latin typeface="#9Slide03 SFU Futura_12" panose="00000400000000000000" pitchFamily="2" charset="0"/>
                <a:cs typeface="Arial" panose="020B0604020202020204" pitchFamily="34" charset="0"/>
              </a:rPr>
              <a:t> </a:t>
            </a:r>
            <a:r>
              <a:rPr lang="en-US" sz="2600" b="1" dirty="0" err="1">
                <a:solidFill>
                  <a:srgbClr val="002060"/>
                </a:solidFill>
                <a:latin typeface="#9Slide03 SFU Futura_12" panose="00000400000000000000" pitchFamily="2" charset="0"/>
                <a:cs typeface="Arial" panose="020B0604020202020204" pitchFamily="34" charset="0"/>
              </a:rPr>
              <a:t>cáo</a:t>
            </a:r>
            <a:endParaRPr lang="en-US" sz="2600" b="1" dirty="0">
              <a:solidFill>
                <a:srgbClr val="002060"/>
              </a:solidFill>
              <a:latin typeface="#9Slide03 SFU Futura_12" panose="00000400000000000000" pitchFamily="2" charset="0"/>
              <a:cs typeface="Arial" panose="020B0604020202020204" pitchFamily="34" charset="0"/>
            </a:endParaRPr>
          </a:p>
        </p:txBody>
      </p:sp>
    </p:spTree>
    <p:extLst>
      <p:ext uri="{BB962C8B-B14F-4D97-AF65-F5344CB8AC3E}">
        <p14:creationId xmlns:p14="http://schemas.microsoft.com/office/powerpoint/2010/main" val="280466762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3"/>
                                        </p:tgtEl>
                                        <p:attrNameLst>
                                          <p:attrName>style.visibility</p:attrName>
                                        </p:attrNameLst>
                                      </p:cBhvr>
                                      <p:to>
                                        <p:strVal val="visible"/>
                                      </p:to>
                                    </p:set>
                                    <p:animEffect transition="in" filter="fade">
                                      <p:cBhvr>
                                        <p:cTn id="7" dur="500"/>
                                        <p:tgtEl>
                                          <p:spTgt spid="6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4"/>
                                        </p:tgtEl>
                                        <p:attrNameLst>
                                          <p:attrName>style.visibility</p:attrName>
                                        </p:attrNameLst>
                                      </p:cBhvr>
                                      <p:to>
                                        <p:strVal val="visible"/>
                                      </p:to>
                                    </p:set>
                                    <p:animEffect transition="in" filter="fade">
                                      <p:cBhvr>
                                        <p:cTn id="13" dur="500"/>
                                        <p:tgtEl>
                                          <p:spTgt spid="74"/>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grpId="0" nodeType="clickEffect">
                                  <p:stCondLst>
                                    <p:cond delay="0"/>
                                  </p:stCondLst>
                                  <p:childTnLst>
                                    <p:set>
                                      <p:cBhvr>
                                        <p:cTn id="17" dur="1" fill="hold">
                                          <p:stCondLst>
                                            <p:cond delay="0"/>
                                          </p:stCondLst>
                                        </p:cTn>
                                        <p:tgtEl>
                                          <p:spTgt spid="46"/>
                                        </p:tgtEl>
                                        <p:attrNameLst>
                                          <p:attrName>style.visibility</p:attrName>
                                        </p:attrNameLst>
                                      </p:cBhvr>
                                      <p:to>
                                        <p:strVal val="visible"/>
                                      </p:to>
                                    </p:set>
                                    <p:animEffect transition="in" filter="wheel(1)">
                                      <p:cBhvr>
                                        <p:cTn id="18" dur="2000"/>
                                        <p:tgtEl>
                                          <p:spTgt spid="46"/>
                                        </p:tgtEl>
                                      </p:cBhvr>
                                    </p:animEffect>
                                  </p:childTnLst>
                                </p:cTn>
                              </p:par>
                              <p:par>
                                <p:cTn id="19" presetID="21" presetClass="entr" presetSubtype="1" fill="hold" grpId="0" nodeType="withEffect">
                                  <p:stCondLst>
                                    <p:cond delay="0"/>
                                  </p:stCondLst>
                                  <p:childTnLst>
                                    <p:set>
                                      <p:cBhvr>
                                        <p:cTn id="20" dur="1" fill="hold">
                                          <p:stCondLst>
                                            <p:cond delay="0"/>
                                          </p:stCondLst>
                                        </p:cTn>
                                        <p:tgtEl>
                                          <p:spTgt spid="47"/>
                                        </p:tgtEl>
                                        <p:attrNameLst>
                                          <p:attrName>style.visibility</p:attrName>
                                        </p:attrNameLst>
                                      </p:cBhvr>
                                      <p:to>
                                        <p:strVal val="visible"/>
                                      </p:to>
                                    </p:set>
                                    <p:animEffect transition="in" filter="wheel(1)">
                                      <p:cBhvr>
                                        <p:cTn id="21" dur="2000"/>
                                        <p:tgtEl>
                                          <p:spTgt spid="47"/>
                                        </p:tgtEl>
                                      </p:cBhvr>
                                    </p:animEffect>
                                  </p:childTnLst>
                                </p:cTn>
                              </p:par>
                              <p:par>
                                <p:cTn id="22" presetID="21" presetClass="entr" presetSubtype="1" fill="hold" grpId="0" nodeType="withEffect">
                                  <p:stCondLst>
                                    <p:cond delay="0"/>
                                  </p:stCondLst>
                                  <p:childTnLst>
                                    <p:set>
                                      <p:cBhvr>
                                        <p:cTn id="23" dur="1" fill="hold">
                                          <p:stCondLst>
                                            <p:cond delay="0"/>
                                          </p:stCondLst>
                                        </p:cTn>
                                        <p:tgtEl>
                                          <p:spTgt spid="48"/>
                                        </p:tgtEl>
                                        <p:attrNameLst>
                                          <p:attrName>style.visibility</p:attrName>
                                        </p:attrNameLst>
                                      </p:cBhvr>
                                      <p:to>
                                        <p:strVal val="visible"/>
                                      </p:to>
                                    </p:set>
                                    <p:animEffect transition="in" filter="wheel(1)">
                                      <p:cBhvr>
                                        <p:cTn id="24" dur="2000"/>
                                        <p:tgtEl>
                                          <p:spTgt spid="48"/>
                                        </p:tgtEl>
                                      </p:cBhvr>
                                    </p:animEffect>
                                  </p:childTnLst>
                                </p:cTn>
                              </p:par>
                              <p:par>
                                <p:cTn id="25" presetID="21" presetClass="entr" presetSubtype="1" fill="hold" grpId="0" nodeType="withEffect">
                                  <p:stCondLst>
                                    <p:cond delay="0"/>
                                  </p:stCondLst>
                                  <p:childTnLst>
                                    <p:set>
                                      <p:cBhvr>
                                        <p:cTn id="26" dur="1" fill="hold">
                                          <p:stCondLst>
                                            <p:cond delay="0"/>
                                          </p:stCondLst>
                                        </p:cTn>
                                        <p:tgtEl>
                                          <p:spTgt spid="32"/>
                                        </p:tgtEl>
                                        <p:attrNameLst>
                                          <p:attrName>style.visibility</p:attrName>
                                        </p:attrNameLst>
                                      </p:cBhvr>
                                      <p:to>
                                        <p:strVal val="visible"/>
                                      </p:to>
                                    </p:set>
                                    <p:animEffect transition="in" filter="wheel(1)">
                                      <p:cBhvr>
                                        <p:cTn id="27" dur="2000"/>
                                        <p:tgtEl>
                                          <p:spTgt spid="32"/>
                                        </p:tgtEl>
                                      </p:cBhvr>
                                    </p:animEffect>
                                  </p:childTnLst>
                                </p:cTn>
                              </p:par>
                              <p:par>
                                <p:cTn id="28" presetID="21" presetClass="entr" presetSubtype="1" fill="hold" grpId="0" nodeType="withEffect">
                                  <p:stCondLst>
                                    <p:cond delay="0"/>
                                  </p:stCondLst>
                                  <p:childTnLst>
                                    <p:set>
                                      <p:cBhvr>
                                        <p:cTn id="29" dur="1" fill="hold">
                                          <p:stCondLst>
                                            <p:cond delay="0"/>
                                          </p:stCondLst>
                                        </p:cTn>
                                        <p:tgtEl>
                                          <p:spTgt spid="49"/>
                                        </p:tgtEl>
                                        <p:attrNameLst>
                                          <p:attrName>style.visibility</p:attrName>
                                        </p:attrNameLst>
                                      </p:cBhvr>
                                      <p:to>
                                        <p:strVal val="visible"/>
                                      </p:to>
                                    </p:set>
                                    <p:animEffect transition="in" filter="wheel(1)">
                                      <p:cBhvr>
                                        <p:cTn id="30" dur="2000"/>
                                        <p:tgtEl>
                                          <p:spTgt spid="49"/>
                                        </p:tgtEl>
                                      </p:cBhvr>
                                    </p:animEffect>
                                  </p:childTnLst>
                                </p:cTn>
                              </p:par>
                              <p:par>
                                <p:cTn id="31" presetID="21" presetClass="entr" presetSubtype="1" fill="hold" grpId="0" nodeType="withEffect">
                                  <p:stCondLst>
                                    <p:cond delay="0"/>
                                  </p:stCondLst>
                                  <p:childTnLst>
                                    <p:set>
                                      <p:cBhvr>
                                        <p:cTn id="32" dur="1" fill="hold">
                                          <p:stCondLst>
                                            <p:cond delay="0"/>
                                          </p:stCondLst>
                                        </p:cTn>
                                        <p:tgtEl>
                                          <p:spTgt spid="42"/>
                                        </p:tgtEl>
                                        <p:attrNameLst>
                                          <p:attrName>style.visibility</p:attrName>
                                        </p:attrNameLst>
                                      </p:cBhvr>
                                      <p:to>
                                        <p:strVal val="visible"/>
                                      </p:to>
                                    </p:set>
                                    <p:animEffect transition="in" filter="wheel(1)">
                                      <p:cBhvr>
                                        <p:cTn id="33" dur="2000"/>
                                        <p:tgtEl>
                                          <p:spTgt spid="42"/>
                                        </p:tgtEl>
                                      </p:cBhvr>
                                    </p:animEffect>
                                  </p:childTnLst>
                                </p:cTn>
                              </p:par>
                              <p:par>
                                <p:cTn id="34" presetID="21" presetClass="entr" presetSubtype="1" fill="hold" nodeType="withEffect">
                                  <p:stCondLst>
                                    <p:cond delay="0"/>
                                  </p:stCondLst>
                                  <p:childTnLst>
                                    <p:set>
                                      <p:cBhvr>
                                        <p:cTn id="35" dur="1" fill="hold">
                                          <p:stCondLst>
                                            <p:cond delay="0"/>
                                          </p:stCondLst>
                                        </p:cTn>
                                        <p:tgtEl>
                                          <p:spTgt spid="61"/>
                                        </p:tgtEl>
                                        <p:attrNameLst>
                                          <p:attrName>style.visibility</p:attrName>
                                        </p:attrNameLst>
                                      </p:cBhvr>
                                      <p:to>
                                        <p:strVal val="visible"/>
                                      </p:to>
                                    </p:set>
                                    <p:animEffect transition="in" filter="wheel(1)">
                                      <p:cBhvr>
                                        <p:cTn id="36" dur="2000"/>
                                        <p:tgtEl>
                                          <p:spTgt spid="61"/>
                                        </p:tgtEl>
                                      </p:cBhvr>
                                    </p:animEffect>
                                  </p:childTnLst>
                                </p:cTn>
                              </p:par>
                              <p:par>
                                <p:cTn id="37" presetID="21" presetClass="entr" presetSubtype="1" fill="hold" nodeType="with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wheel(1)">
                                      <p:cBhvr>
                                        <p:cTn id="39" dur="2000"/>
                                        <p:tgtEl>
                                          <p:spTgt spid="13"/>
                                        </p:tgtEl>
                                      </p:cBhvr>
                                    </p:animEffect>
                                  </p:childTnLst>
                                </p:cTn>
                              </p:par>
                              <p:par>
                                <p:cTn id="40" presetID="21" presetClass="entr" presetSubtype="1" fill="hold" nodeType="withEffect">
                                  <p:stCondLst>
                                    <p:cond delay="0"/>
                                  </p:stCondLst>
                                  <p:childTnLst>
                                    <p:set>
                                      <p:cBhvr>
                                        <p:cTn id="41" dur="1" fill="hold">
                                          <p:stCondLst>
                                            <p:cond delay="0"/>
                                          </p:stCondLst>
                                        </p:cTn>
                                        <p:tgtEl>
                                          <p:spTgt spid="28"/>
                                        </p:tgtEl>
                                        <p:attrNameLst>
                                          <p:attrName>style.visibility</p:attrName>
                                        </p:attrNameLst>
                                      </p:cBhvr>
                                      <p:to>
                                        <p:strVal val="visible"/>
                                      </p:to>
                                    </p:set>
                                    <p:animEffect transition="in" filter="wheel(1)">
                                      <p:cBhvr>
                                        <p:cTn id="42" dur="2000"/>
                                        <p:tgtEl>
                                          <p:spTgt spid="28"/>
                                        </p:tgtEl>
                                      </p:cBhvr>
                                    </p:animEffect>
                                  </p:childTnLst>
                                </p:cTn>
                              </p:par>
                              <p:par>
                                <p:cTn id="43" presetID="21" presetClass="entr" presetSubtype="1" fill="hold" nodeType="withEffect">
                                  <p:stCondLst>
                                    <p:cond delay="0"/>
                                  </p:stCondLst>
                                  <p:childTnLst>
                                    <p:set>
                                      <p:cBhvr>
                                        <p:cTn id="44" dur="1" fill="hold">
                                          <p:stCondLst>
                                            <p:cond delay="0"/>
                                          </p:stCondLst>
                                        </p:cTn>
                                        <p:tgtEl>
                                          <p:spTgt spid="51"/>
                                        </p:tgtEl>
                                        <p:attrNameLst>
                                          <p:attrName>style.visibility</p:attrName>
                                        </p:attrNameLst>
                                      </p:cBhvr>
                                      <p:to>
                                        <p:strVal val="visible"/>
                                      </p:to>
                                    </p:set>
                                    <p:animEffect transition="in" filter="wheel(1)">
                                      <p:cBhvr>
                                        <p:cTn id="45" dur="2000"/>
                                        <p:tgtEl>
                                          <p:spTgt spid="51"/>
                                        </p:tgtEl>
                                      </p:cBhvr>
                                    </p:animEffect>
                                  </p:childTnLst>
                                </p:cTn>
                              </p:par>
                              <p:par>
                                <p:cTn id="46" presetID="21" presetClass="entr" presetSubtype="1" fill="hold" nodeType="withEffect">
                                  <p:stCondLst>
                                    <p:cond delay="0"/>
                                  </p:stCondLst>
                                  <p:childTnLst>
                                    <p:set>
                                      <p:cBhvr>
                                        <p:cTn id="47" dur="1" fill="hold">
                                          <p:stCondLst>
                                            <p:cond delay="0"/>
                                          </p:stCondLst>
                                        </p:cTn>
                                        <p:tgtEl>
                                          <p:spTgt spid="29"/>
                                        </p:tgtEl>
                                        <p:attrNameLst>
                                          <p:attrName>style.visibility</p:attrName>
                                        </p:attrNameLst>
                                      </p:cBhvr>
                                      <p:to>
                                        <p:strVal val="visible"/>
                                      </p:to>
                                    </p:set>
                                    <p:animEffect transition="in" filter="wheel(1)">
                                      <p:cBhvr>
                                        <p:cTn id="48" dur="2000"/>
                                        <p:tgtEl>
                                          <p:spTgt spid="29"/>
                                        </p:tgtEl>
                                      </p:cBhvr>
                                    </p:animEffect>
                                  </p:childTnLst>
                                </p:cTn>
                              </p:par>
                              <p:par>
                                <p:cTn id="49" presetID="21" presetClass="entr" presetSubtype="1" fill="hold" nodeType="withEffect">
                                  <p:stCondLst>
                                    <p:cond delay="0"/>
                                  </p:stCondLst>
                                  <p:childTnLst>
                                    <p:set>
                                      <p:cBhvr>
                                        <p:cTn id="50" dur="1" fill="hold">
                                          <p:stCondLst>
                                            <p:cond delay="0"/>
                                          </p:stCondLst>
                                        </p:cTn>
                                        <p:tgtEl>
                                          <p:spTgt spid="7"/>
                                        </p:tgtEl>
                                        <p:attrNameLst>
                                          <p:attrName>style.visibility</p:attrName>
                                        </p:attrNameLst>
                                      </p:cBhvr>
                                      <p:to>
                                        <p:strVal val="visible"/>
                                      </p:to>
                                    </p:set>
                                    <p:animEffect transition="in" filter="wheel(1)">
                                      <p:cBhvr>
                                        <p:cTn id="5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P spid="47" grpId="0" animBg="1"/>
      <p:bldP spid="48" grpId="0" animBg="1"/>
      <p:bldP spid="49" grpId="0" animBg="1"/>
      <p:bldP spid="63" grpId="0"/>
      <p:bldP spid="5" grpId="0" animBg="1"/>
      <p:bldP spid="74" grpId="0" animBg="1"/>
      <p:bldP spid="32" grpId="0" animBg="1"/>
      <p:bldP spid="4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8" descr="Máy Tính Biểu Tượng Trình Bày Biểu Tượng Tải - trình bày biểu tượng png tải  về - Miễn phí trong suốt Văn Bản png Tải về.">
            <a:extLst>
              <a:ext uri="{FF2B5EF4-FFF2-40B4-BE49-F238E27FC236}">
                <a16:creationId xmlns:a16="http://schemas.microsoft.com/office/drawing/2014/main" id="{6DE03DF3-6D33-4333-8FEF-754D0E4DD43A}"/>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0000" b="94792" l="10000" r="90000">
                        <a14:foregroundMark x1="34222" y1="18750" x2="34222" y2="18750"/>
                        <a14:foregroundMark x1="30889" y1="92292" x2="31444" y2="91250"/>
                        <a14:foregroundMark x1="39889" y1="94792" x2="39889" y2="94792"/>
                      </a14:backgroundRemoval>
                    </a14:imgEffect>
                  </a14:imgLayer>
                </a14:imgProps>
              </a:ext>
              <a:ext uri="{28A0092B-C50C-407E-A947-70E740481C1C}">
                <a14:useLocalDpi xmlns:a14="http://schemas.microsoft.com/office/drawing/2010/main" val="0"/>
              </a:ext>
            </a:extLst>
          </a:blip>
          <a:srcRect l="23197" r="22650"/>
          <a:stretch/>
        </p:blipFill>
        <p:spPr bwMode="auto">
          <a:xfrm>
            <a:off x="400276" y="1389786"/>
            <a:ext cx="5552339" cy="546821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81F2071E-DF8C-495C-8676-8F839E06F04F}"/>
              </a:ext>
            </a:extLst>
          </p:cNvPr>
          <p:cNvSpPr/>
          <p:nvPr/>
        </p:nvSpPr>
        <p:spPr>
          <a:xfrm>
            <a:off x="2289605" y="36031"/>
            <a:ext cx="8911795" cy="1015663"/>
          </a:xfrm>
          <a:prstGeom prst="rect">
            <a:avLst/>
          </a:prstGeom>
          <a:noFill/>
        </p:spPr>
        <p:txBody>
          <a:bodyPr wrap="square" lIns="91440" tIns="45720" rIns="91440" bIns="45720">
            <a:spAutoFit/>
          </a:bodyPr>
          <a:lstStyle/>
          <a:p>
            <a:pPr algn="ctr"/>
            <a:r>
              <a:rPr lang="en-US" sz="6000" b="1" cap="none" spc="0" dirty="0">
                <a:ln w="9525">
                  <a:solidFill>
                    <a:schemeClr val="bg1"/>
                  </a:solidFill>
                  <a:prstDash val="solid"/>
                </a:ln>
                <a:solidFill>
                  <a:srgbClr val="7030A0"/>
                </a:solidFill>
                <a:effectLst>
                  <a:outerShdw blurRad="12700" dist="38100" dir="2700000" algn="tl" rotWithShape="0">
                    <a:schemeClr val="bg1">
                      <a:lumMod val="50000"/>
                    </a:schemeClr>
                  </a:outerShdw>
                </a:effectLst>
                <a:latin typeface="#9Slide07 IcielKoni" pitchFamily="2" charset="0"/>
              </a:rPr>
              <a:t>    </a:t>
            </a:r>
            <a:r>
              <a:rPr lang="en-US" sz="6000" b="1" dirty="0">
                <a:ln w="9525">
                  <a:solidFill>
                    <a:schemeClr val="bg1"/>
                  </a:solidFill>
                  <a:prstDash val="solid"/>
                </a:ln>
                <a:solidFill>
                  <a:srgbClr val="C00000"/>
                </a:solidFill>
                <a:effectLst>
                  <a:outerShdw blurRad="12700" dist="38100" dir="2700000" algn="tl" rotWithShape="0">
                    <a:schemeClr val="bg1">
                      <a:lumMod val="50000"/>
                    </a:schemeClr>
                  </a:outerShdw>
                </a:effectLst>
                <a:latin typeface="#9Slide07 IcielKoni" pitchFamily="2" charset="0"/>
              </a:rPr>
              <a:t>BÁO CÁO SẢN PHẨM</a:t>
            </a:r>
            <a:endParaRPr lang="en-US" sz="5400" b="1" cap="none" spc="0" dirty="0">
              <a:ln w="9525">
                <a:solidFill>
                  <a:schemeClr val="bg1"/>
                </a:solidFill>
                <a:prstDash val="solid"/>
              </a:ln>
              <a:solidFill>
                <a:srgbClr val="C00000"/>
              </a:solidFill>
              <a:effectLst>
                <a:outerShdw blurRad="12700" dist="38100" dir="2700000" algn="tl" rotWithShape="0">
                  <a:schemeClr val="bg1">
                    <a:lumMod val="50000"/>
                  </a:schemeClr>
                </a:outerShdw>
              </a:effectLst>
              <a:latin typeface="#9Slide07 IcielKoni" pitchFamily="2" charset="0"/>
            </a:endParaRPr>
          </a:p>
        </p:txBody>
      </p:sp>
      <p:pic>
        <p:nvPicPr>
          <p:cNvPr id="6" name="Picture 5">
            <a:extLst>
              <a:ext uri="{FF2B5EF4-FFF2-40B4-BE49-F238E27FC236}">
                <a16:creationId xmlns:a16="http://schemas.microsoft.com/office/drawing/2014/main" id="{8B10C7E0-61B3-41E0-B655-73B5F829768A}"/>
              </a:ext>
            </a:extLst>
          </p:cNvPr>
          <p:cNvPicPr>
            <a:picLocks noChangeAspect="1"/>
          </p:cNvPicPr>
          <p:nvPr/>
        </p:nvPicPr>
        <p:blipFill>
          <a:blip r:embed="rId5"/>
          <a:stretch>
            <a:fillRect/>
          </a:stretch>
        </p:blipFill>
        <p:spPr>
          <a:xfrm>
            <a:off x="1472408" y="31807"/>
            <a:ext cx="1381608" cy="1036206"/>
          </a:xfrm>
          <a:prstGeom prst="rect">
            <a:avLst/>
          </a:prstGeom>
        </p:spPr>
      </p:pic>
      <p:grpSp>
        <p:nvGrpSpPr>
          <p:cNvPr id="7" name="Group 6"/>
          <p:cNvGrpSpPr/>
          <p:nvPr/>
        </p:nvGrpSpPr>
        <p:grpSpPr>
          <a:xfrm>
            <a:off x="6745502" y="1600648"/>
            <a:ext cx="4970248" cy="5046487"/>
            <a:chOff x="4529138" y="4769025"/>
            <a:chExt cx="1837067" cy="2088975"/>
          </a:xfrm>
        </p:grpSpPr>
        <p:pic>
          <p:nvPicPr>
            <p:cNvPr id="8" name="Picture 2" descr="writting essay in English: iMindMap mind map template | Biggerplate"/>
            <p:cNvPicPr>
              <a:picLocks noChangeAspect="1" noChangeArrowheads="1"/>
            </p:cNvPicPr>
            <p:nvPr/>
          </p:nvPicPr>
          <p:blipFill rotWithShape="1">
            <a:blip r:embed="rId6">
              <a:extLst>
                <a:ext uri="{28A0092B-C50C-407E-A947-70E740481C1C}">
                  <a14:useLocalDpi xmlns:a14="http://schemas.microsoft.com/office/drawing/2010/main" val="0"/>
                </a:ext>
              </a:extLst>
            </a:blip>
            <a:srcRect l="34148" t="30284" r="34707" b="28153"/>
            <a:stretch/>
          </p:blipFill>
          <p:spPr bwMode="auto">
            <a:xfrm>
              <a:off x="4602756" y="4769025"/>
              <a:ext cx="1763449" cy="2022780"/>
            </a:xfrm>
            <a:prstGeom prst="rect">
              <a:avLst/>
            </a:prstGeom>
            <a:noFill/>
            <a:extLst>
              <a:ext uri="{909E8E84-426E-40DD-AFC4-6F175D3DCCD1}">
                <a14:hiddenFill xmlns:a14="http://schemas.microsoft.com/office/drawing/2010/main">
                  <a:solidFill>
                    <a:srgbClr val="FFFFFF"/>
                  </a:solidFill>
                </a14:hiddenFill>
              </a:ext>
            </a:extLst>
          </p:spPr>
        </p:pic>
        <p:sp>
          <p:nvSpPr>
            <p:cNvPr id="9" name="Oval 8"/>
            <p:cNvSpPr/>
            <p:nvPr/>
          </p:nvSpPr>
          <p:spPr>
            <a:xfrm>
              <a:off x="5169656" y="5651522"/>
              <a:ext cx="684863" cy="257785"/>
            </a:xfrm>
            <a:prstGeom prst="ellipse">
              <a:avLst/>
            </a:prstGeom>
            <a:solidFill>
              <a:srgbClr val="FCF0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4529138" y="5772150"/>
              <a:ext cx="419411" cy="257175"/>
            </a:xfrm>
            <a:custGeom>
              <a:avLst/>
              <a:gdLst>
                <a:gd name="connsiteX0" fmla="*/ 42862 w 419411"/>
                <a:gd name="connsiteY0" fmla="*/ 100013 h 257175"/>
                <a:gd name="connsiteX1" fmla="*/ 114300 w 419411"/>
                <a:gd name="connsiteY1" fmla="*/ 71438 h 257175"/>
                <a:gd name="connsiteX2" fmla="*/ 157162 w 419411"/>
                <a:gd name="connsiteY2" fmla="*/ 42863 h 257175"/>
                <a:gd name="connsiteX3" fmla="*/ 242887 w 419411"/>
                <a:gd name="connsiteY3" fmla="*/ 0 h 257175"/>
                <a:gd name="connsiteX4" fmla="*/ 414337 w 419411"/>
                <a:gd name="connsiteY4" fmla="*/ 14288 h 257175"/>
                <a:gd name="connsiteX5" fmla="*/ 371475 w 419411"/>
                <a:gd name="connsiteY5" fmla="*/ 114300 h 257175"/>
                <a:gd name="connsiteX6" fmla="*/ 285750 w 419411"/>
                <a:gd name="connsiteY6" fmla="*/ 185738 h 257175"/>
                <a:gd name="connsiteX7" fmla="*/ 171450 w 419411"/>
                <a:gd name="connsiteY7" fmla="*/ 214313 h 257175"/>
                <a:gd name="connsiteX8" fmla="*/ 85725 w 419411"/>
                <a:gd name="connsiteY8" fmla="*/ 257175 h 257175"/>
                <a:gd name="connsiteX9" fmla="*/ 14287 w 419411"/>
                <a:gd name="connsiteY9" fmla="*/ 242888 h 257175"/>
                <a:gd name="connsiteX10" fmla="*/ 0 w 419411"/>
                <a:gd name="connsiteY10" fmla="*/ 200025 h 257175"/>
                <a:gd name="connsiteX11" fmla="*/ 42862 w 419411"/>
                <a:gd name="connsiteY11" fmla="*/ 100013 h 25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9411" h="257175">
                  <a:moveTo>
                    <a:pt x="42862" y="100013"/>
                  </a:moveTo>
                  <a:cubicBezTo>
                    <a:pt x="61912" y="78582"/>
                    <a:pt x="91361" y="82908"/>
                    <a:pt x="114300" y="71438"/>
                  </a:cubicBezTo>
                  <a:cubicBezTo>
                    <a:pt x="129658" y="63759"/>
                    <a:pt x="141804" y="50542"/>
                    <a:pt x="157162" y="42863"/>
                  </a:cubicBezTo>
                  <a:cubicBezTo>
                    <a:pt x="275467" y="-16290"/>
                    <a:pt x="120052" y="81891"/>
                    <a:pt x="242887" y="0"/>
                  </a:cubicBezTo>
                  <a:lnTo>
                    <a:pt x="414337" y="14288"/>
                  </a:lnTo>
                  <a:cubicBezTo>
                    <a:pt x="437381" y="24763"/>
                    <a:pt x="374656" y="110483"/>
                    <a:pt x="371475" y="114300"/>
                  </a:cubicBezTo>
                  <a:cubicBezTo>
                    <a:pt x="354630" y="134513"/>
                    <a:pt x="312995" y="175521"/>
                    <a:pt x="285750" y="185738"/>
                  </a:cubicBezTo>
                  <a:cubicBezTo>
                    <a:pt x="220526" y="210197"/>
                    <a:pt x="224338" y="187869"/>
                    <a:pt x="171450" y="214313"/>
                  </a:cubicBezTo>
                  <a:cubicBezTo>
                    <a:pt x="60671" y="269703"/>
                    <a:pt x="193452" y="221267"/>
                    <a:pt x="85725" y="257175"/>
                  </a:cubicBezTo>
                  <a:cubicBezTo>
                    <a:pt x="61912" y="252413"/>
                    <a:pt x="34493" y="256358"/>
                    <a:pt x="14287" y="242888"/>
                  </a:cubicBezTo>
                  <a:cubicBezTo>
                    <a:pt x="1756" y="234534"/>
                    <a:pt x="0" y="215085"/>
                    <a:pt x="0" y="200025"/>
                  </a:cubicBezTo>
                  <a:cubicBezTo>
                    <a:pt x="0" y="95298"/>
                    <a:pt x="23812" y="121444"/>
                    <a:pt x="42862" y="100013"/>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4823034" y="6215063"/>
              <a:ext cx="330171" cy="642937"/>
            </a:xfrm>
            <a:custGeom>
              <a:avLst/>
              <a:gdLst>
                <a:gd name="connsiteX0" fmla="*/ 6141 w 330171"/>
                <a:gd name="connsiteY0" fmla="*/ 542925 h 642937"/>
                <a:gd name="connsiteX1" fmla="*/ 63291 w 330171"/>
                <a:gd name="connsiteY1" fmla="*/ 414337 h 642937"/>
                <a:gd name="connsiteX2" fmla="*/ 91866 w 330171"/>
                <a:gd name="connsiteY2" fmla="*/ 371475 h 642937"/>
                <a:gd name="connsiteX3" fmla="*/ 106154 w 330171"/>
                <a:gd name="connsiteY3" fmla="*/ 314325 h 642937"/>
                <a:gd name="connsiteX4" fmla="*/ 134729 w 330171"/>
                <a:gd name="connsiteY4" fmla="*/ 228600 h 642937"/>
                <a:gd name="connsiteX5" fmla="*/ 163304 w 330171"/>
                <a:gd name="connsiteY5" fmla="*/ 142875 h 642937"/>
                <a:gd name="connsiteX6" fmla="*/ 191879 w 330171"/>
                <a:gd name="connsiteY6" fmla="*/ 57150 h 642937"/>
                <a:gd name="connsiteX7" fmla="*/ 277604 w 330171"/>
                <a:gd name="connsiteY7" fmla="*/ 0 h 642937"/>
                <a:gd name="connsiteX8" fmla="*/ 306179 w 330171"/>
                <a:gd name="connsiteY8" fmla="*/ 157162 h 642937"/>
                <a:gd name="connsiteX9" fmla="*/ 220454 w 330171"/>
                <a:gd name="connsiteY9" fmla="*/ 328612 h 642937"/>
                <a:gd name="connsiteX10" fmla="*/ 177591 w 330171"/>
                <a:gd name="connsiteY10" fmla="*/ 457200 h 642937"/>
                <a:gd name="connsiteX11" fmla="*/ 149016 w 330171"/>
                <a:gd name="connsiteY11" fmla="*/ 542925 h 642937"/>
                <a:gd name="connsiteX12" fmla="*/ 120441 w 330171"/>
                <a:gd name="connsiteY12" fmla="*/ 585787 h 642937"/>
                <a:gd name="connsiteX13" fmla="*/ 77579 w 330171"/>
                <a:gd name="connsiteY13" fmla="*/ 628650 h 642937"/>
                <a:gd name="connsiteX14" fmla="*/ 34716 w 330171"/>
                <a:gd name="connsiteY14" fmla="*/ 642937 h 642937"/>
                <a:gd name="connsiteX15" fmla="*/ 6141 w 330171"/>
                <a:gd name="connsiteY15" fmla="*/ 600075 h 642937"/>
                <a:gd name="connsiteX16" fmla="*/ 6141 w 330171"/>
                <a:gd name="connsiteY16" fmla="*/ 542925 h 64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171" h="642937">
                  <a:moveTo>
                    <a:pt x="6141" y="542925"/>
                  </a:moveTo>
                  <a:cubicBezTo>
                    <a:pt x="15666" y="511969"/>
                    <a:pt x="36595" y="461056"/>
                    <a:pt x="63291" y="414337"/>
                  </a:cubicBezTo>
                  <a:cubicBezTo>
                    <a:pt x="71810" y="399428"/>
                    <a:pt x="82341" y="385762"/>
                    <a:pt x="91866" y="371475"/>
                  </a:cubicBezTo>
                  <a:cubicBezTo>
                    <a:pt x="96629" y="352425"/>
                    <a:pt x="100511" y="333133"/>
                    <a:pt x="106154" y="314325"/>
                  </a:cubicBezTo>
                  <a:cubicBezTo>
                    <a:pt x="114809" y="285475"/>
                    <a:pt x="125204" y="257175"/>
                    <a:pt x="134729" y="228600"/>
                  </a:cubicBezTo>
                  <a:lnTo>
                    <a:pt x="163304" y="142875"/>
                  </a:lnTo>
                  <a:cubicBezTo>
                    <a:pt x="163305" y="142873"/>
                    <a:pt x="191877" y="57152"/>
                    <a:pt x="191879" y="57150"/>
                  </a:cubicBezTo>
                  <a:lnTo>
                    <a:pt x="277604" y="0"/>
                  </a:lnTo>
                  <a:cubicBezTo>
                    <a:pt x="351800" y="49465"/>
                    <a:pt x="333786" y="19125"/>
                    <a:pt x="306179" y="157162"/>
                  </a:cubicBezTo>
                  <a:cubicBezTo>
                    <a:pt x="257597" y="400075"/>
                    <a:pt x="304741" y="75751"/>
                    <a:pt x="220454" y="328612"/>
                  </a:cubicBezTo>
                  <a:lnTo>
                    <a:pt x="177591" y="457200"/>
                  </a:lnTo>
                  <a:cubicBezTo>
                    <a:pt x="177590" y="457204"/>
                    <a:pt x="149018" y="542922"/>
                    <a:pt x="149016" y="542925"/>
                  </a:cubicBezTo>
                  <a:cubicBezTo>
                    <a:pt x="139491" y="557212"/>
                    <a:pt x="131434" y="572596"/>
                    <a:pt x="120441" y="585787"/>
                  </a:cubicBezTo>
                  <a:cubicBezTo>
                    <a:pt x="107506" y="601309"/>
                    <a:pt x="94391" y="617442"/>
                    <a:pt x="77579" y="628650"/>
                  </a:cubicBezTo>
                  <a:cubicBezTo>
                    <a:pt x="65048" y="637004"/>
                    <a:pt x="49004" y="638175"/>
                    <a:pt x="34716" y="642937"/>
                  </a:cubicBezTo>
                  <a:cubicBezTo>
                    <a:pt x="25191" y="628650"/>
                    <a:pt x="13820" y="615434"/>
                    <a:pt x="6141" y="600075"/>
                  </a:cubicBezTo>
                  <a:cubicBezTo>
                    <a:pt x="-594" y="586604"/>
                    <a:pt x="-3384" y="573881"/>
                    <a:pt x="6141" y="54292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p:nvPr/>
          </p:nvSpPr>
          <p:spPr>
            <a:xfrm>
              <a:off x="4535913" y="4900613"/>
              <a:ext cx="253801" cy="271462"/>
            </a:xfrm>
            <a:custGeom>
              <a:avLst/>
              <a:gdLst>
                <a:gd name="connsiteX0" fmla="*/ 236112 w 253801"/>
                <a:gd name="connsiteY0" fmla="*/ 28575 h 271462"/>
                <a:gd name="connsiteX1" fmla="*/ 236112 w 253801"/>
                <a:gd name="connsiteY1" fmla="*/ 185737 h 271462"/>
                <a:gd name="connsiteX2" fmla="*/ 150387 w 253801"/>
                <a:gd name="connsiteY2" fmla="*/ 214312 h 271462"/>
                <a:gd name="connsiteX3" fmla="*/ 78950 w 253801"/>
                <a:gd name="connsiteY3" fmla="*/ 271462 h 271462"/>
                <a:gd name="connsiteX4" fmla="*/ 36087 w 253801"/>
                <a:gd name="connsiteY4" fmla="*/ 257175 h 271462"/>
                <a:gd name="connsiteX5" fmla="*/ 21800 w 253801"/>
                <a:gd name="connsiteY5" fmla="*/ 42862 h 271462"/>
                <a:gd name="connsiteX6" fmla="*/ 107525 w 253801"/>
                <a:gd name="connsiteY6" fmla="*/ 14287 h 271462"/>
                <a:gd name="connsiteX7" fmla="*/ 150387 w 253801"/>
                <a:gd name="connsiteY7" fmla="*/ 0 h 271462"/>
                <a:gd name="connsiteX8" fmla="*/ 236112 w 253801"/>
                <a:gd name="connsiteY8" fmla="*/ 28575 h 271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801" h="271462">
                  <a:moveTo>
                    <a:pt x="236112" y="28575"/>
                  </a:moveTo>
                  <a:cubicBezTo>
                    <a:pt x="250400" y="59531"/>
                    <a:pt x="267493" y="154357"/>
                    <a:pt x="236112" y="185737"/>
                  </a:cubicBezTo>
                  <a:cubicBezTo>
                    <a:pt x="214813" y="207035"/>
                    <a:pt x="150387" y="214312"/>
                    <a:pt x="150387" y="214312"/>
                  </a:cubicBezTo>
                  <a:cubicBezTo>
                    <a:pt x="128446" y="247224"/>
                    <a:pt x="124958" y="271462"/>
                    <a:pt x="78950" y="271462"/>
                  </a:cubicBezTo>
                  <a:cubicBezTo>
                    <a:pt x="63890" y="271462"/>
                    <a:pt x="50375" y="261937"/>
                    <a:pt x="36087" y="257175"/>
                  </a:cubicBezTo>
                  <a:cubicBezTo>
                    <a:pt x="13865" y="190508"/>
                    <a:pt x="-24437" y="115520"/>
                    <a:pt x="21800" y="42862"/>
                  </a:cubicBezTo>
                  <a:cubicBezTo>
                    <a:pt x="37971" y="17450"/>
                    <a:pt x="78950" y="23812"/>
                    <a:pt x="107525" y="14287"/>
                  </a:cubicBezTo>
                  <a:lnTo>
                    <a:pt x="150387" y="0"/>
                  </a:lnTo>
                  <a:cubicBezTo>
                    <a:pt x="249666" y="33093"/>
                    <a:pt x="221824" y="-2381"/>
                    <a:pt x="236112" y="2857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320338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7E849ED-60D8-A018-EBD6-8927FFF279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2271" y="319204"/>
            <a:ext cx="10467458" cy="6219592"/>
          </a:xfrm>
          <a:prstGeom prst="rect">
            <a:avLst/>
          </a:prstGeom>
        </p:spPr>
      </p:pic>
    </p:spTree>
    <p:extLst>
      <p:ext uri="{BB962C8B-B14F-4D97-AF65-F5344CB8AC3E}">
        <p14:creationId xmlns:p14="http://schemas.microsoft.com/office/powerpoint/2010/main" val="237211575"/>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Mũi tên: Phải 4">
            <a:extLst>
              <a:ext uri="{FF2B5EF4-FFF2-40B4-BE49-F238E27FC236}">
                <a16:creationId xmlns:a16="http://schemas.microsoft.com/office/drawing/2014/main" id="{99BCEF89-ED03-068E-DDE3-70536CB09C7A}"/>
              </a:ext>
            </a:extLst>
          </p:cNvPr>
          <p:cNvSpPr/>
          <p:nvPr/>
        </p:nvSpPr>
        <p:spPr>
          <a:xfrm>
            <a:off x="203200" y="-76200"/>
            <a:ext cx="7569200" cy="1295400"/>
          </a:xfrm>
          <a:prstGeom prst="rightArrow">
            <a:avLst>
              <a:gd name="adj1" fmla="val 50000"/>
              <a:gd name="adj2" fmla="val 50000"/>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09630">
              <a:defRPr/>
            </a:pPr>
            <a:endParaRPr lang="en-US" sz="1200" dirty="0">
              <a:solidFill>
                <a:prstClr val="white"/>
              </a:solidFill>
              <a:latin typeface="Calibri"/>
            </a:endParaRPr>
          </a:p>
        </p:txBody>
      </p:sp>
      <p:sp>
        <p:nvSpPr>
          <p:cNvPr id="3" name="TextBox 12">
            <a:extLst>
              <a:ext uri="{FF2B5EF4-FFF2-40B4-BE49-F238E27FC236}">
                <a16:creationId xmlns:a16="http://schemas.microsoft.com/office/drawing/2014/main" id="{F21C6139-5816-7BBC-5102-2B4A4F519989}"/>
              </a:ext>
            </a:extLst>
          </p:cNvPr>
          <p:cNvSpPr txBox="1"/>
          <p:nvPr/>
        </p:nvSpPr>
        <p:spPr>
          <a:xfrm>
            <a:off x="363622" y="177800"/>
            <a:ext cx="8403557" cy="628890"/>
          </a:xfrm>
          <a:prstGeom prst="rect">
            <a:avLst/>
          </a:prstGeom>
        </p:spPr>
        <p:txBody>
          <a:bodyPr lIns="0" tIns="0" rIns="0" bIns="0" rtlCol="0" anchor="t">
            <a:spAutoFit/>
          </a:bodyPr>
          <a:lstStyle/>
          <a:p>
            <a:pPr defTabSz="609630">
              <a:lnSpc>
                <a:spcPts val="5560"/>
              </a:lnSpc>
              <a:defRPr/>
            </a:pPr>
            <a:r>
              <a:rPr lang="en-US" sz="2667" dirty="0" err="1">
                <a:solidFill>
                  <a:prstClr val="white"/>
                </a:solidFill>
                <a:effectLst>
                  <a:outerShdw blurRad="38100" dist="38100" dir="2700000" algn="tl">
                    <a:srgbClr val="000000">
                      <a:alpha val="43137"/>
                    </a:srgbClr>
                  </a:outerShdw>
                </a:effectLst>
                <a:latin typeface="#9Slide07 IcielCadena" panose="02000503000000020004" pitchFamily="2" charset="0"/>
              </a:rPr>
              <a:t>Tác</a:t>
            </a:r>
            <a:r>
              <a:rPr lang="en-US" sz="2667" dirty="0">
                <a:solidFill>
                  <a:prstClr val="white"/>
                </a:solidFill>
                <a:effectLst>
                  <a:outerShdw blurRad="38100" dist="38100" dir="2700000" algn="tl">
                    <a:srgbClr val="000000">
                      <a:alpha val="43137"/>
                    </a:srgbClr>
                  </a:outerShdw>
                </a:effectLst>
                <a:latin typeface="#9Slide07 IcielCadena" panose="02000503000000020004" pitchFamily="2" charset="0"/>
              </a:rPr>
              <a:t> </a:t>
            </a:r>
            <a:r>
              <a:rPr lang="en-US" sz="2667" dirty="0" err="1">
                <a:solidFill>
                  <a:prstClr val="white"/>
                </a:solidFill>
                <a:effectLst>
                  <a:outerShdw blurRad="38100" dist="38100" dir="2700000" algn="tl">
                    <a:srgbClr val="000000">
                      <a:alpha val="43137"/>
                    </a:srgbClr>
                  </a:outerShdw>
                </a:effectLst>
                <a:latin typeface="#9Slide07 IcielCadena" panose="02000503000000020004" pitchFamily="2" charset="0"/>
              </a:rPr>
              <a:t>động</a:t>
            </a:r>
            <a:r>
              <a:rPr lang="en-US" sz="2667" dirty="0">
                <a:solidFill>
                  <a:prstClr val="white"/>
                </a:solidFill>
                <a:effectLst>
                  <a:outerShdw blurRad="38100" dist="38100" dir="2700000" algn="tl">
                    <a:srgbClr val="000000">
                      <a:alpha val="43137"/>
                    </a:srgbClr>
                  </a:outerShdw>
                </a:effectLst>
                <a:latin typeface="#9Slide07 IcielCadena" panose="02000503000000020004" pitchFamily="2" charset="0"/>
              </a:rPr>
              <a:t> </a:t>
            </a:r>
            <a:r>
              <a:rPr lang="en-US" sz="2667" dirty="0" err="1">
                <a:solidFill>
                  <a:prstClr val="white"/>
                </a:solidFill>
                <a:effectLst>
                  <a:outerShdw blurRad="38100" dist="38100" dir="2700000" algn="tl">
                    <a:srgbClr val="000000">
                      <a:alpha val="43137"/>
                    </a:srgbClr>
                  </a:outerShdw>
                </a:effectLst>
                <a:latin typeface="#9Slide07 IcielCadena" panose="02000503000000020004" pitchFamily="2" charset="0"/>
              </a:rPr>
              <a:t>tích</a:t>
            </a:r>
            <a:r>
              <a:rPr lang="en-US" sz="2667" dirty="0">
                <a:solidFill>
                  <a:prstClr val="white"/>
                </a:solidFill>
                <a:effectLst>
                  <a:outerShdw blurRad="38100" dist="38100" dir="2700000" algn="tl">
                    <a:srgbClr val="000000">
                      <a:alpha val="43137"/>
                    </a:srgbClr>
                  </a:outerShdw>
                </a:effectLst>
                <a:latin typeface="#9Slide07 IcielCadena" panose="02000503000000020004" pitchFamily="2" charset="0"/>
              </a:rPr>
              <a:t> </a:t>
            </a:r>
            <a:r>
              <a:rPr lang="en-US" sz="2667" dirty="0" err="1">
                <a:solidFill>
                  <a:prstClr val="white"/>
                </a:solidFill>
                <a:effectLst>
                  <a:outerShdw blurRad="38100" dist="38100" dir="2700000" algn="tl">
                    <a:srgbClr val="000000">
                      <a:alpha val="43137"/>
                    </a:srgbClr>
                  </a:outerShdw>
                </a:effectLst>
                <a:latin typeface="#9Slide07 IcielCadena" panose="02000503000000020004" pitchFamily="2" charset="0"/>
              </a:rPr>
              <a:t>cực</a:t>
            </a:r>
            <a:endParaRPr lang="en-US" sz="2667" dirty="0">
              <a:solidFill>
                <a:prstClr val="white"/>
              </a:solidFill>
              <a:effectLst>
                <a:outerShdw blurRad="38100" dist="38100" dir="2700000" algn="tl">
                  <a:srgbClr val="000000">
                    <a:alpha val="43137"/>
                  </a:srgbClr>
                </a:outerShdw>
              </a:effectLst>
              <a:latin typeface="#9Slide07 IcielCadena" panose="02000503000000020004" pitchFamily="2" charset="0"/>
            </a:endParaRPr>
          </a:p>
        </p:txBody>
      </p:sp>
      <p:sp>
        <p:nvSpPr>
          <p:cNvPr id="17" name="Hộp Văn bản 16">
            <a:extLst>
              <a:ext uri="{FF2B5EF4-FFF2-40B4-BE49-F238E27FC236}">
                <a16:creationId xmlns:a16="http://schemas.microsoft.com/office/drawing/2014/main" id="{5E3957AB-1B22-754D-7B2C-A64F214F12CA}"/>
              </a:ext>
            </a:extLst>
          </p:cNvPr>
          <p:cNvSpPr txBox="1"/>
          <p:nvPr/>
        </p:nvSpPr>
        <p:spPr>
          <a:xfrm>
            <a:off x="5088021" y="4425135"/>
            <a:ext cx="6646779" cy="584775"/>
          </a:xfrm>
          <a:prstGeom prst="rect">
            <a:avLst/>
          </a:prstGeom>
          <a:noFill/>
        </p:spPr>
        <p:txBody>
          <a:bodyPr wrap="square">
            <a:spAutoFit/>
          </a:bodyPr>
          <a:lstStyle/>
          <a:p>
            <a:pPr defTabSz="609630">
              <a:defRPr/>
            </a:pPr>
            <a:r>
              <a:rPr lang="en-US" sz="1600" dirty="0">
                <a:solidFill>
                  <a:prstClr val="white"/>
                </a:solidFill>
                <a:latin typeface="Roboto Condensed" panose="02000000000000000000" pitchFamily="2" charset="0"/>
                <a:ea typeface="Roboto Condensed" panose="02000000000000000000" pitchFamily="2" charset="0"/>
              </a:rPr>
              <a:t>- </a:t>
            </a:r>
            <a:r>
              <a:rPr lang="vi-VN" sz="1600" dirty="0">
                <a:solidFill>
                  <a:prstClr val="white"/>
                </a:solidFill>
                <a:latin typeface="Roboto Condensed" panose="02000000000000000000" pitchFamily="2" charset="0"/>
                <a:ea typeface="Roboto Condensed" panose="02000000000000000000" pitchFamily="2" charset="0"/>
              </a:rPr>
              <a:t>Sản lượng DẦU THÔ khai thác trong nước giảm KHÔNG LIÊN TỤC, giảm từ 14,8 xuống còn 9,1 triệu tấn (giảm 5,7  triệu tấn)</a:t>
            </a:r>
            <a:r>
              <a:rPr lang="en-US" sz="1600" dirty="0">
                <a:solidFill>
                  <a:prstClr val="white"/>
                </a:solidFill>
                <a:latin typeface="Roboto Condensed" panose="02000000000000000000" pitchFamily="2" charset="0"/>
                <a:ea typeface="Roboto Condensed" panose="02000000000000000000" pitchFamily="2" charset="0"/>
              </a:rPr>
              <a:t>.</a:t>
            </a:r>
          </a:p>
        </p:txBody>
      </p:sp>
      <p:sp>
        <p:nvSpPr>
          <p:cNvPr id="19" name="Hộp Văn bản 18">
            <a:extLst>
              <a:ext uri="{FF2B5EF4-FFF2-40B4-BE49-F238E27FC236}">
                <a16:creationId xmlns:a16="http://schemas.microsoft.com/office/drawing/2014/main" id="{D75AD184-7088-189E-18F7-58E46893191B}"/>
              </a:ext>
            </a:extLst>
          </p:cNvPr>
          <p:cNvSpPr txBox="1"/>
          <p:nvPr/>
        </p:nvSpPr>
        <p:spPr>
          <a:xfrm>
            <a:off x="5088021" y="5052875"/>
            <a:ext cx="6646779" cy="584775"/>
          </a:xfrm>
          <a:prstGeom prst="rect">
            <a:avLst/>
          </a:prstGeom>
          <a:noFill/>
        </p:spPr>
        <p:txBody>
          <a:bodyPr wrap="square">
            <a:spAutoFit/>
          </a:bodyPr>
          <a:lstStyle/>
          <a:p>
            <a:pPr defTabSz="609630">
              <a:defRPr/>
            </a:pPr>
            <a:r>
              <a:rPr lang="vi-VN" sz="1600" dirty="0">
                <a:solidFill>
                  <a:prstClr val="white"/>
                </a:solidFill>
                <a:latin typeface="Roboto Condensed" panose="02000000000000000000" pitchFamily="2" charset="0"/>
                <a:ea typeface="Roboto Condensed" panose="02000000000000000000" pitchFamily="2" charset="0"/>
              </a:rPr>
              <a:t>- Sản lượng THAN SẠCH tăng KHÔNG LIÊN TỤC, tăng từ 44,8 lên 48,3 triệu tấn (tăng 1 triệu tấn )</a:t>
            </a:r>
          </a:p>
        </p:txBody>
      </p:sp>
      <p:sp>
        <p:nvSpPr>
          <p:cNvPr id="21" name="Hộp Văn bản 20">
            <a:extLst>
              <a:ext uri="{FF2B5EF4-FFF2-40B4-BE49-F238E27FC236}">
                <a16:creationId xmlns:a16="http://schemas.microsoft.com/office/drawing/2014/main" id="{2E07F991-A831-12FD-65F5-D18E92D917BF}"/>
              </a:ext>
            </a:extLst>
          </p:cNvPr>
          <p:cNvSpPr txBox="1"/>
          <p:nvPr/>
        </p:nvSpPr>
        <p:spPr>
          <a:xfrm>
            <a:off x="5104064" y="5680616"/>
            <a:ext cx="6521115" cy="584775"/>
          </a:xfrm>
          <a:prstGeom prst="rect">
            <a:avLst/>
          </a:prstGeom>
          <a:noFill/>
        </p:spPr>
        <p:txBody>
          <a:bodyPr wrap="square">
            <a:spAutoFit/>
          </a:bodyPr>
          <a:lstStyle/>
          <a:p>
            <a:pPr defTabSz="609630">
              <a:defRPr/>
            </a:pPr>
            <a:r>
              <a:rPr lang="vi-VN" sz="1600" dirty="0">
                <a:solidFill>
                  <a:prstClr val="white"/>
                </a:solidFill>
                <a:latin typeface="Roboto Condensed" panose="02000000000000000000" pitchFamily="2" charset="0"/>
                <a:ea typeface="Roboto Condensed" panose="02000000000000000000" pitchFamily="2" charset="0"/>
              </a:rPr>
              <a:t>- Sản lượng KHÍ TỰ NHIÊN giảm KHÔNG LIÊN TỤC, giảm từ 9,4 xuống còn 7,4 tỉ m³ (giảm 2 tỉ m³ )</a:t>
            </a:r>
          </a:p>
        </p:txBody>
      </p:sp>
      <p:pic>
        <p:nvPicPr>
          <p:cNvPr id="46" name="Hình ảnh 45">
            <a:extLst>
              <a:ext uri="{FF2B5EF4-FFF2-40B4-BE49-F238E27FC236}">
                <a16:creationId xmlns:a16="http://schemas.microsoft.com/office/drawing/2014/main" id="{0423EDD4-C3B8-3A1D-62AB-1EDFEFB23C70}"/>
              </a:ext>
            </a:extLst>
          </p:cNvPr>
          <p:cNvPicPr>
            <a:picLocks noChangeAspect="1"/>
          </p:cNvPicPr>
          <p:nvPr/>
        </p:nvPicPr>
        <p:blipFill rotWithShape="1">
          <a:blip r:embed="rId3"/>
          <a:srcRect l="49127" t="26321" r="49782" b="50538"/>
          <a:stretch/>
        </p:blipFill>
        <p:spPr>
          <a:xfrm>
            <a:off x="5537200" y="1377008"/>
            <a:ext cx="101600" cy="2153623"/>
          </a:xfrm>
          <a:custGeom>
            <a:avLst/>
            <a:gdLst>
              <a:gd name="connsiteX0" fmla="*/ 0 w 152400"/>
              <a:gd name="connsiteY0" fmla="*/ 0 h 3230435"/>
              <a:gd name="connsiteX1" fmla="*/ 152400 w 152400"/>
              <a:gd name="connsiteY1" fmla="*/ 0 h 3230435"/>
              <a:gd name="connsiteX2" fmla="*/ 152400 w 152400"/>
              <a:gd name="connsiteY2" fmla="*/ 3230435 h 3230435"/>
              <a:gd name="connsiteX3" fmla="*/ 0 w 152400"/>
              <a:gd name="connsiteY3" fmla="*/ 3230435 h 3230435"/>
              <a:gd name="connsiteX4" fmla="*/ 0 w 152400"/>
              <a:gd name="connsiteY4" fmla="*/ 0 h 3230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400" h="3230435">
                <a:moveTo>
                  <a:pt x="0" y="0"/>
                </a:moveTo>
                <a:lnTo>
                  <a:pt x="152400" y="0"/>
                </a:lnTo>
                <a:lnTo>
                  <a:pt x="152400" y="3230435"/>
                </a:lnTo>
                <a:lnTo>
                  <a:pt x="0" y="3230435"/>
                </a:lnTo>
                <a:lnTo>
                  <a:pt x="0" y="0"/>
                </a:lnTo>
                <a:close/>
              </a:path>
            </a:pathLst>
          </a:custGeom>
        </p:spPr>
      </p:pic>
      <p:pic>
        <p:nvPicPr>
          <p:cNvPr id="45" name="Hình ảnh 44">
            <a:extLst>
              <a:ext uri="{FF2B5EF4-FFF2-40B4-BE49-F238E27FC236}">
                <a16:creationId xmlns:a16="http://schemas.microsoft.com/office/drawing/2014/main" id="{83F64AD4-C5E0-BAD5-8621-6BBBEB935765}"/>
              </a:ext>
            </a:extLst>
          </p:cNvPr>
          <p:cNvPicPr>
            <a:picLocks noChangeAspect="1"/>
          </p:cNvPicPr>
          <p:nvPr/>
        </p:nvPicPr>
        <p:blipFill rotWithShape="1">
          <a:blip r:embed="rId3"/>
          <a:srcRect t="49462" r="50873" b="49447"/>
          <a:stretch/>
        </p:blipFill>
        <p:spPr>
          <a:xfrm>
            <a:off x="965200" y="3530631"/>
            <a:ext cx="4572000" cy="101570"/>
          </a:xfrm>
          <a:custGeom>
            <a:avLst/>
            <a:gdLst>
              <a:gd name="connsiteX0" fmla="*/ 0 w 6858000"/>
              <a:gd name="connsiteY0" fmla="*/ 0 h 152355"/>
              <a:gd name="connsiteX1" fmla="*/ 6858000 w 6858000"/>
              <a:gd name="connsiteY1" fmla="*/ 0 h 152355"/>
              <a:gd name="connsiteX2" fmla="*/ 6858000 w 6858000"/>
              <a:gd name="connsiteY2" fmla="*/ 152355 h 152355"/>
              <a:gd name="connsiteX3" fmla="*/ 0 w 6858000"/>
              <a:gd name="connsiteY3" fmla="*/ 152355 h 152355"/>
              <a:gd name="connsiteX4" fmla="*/ 0 w 6858000"/>
              <a:gd name="connsiteY4" fmla="*/ 0 h 152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8000" h="152355">
                <a:moveTo>
                  <a:pt x="0" y="0"/>
                </a:moveTo>
                <a:lnTo>
                  <a:pt x="6858000" y="0"/>
                </a:lnTo>
                <a:lnTo>
                  <a:pt x="6858000" y="152355"/>
                </a:lnTo>
                <a:lnTo>
                  <a:pt x="0" y="152355"/>
                </a:lnTo>
                <a:lnTo>
                  <a:pt x="0" y="0"/>
                </a:lnTo>
                <a:close/>
              </a:path>
            </a:pathLst>
          </a:custGeom>
        </p:spPr>
      </p:pic>
      <p:pic>
        <p:nvPicPr>
          <p:cNvPr id="44" name="Hình ảnh 43">
            <a:extLst>
              <a:ext uri="{FF2B5EF4-FFF2-40B4-BE49-F238E27FC236}">
                <a16:creationId xmlns:a16="http://schemas.microsoft.com/office/drawing/2014/main" id="{C866788F-2EEA-9152-6E9F-85EEF525BFD7}"/>
              </a:ext>
            </a:extLst>
          </p:cNvPr>
          <p:cNvPicPr>
            <a:picLocks noChangeAspect="1"/>
          </p:cNvPicPr>
          <p:nvPr/>
        </p:nvPicPr>
        <p:blipFill rotWithShape="1">
          <a:blip r:embed="rId3"/>
          <a:srcRect l="50218" t="49462" b="49447"/>
          <a:stretch/>
        </p:blipFill>
        <p:spPr>
          <a:xfrm>
            <a:off x="5638800" y="3530631"/>
            <a:ext cx="4632959" cy="101570"/>
          </a:xfrm>
          <a:custGeom>
            <a:avLst/>
            <a:gdLst>
              <a:gd name="connsiteX0" fmla="*/ 0 w 6949438"/>
              <a:gd name="connsiteY0" fmla="*/ 0 h 152355"/>
              <a:gd name="connsiteX1" fmla="*/ 6949438 w 6949438"/>
              <a:gd name="connsiteY1" fmla="*/ 0 h 152355"/>
              <a:gd name="connsiteX2" fmla="*/ 6949438 w 6949438"/>
              <a:gd name="connsiteY2" fmla="*/ 152355 h 152355"/>
              <a:gd name="connsiteX3" fmla="*/ 0 w 6949438"/>
              <a:gd name="connsiteY3" fmla="*/ 152355 h 152355"/>
              <a:gd name="connsiteX4" fmla="*/ 0 w 6949438"/>
              <a:gd name="connsiteY4" fmla="*/ 0 h 152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9438" h="152355">
                <a:moveTo>
                  <a:pt x="0" y="0"/>
                </a:moveTo>
                <a:lnTo>
                  <a:pt x="6949438" y="0"/>
                </a:lnTo>
                <a:lnTo>
                  <a:pt x="6949438" y="152355"/>
                </a:lnTo>
                <a:lnTo>
                  <a:pt x="0" y="152355"/>
                </a:lnTo>
                <a:lnTo>
                  <a:pt x="0" y="0"/>
                </a:lnTo>
                <a:close/>
              </a:path>
            </a:pathLst>
          </a:custGeom>
        </p:spPr>
      </p:pic>
      <p:pic>
        <p:nvPicPr>
          <p:cNvPr id="43" name="Hình ảnh 42">
            <a:extLst>
              <a:ext uri="{FF2B5EF4-FFF2-40B4-BE49-F238E27FC236}">
                <a16:creationId xmlns:a16="http://schemas.microsoft.com/office/drawing/2014/main" id="{A23C040D-AA77-BC61-C6C6-2071F53BC172}"/>
              </a:ext>
            </a:extLst>
          </p:cNvPr>
          <p:cNvPicPr>
            <a:picLocks noChangeAspect="1"/>
          </p:cNvPicPr>
          <p:nvPr/>
        </p:nvPicPr>
        <p:blipFill rotWithShape="1">
          <a:blip r:embed="rId3"/>
          <a:srcRect l="49127" t="50553" r="49782" b="27397"/>
          <a:stretch/>
        </p:blipFill>
        <p:spPr>
          <a:xfrm>
            <a:off x="5537200" y="3632200"/>
            <a:ext cx="101600" cy="2052053"/>
          </a:xfrm>
          <a:custGeom>
            <a:avLst/>
            <a:gdLst>
              <a:gd name="connsiteX0" fmla="*/ 0 w 152400"/>
              <a:gd name="connsiteY0" fmla="*/ 0 h 3078080"/>
              <a:gd name="connsiteX1" fmla="*/ 152400 w 152400"/>
              <a:gd name="connsiteY1" fmla="*/ 0 h 3078080"/>
              <a:gd name="connsiteX2" fmla="*/ 152400 w 152400"/>
              <a:gd name="connsiteY2" fmla="*/ 3078080 h 3078080"/>
              <a:gd name="connsiteX3" fmla="*/ 0 w 152400"/>
              <a:gd name="connsiteY3" fmla="*/ 3078080 h 3078080"/>
              <a:gd name="connsiteX4" fmla="*/ 0 w 152400"/>
              <a:gd name="connsiteY4" fmla="*/ 0 h 3078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400" h="3078080">
                <a:moveTo>
                  <a:pt x="0" y="0"/>
                </a:moveTo>
                <a:lnTo>
                  <a:pt x="152400" y="0"/>
                </a:lnTo>
                <a:lnTo>
                  <a:pt x="152400" y="3078080"/>
                </a:lnTo>
                <a:lnTo>
                  <a:pt x="0" y="3078080"/>
                </a:lnTo>
                <a:lnTo>
                  <a:pt x="0" y="0"/>
                </a:lnTo>
                <a:close/>
              </a:path>
            </a:pathLst>
          </a:custGeom>
        </p:spPr>
      </p:pic>
      <p:pic>
        <p:nvPicPr>
          <p:cNvPr id="42" name="Hình ảnh 41">
            <a:extLst>
              <a:ext uri="{FF2B5EF4-FFF2-40B4-BE49-F238E27FC236}">
                <a16:creationId xmlns:a16="http://schemas.microsoft.com/office/drawing/2014/main" id="{0352D0E6-1FCE-4F51-C1BC-014FEB875838}"/>
              </a:ext>
            </a:extLst>
          </p:cNvPr>
          <p:cNvPicPr>
            <a:picLocks noChangeAspect="1"/>
          </p:cNvPicPr>
          <p:nvPr/>
        </p:nvPicPr>
        <p:blipFill rotWithShape="1">
          <a:blip r:embed="rId3"/>
          <a:srcRect l="49127" t="22732" r="49782" b="73679"/>
          <a:stretch/>
        </p:blipFill>
        <p:spPr>
          <a:xfrm>
            <a:off x="5537200" y="1042994"/>
            <a:ext cx="101600" cy="334014"/>
          </a:xfrm>
          <a:custGeom>
            <a:avLst/>
            <a:gdLst>
              <a:gd name="connsiteX0" fmla="*/ 0 w 152400"/>
              <a:gd name="connsiteY0" fmla="*/ 0 h 501021"/>
              <a:gd name="connsiteX1" fmla="*/ 152400 w 152400"/>
              <a:gd name="connsiteY1" fmla="*/ 0 h 501021"/>
              <a:gd name="connsiteX2" fmla="*/ 152400 w 152400"/>
              <a:gd name="connsiteY2" fmla="*/ 501021 h 501021"/>
              <a:gd name="connsiteX3" fmla="*/ 0 w 152400"/>
              <a:gd name="connsiteY3" fmla="*/ 501021 h 501021"/>
              <a:gd name="connsiteX4" fmla="*/ 0 w 152400"/>
              <a:gd name="connsiteY4" fmla="*/ 0 h 501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400" h="501021">
                <a:moveTo>
                  <a:pt x="0" y="0"/>
                </a:moveTo>
                <a:lnTo>
                  <a:pt x="152400" y="0"/>
                </a:lnTo>
                <a:lnTo>
                  <a:pt x="152400" y="501021"/>
                </a:lnTo>
                <a:lnTo>
                  <a:pt x="0" y="501021"/>
                </a:lnTo>
                <a:lnTo>
                  <a:pt x="0" y="0"/>
                </a:lnTo>
                <a:close/>
              </a:path>
            </a:pathLst>
          </a:custGeom>
        </p:spPr>
      </p:pic>
      <p:pic>
        <p:nvPicPr>
          <p:cNvPr id="41" name="Hình ảnh 40">
            <a:extLst>
              <a:ext uri="{FF2B5EF4-FFF2-40B4-BE49-F238E27FC236}">
                <a16:creationId xmlns:a16="http://schemas.microsoft.com/office/drawing/2014/main" id="{C00BC778-3E6C-0697-932F-3D9796315DD6}"/>
              </a:ext>
            </a:extLst>
          </p:cNvPr>
          <p:cNvPicPr>
            <a:picLocks noChangeAspect="1"/>
          </p:cNvPicPr>
          <p:nvPr/>
        </p:nvPicPr>
        <p:blipFill rotWithShape="1">
          <a:blip r:embed="rId3"/>
          <a:srcRect t="26321" r="50873" b="50538"/>
          <a:stretch/>
        </p:blipFill>
        <p:spPr>
          <a:xfrm>
            <a:off x="203201" y="1264292"/>
            <a:ext cx="5727380" cy="2387529"/>
          </a:xfrm>
          <a:custGeom>
            <a:avLst/>
            <a:gdLst>
              <a:gd name="connsiteX0" fmla="*/ 0 w 6858000"/>
              <a:gd name="connsiteY0" fmla="*/ 0 h 3230435"/>
              <a:gd name="connsiteX1" fmla="*/ 6858000 w 6858000"/>
              <a:gd name="connsiteY1" fmla="*/ 0 h 3230435"/>
              <a:gd name="connsiteX2" fmla="*/ 6858000 w 6858000"/>
              <a:gd name="connsiteY2" fmla="*/ 3230435 h 3230435"/>
              <a:gd name="connsiteX3" fmla="*/ 0 w 6858000"/>
              <a:gd name="connsiteY3" fmla="*/ 3230435 h 3230435"/>
              <a:gd name="connsiteX4" fmla="*/ 0 w 6858000"/>
              <a:gd name="connsiteY4" fmla="*/ 0 h 3230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8000" h="3230435">
                <a:moveTo>
                  <a:pt x="0" y="0"/>
                </a:moveTo>
                <a:lnTo>
                  <a:pt x="6858000" y="0"/>
                </a:lnTo>
                <a:lnTo>
                  <a:pt x="6858000" y="3230435"/>
                </a:lnTo>
                <a:lnTo>
                  <a:pt x="0" y="3230435"/>
                </a:lnTo>
                <a:lnTo>
                  <a:pt x="0" y="0"/>
                </a:lnTo>
                <a:close/>
              </a:path>
            </a:pathLst>
          </a:custGeom>
        </p:spPr>
      </p:pic>
      <p:pic>
        <p:nvPicPr>
          <p:cNvPr id="40" name="Hình ảnh 39">
            <a:extLst>
              <a:ext uri="{FF2B5EF4-FFF2-40B4-BE49-F238E27FC236}">
                <a16:creationId xmlns:a16="http://schemas.microsoft.com/office/drawing/2014/main" id="{5A1F4D9B-D7C6-7A93-6E68-5FAA2580AC48}"/>
              </a:ext>
            </a:extLst>
          </p:cNvPr>
          <p:cNvPicPr>
            <a:picLocks noChangeAspect="1"/>
          </p:cNvPicPr>
          <p:nvPr/>
        </p:nvPicPr>
        <p:blipFill rotWithShape="1">
          <a:blip r:embed="rId3"/>
          <a:srcRect l="49952" t="28609" r="4346" b="51756"/>
          <a:stretch/>
        </p:blipFill>
        <p:spPr>
          <a:xfrm rot="10800000">
            <a:off x="5990253" y="3687379"/>
            <a:ext cx="5634925" cy="2108231"/>
          </a:xfrm>
          <a:custGeom>
            <a:avLst/>
            <a:gdLst>
              <a:gd name="connsiteX0" fmla="*/ 0 w 6949438"/>
              <a:gd name="connsiteY0" fmla="*/ 0 h 3230435"/>
              <a:gd name="connsiteX1" fmla="*/ 6949438 w 6949438"/>
              <a:gd name="connsiteY1" fmla="*/ 0 h 3230435"/>
              <a:gd name="connsiteX2" fmla="*/ 6949438 w 6949438"/>
              <a:gd name="connsiteY2" fmla="*/ 3230435 h 3230435"/>
              <a:gd name="connsiteX3" fmla="*/ 0 w 6949438"/>
              <a:gd name="connsiteY3" fmla="*/ 3230435 h 3230435"/>
              <a:gd name="connsiteX4" fmla="*/ 0 w 6949438"/>
              <a:gd name="connsiteY4" fmla="*/ 0 h 3230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9438" h="3230435">
                <a:moveTo>
                  <a:pt x="0" y="0"/>
                </a:moveTo>
                <a:lnTo>
                  <a:pt x="6949438" y="0"/>
                </a:lnTo>
                <a:lnTo>
                  <a:pt x="6949438" y="3230435"/>
                </a:lnTo>
                <a:lnTo>
                  <a:pt x="0" y="3230435"/>
                </a:lnTo>
                <a:lnTo>
                  <a:pt x="0" y="0"/>
                </a:lnTo>
                <a:close/>
              </a:path>
            </a:pathLst>
          </a:custGeom>
        </p:spPr>
      </p:pic>
      <p:pic>
        <p:nvPicPr>
          <p:cNvPr id="39" name="Hình ảnh 38">
            <a:extLst>
              <a:ext uri="{FF2B5EF4-FFF2-40B4-BE49-F238E27FC236}">
                <a16:creationId xmlns:a16="http://schemas.microsoft.com/office/drawing/2014/main" id="{2252B200-7844-3FD7-6B83-8099BC437049}"/>
              </a:ext>
            </a:extLst>
          </p:cNvPr>
          <p:cNvPicPr>
            <a:picLocks noChangeAspect="1"/>
          </p:cNvPicPr>
          <p:nvPr/>
        </p:nvPicPr>
        <p:blipFill rotWithShape="1">
          <a:blip r:embed="rId3"/>
          <a:srcRect l="-1638" t="49462" r="100000" b="49447"/>
          <a:stretch/>
        </p:blipFill>
        <p:spPr>
          <a:xfrm>
            <a:off x="812800" y="3530631"/>
            <a:ext cx="152400" cy="101570"/>
          </a:xfrm>
          <a:custGeom>
            <a:avLst/>
            <a:gdLst>
              <a:gd name="connsiteX0" fmla="*/ 0 w 228600"/>
              <a:gd name="connsiteY0" fmla="*/ 0 h 152355"/>
              <a:gd name="connsiteX1" fmla="*/ 228600 w 228600"/>
              <a:gd name="connsiteY1" fmla="*/ 0 h 152355"/>
              <a:gd name="connsiteX2" fmla="*/ 228600 w 228600"/>
              <a:gd name="connsiteY2" fmla="*/ 152355 h 152355"/>
              <a:gd name="connsiteX3" fmla="*/ 0 w 228600"/>
              <a:gd name="connsiteY3" fmla="*/ 152355 h 152355"/>
              <a:gd name="connsiteX4" fmla="*/ 0 w 228600"/>
              <a:gd name="connsiteY4" fmla="*/ 0 h 152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00" h="152355">
                <a:moveTo>
                  <a:pt x="0" y="0"/>
                </a:moveTo>
                <a:lnTo>
                  <a:pt x="228600" y="0"/>
                </a:lnTo>
                <a:lnTo>
                  <a:pt x="228600" y="152355"/>
                </a:lnTo>
                <a:lnTo>
                  <a:pt x="0" y="152355"/>
                </a:lnTo>
                <a:lnTo>
                  <a:pt x="0" y="0"/>
                </a:lnTo>
                <a:close/>
              </a:path>
            </a:pathLst>
          </a:custGeom>
        </p:spPr>
      </p:pic>
      <p:pic>
        <p:nvPicPr>
          <p:cNvPr id="38" name="Hình ảnh 37">
            <a:extLst>
              <a:ext uri="{FF2B5EF4-FFF2-40B4-BE49-F238E27FC236}">
                <a16:creationId xmlns:a16="http://schemas.microsoft.com/office/drawing/2014/main" id="{0B0F5E61-AAC7-DAAB-C291-7A747258785F}"/>
              </a:ext>
            </a:extLst>
          </p:cNvPr>
          <p:cNvPicPr>
            <a:picLocks noChangeAspect="1"/>
          </p:cNvPicPr>
          <p:nvPr/>
        </p:nvPicPr>
        <p:blipFill rotWithShape="1">
          <a:blip r:embed="rId3"/>
          <a:srcRect l="49127" t="49462" r="49782" b="49447"/>
          <a:stretch/>
        </p:blipFill>
        <p:spPr>
          <a:xfrm>
            <a:off x="5537200" y="3530631"/>
            <a:ext cx="101600" cy="101570"/>
          </a:xfrm>
          <a:custGeom>
            <a:avLst/>
            <a:gdLst>
              <a:gd name="connsiteX0" fmla="*/ 0 w 152400"/>
              <a:gd name="connsiteY0" fmla="*/ 0 h 152355"/>
              <a:gd name="connsiteX1" fmla="*/ 152400 w 152400"/>
              <a:gd name="connsiteY1" fmla="*/ 0 h 152355"/>
              <a:gd name="connsiteX2" fmla="*/ 152400 w 152400"/>
              <a:gd name="connsiteY2" fmla="*/ 152355 h 152355"/>
              <a:gd name="connsiteX3" fmla="*/ 0 w 152400"/>
              <a:gd name="connsiteY3" fmla="*/ 152355 h 152355"/>
              <a:gd name="connsiteX4" fmla="*/ 0 w 152400"/>
              <a:gd name="connsiteY4" fmla="*/ 0 h 152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400" h="152355">
                <a:moveTo>
                  <a:pt x="0" y="0"/>
                </a:moveTo>
                <a:lnTo>
                  <a:pt x="152400" y="0"/>
                </a:lnTo>
                <a:lnTo>
                  <a:pt x="152400" y="152355"/>
                </a:lnTo>
                <a:lnTo>
                  <a:pt x="0" y="152355"/>
                </a:lnTo>
                <a:lnTo>
                  <a:pt x="0" y="0"/>
                </a:lnTo>
                <a:close/>
              </a:path>
            </a:pathLst>
          </a:custGeom>
        </p:spPr>
      </p:pic>
      <p:pic>
        <p:nvPicPr>
          <p:cNvPr id="37" name="Hình ảnh 36">
            <a:extLst>
              <a:ext uri="{FF2B5EF4-FFF2-40B4-BE49-F238E27FC236}">
                <a16:creationId xmlns:a16="http://schemas.microsoft.com/office/drawing/2014/main" id="{4F58505A-501C-4950-9EC8-6DDCAD779114}"/>
              </a:ext>
            </a:extLst>
          </p:cNvPr>
          <p:cNvPicPr>
            <a:picLocks noChangeAspect="1"/>
          </p:cNvPicPr>
          <p:nvPr/>
        </p:nvPicPr>
        <p:blipFill rotWithShape="1">
          <a:blip r:embed="rId3"/>
          <a:srcRect l="100000" t="49462" r="-4258" b="49447"/>
          <a:stretch/>
        </p:blipFill>
        <p:spPr>
          <a:xfrm>
            <a:off x="10271759" y="3530631"/>
            <a:ext cx="396241" cy="101570"/>
          </a:xfrm>
          <a:custGeom>
            <a:avLst/>
            <a:gdLst>
              <a:gd name="connsiteX0" fmla="*/ 0 w 594362"/>
              <a:gd name="connsiteY0" fmla="*/ 0 h 152355"/>
              <a:gd name="connsiteX1" fmla="*/ 594362 w 594362"/>
              <a:gd name="connsiteY1" fmla="*/ 0 h 152355"/>
              <a:gd name="connsiteX2" fmla="*/ 594362 w 594362"/>
              <a:gd name="connsiteY2" fmla="*/ 152355 h 152355"/>
              <a:gd name="connsiteX3" fmla="*/ 0 w 594362"/>
              <a:gd name="connsiteY3" fmla="*/ 152355 h 152355"/>
              <a:gd name="connsiteX4" fmla="*/ 0 w 594362"/>
              <a:gd name="connsiteY4" fmla="*/ 0 h 152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4362" h="152355">
                <a:moveTo>
                  <a:pt x="0" y="0"/>
                </a:moveTo>
                <a:lnTo>
                  <a:pt x="594362" y="0"/>
                </a:lnTo>
                <a:lnTo>
                  <a:pt x="594362" y="152355"/>
                </a:lnTo>
                <a:lnTo>
                  <a:pt x="0" y="152355"/>
                </a:lnTo>
                <a:lnTo>
                  <a:pt x="0" y="0"/>
                </a:lnTo>
                <a:close/>
              </a:path>
            </a:pathLst>
          </a:custGeom>
        </p:spPr>
      </p:pic>
      <p:pic>
        <p:nvPicPr>
          <p:cNvPr id="36" name="Hình ảnh 35">
            <a:extLst>
              <a:ext uri="{FF2B5EF4-FFF2-40B4-BE49-F238E27FC236}">
                <a16:creationId xmlns:a16="http://schemas.microsoft.com/office/drawing/2014/main" id="{03F8CB93-5A4F-C00E-F31A-4164A00C3549}"/>
              </a:ext>
            </a:extLst>
          </p:cNvPr>
          <p:cNvPicPr>
            <a:picLocks noChangeAspect="1"/>
          </p:cNvPicPr>
          <p:nvPr/>
        </p:nvPicPr>
        <p:blipFill rotWithShape="1">
          <a:blip r:embed="rId3"/>
          <a:srcRect t="50553" r="50873" b="29260"/>
          <a:stretch/>
        </p:blipFill>
        <p:spPr>
          <a:xfrm flipV="1">
            <a:off x="203200" y="3520841"/>
            <a:ext cx="5740400" cy="2274769"/>
          </a:xfrm>
          <a:custGeom>
            <a:avLst/>
            <a:gdLst>
              <a:gd name="connsiteX0" fmla="*/ 0 w 6858000"/>
              <a:gd name="connsiteY0" fmla="*/ 0 h 3078080"/>
              <a:gd name="connsiteX1" fmla="*/ 6858000 w 6858000"/>
              <a:gd name="connsiteY1" fmla="*/ 0 h 3078080"/>
              <a:gd name="connsiteX2" fmla="*/ 6858000 w 6858000"/>
              <a:gd name="connsiteY2" fmla="*/ 3078080 h 3078080"/>
              <a:gd name="connsiteX3" fmla="*/ 0 w 6858000"/>
              <a:gd name="connsiteY3" fmla="*/ 3078080 h 3078080"/>
              <a:gd name="connsiteX4" fmla="*/ 0 w 6858000"/>
              <a:gd name="connsiteY4" fmla="*/ 0 h 3078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8000" h="3078080">
                <a:moveTo>
                  <a:pt x="0" y="0"/>
                </a:moveTo>
                <a:lnTo>
                  <a:pt x="6858000" y="0"/>
                </a:lnTo>
                <a:lnTo>
                  <a:pt x="6858000" y="3078080"/>
                </a:lnTo>
                <a:lnTo>
                  <a:pt x="0" y="3078080"/>
                </a:lnTo>
                <a:lnTo>
                  <a:pt x="0" y="0"/>
                </a:lnTo>
                <a:close/>
              </a:path>
            </a:pathLst>
          </a:custGeom>
        </p:spPr>
      </p:pic>
      <p:pic>
        <p:nvPicPr>
          <p:cNvPr id="35" name="Hình ảnh 34">
            <a:extLst>
              <a:ext uri="{FF2B5EF4-FFF2-40B4-BE49-F238E27FC236}">
                <a16:creationId xmlns:a16="http://schemas.microsoft.com/office/drawing/2014/main" id="{DA11D666-42E0-A7C3-C062-24FA3977E3DC}"/>
              </a:ext>
            </a:extLst>
          </p:cNvPr>
          <p:cNvPicPr>
            <a:picLocks noChangeAspect="1"/>
          </p:cNvPicPr>
          <p:nvPr/>
        </p:nvPicPr>
        <p:blipFill rotWithShape="1">
          <a:blip r:embed="rId3"/>
          <a:srcRect l="50219" t="50553" r="3746" b="29232"/>
          <a:stretch/>
        </p:blipFill>
        <p:spPr>
          <a:xfrm flipH="1">
            <a:off x="5970337" y="1450920"/>
            <a:ext cx="5654842" cy="2311959"/>
          </a:xfrm>
          <a:custGeom>
            <a:avLst/>
            <a:gdLst>
              <a:gd name="connsiteX0" fmla="*/ 0 w 6949438"/>
              <a:gd name="connsiteY0" fmla="*/ 0 h 3078080"/>
              <a:gd name="connsiteX1" fmla="*/ 6949438 w 6949438"/>
              <a:gd name="connsiteY1" fmla="*/ 0 h 3078080"/>
              <a:gd name="connsiteX2" fmla="*/ 6949438 w 6949438"/>
              <a:gd name="connsiteY2" fmla="*/ 3078080 h 3078080"/>
              <a:gd name="connsiteX3" fmla="*/ 0 w 6949438"/>
              <a:gd name="connsiteY3" fmla="*/ 3078080 h 3078080"/>
              <a:gd name="connsiteX4" fmla="*/ 0 w 6949438"/>
              <a:gd name="connsiteY4" fmla="*/ 0 h 3078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9438" h="3078080">
                <a:moveTo>
                  <a:pt x="0" y="0"/>
                </a:moveTo>
                <a:lnTo>
                  <a:pt x="6949438" y="0"/>
                </a:lnTo>
                <a:lnTo>
                  <a:pt x="6949438" y="3078080"/>
                </a:lnTo>
                <a:lnTo>
                  <a:pt x="0" y="3078080"/>
                </a:lnTo>
                <a:lnTo>
                  <a:pt x="0" y="0"/>
                </a:lnTo>
                <a:close/>
              </a:path>
            </a:pathLst>
          </a:custGeom>
        </p:spPr>
      </p:pic>
      <p:pic>
        <p:nvPicPr>
          <p:cNvPr id="34" name="Hình ảnh 33">
            <a:extLst>
              <a:ext uri="{FF2B5EF4-FFF2-40B4-BE49-F238E27FC236}">
                <a16:creationId xmlns:a16="http://schemas.microsoft.com/office/drawing/2014/main" id="{7CE74B60-F208-2980-93F7-1954CFD3C54D}"/>
              </a:ext>
            </a:extLst>
          </p:cNvPr>
          <p:cNvPicPr>
            <a:picLocks noChangeAspect="1"/>
          </p:cNvPicPr>
          <p:nvPr/>
        </p:nvPicPr>
        <p:blipFill rotWithShape="1">
          <a:blip r:embed="rId3"/>
          <a:srcRect l="49127" t="72603" r="49782" b="22700"/>
          <a:stretch/>
        </p:blipFill>
        <p:spPr>
          <a:xfrm>
            <a:off x="5537200" y="5684253"/>
            <a:ext cx="101600" cy="437147"/>
          </a:xfrm>
          <a:custGeom>
            <a:avLst/>
            <a:gdLst>
              <a:gd name="connsiteX0" fmla="*/ 0 w 152400"/>
              <a:gd name="connsiteY0" fmla="*/ 0 h 655720"/>
              <a:gd name="connsiteX1" fmla="*/ 152400 w 152400"/>
              <a:gd name="connsiteY1" fmla="*/ 0 h 655720"/>
              <a:gd name="connsiteX2" fmla="*/ 152400 w 152400"/>
              <a:gd name="connsiteY2" fmla="*/ 655720 h 655720"/>
              <a:gd name="connsiteX3" fmla="*/ 0 w 152400"/>
              <a:gd name="connsiteY3" fmla="*/ 655720 h 655720"/>
              <a:gd name="connsiteX4" fmla="*/ 0 w 152400"/>
              <a:gd name="connsiteY4" fmla="*/ 0 h 65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400" h="655720">
                <a:moveTo>
                  <a:pt x="0" y="0"/>
                </a:moveTo>
                <a:lnTo>
                  <a:pt x="152400" y="0"/>
                </a:lnTo>
                <a:lnTo>
                  <a:pt x="152400" y="655720"/>
                </a:lnTo>
                <a:lnTo>
                  <a:pt x="0" y="655720"/>
                </a:lnTo>
                <a:lnTo>
                  <a:pt x="0" y="0"/>
                </a:lnTo>
                <a:close/>
              </a:path>
            </a:pathLst>
          </a:custGeom>
        </p:spPr>
      </p:pic>
      <p:sp>
        <p:nvSpPr>
          <p:cNvPr id="48" name="Hộp Văn bản 47">
            <a:extLst>
              <a:ext uri="{FF2B5EF4-FFF2-40B4-BE49-F238E27FC236}">
                <a16:creationId xmlns:a16="http://schemas.microsoft.com/office/drawing/2014/main" id="{D8615041-CE52-5411-CC0A-71C25E5A128F}"/>
              </a:ext>
            </a:extLst>
          </p:cNvPr>
          <p:cNvSpPr txBox="1"/>
          <p:nvPr/>
        </p:nvSpPr>
        <p:spPr>
          <a:xfrm>
            <a:off x="6684445" y="2012135"/>
            <a:ext cx="4288353" cy="677108"/>
          </a:xfrm>
          <a:prstGeom prst="rect">
            <a:avLst/>
          </a:prstGeom>
          <a:noFill/>
        </p:spPr>
        <p:txBody>
          <a:bodyPr wrap="square">
            <a:spAutoFit/>
          </a:bodyPr>
          <a:lstStyle/>
          <a:p>
            <a:pPr algn="just"/>
            <a:r>
              <a:rPr lang="vi-VN" b="1" dirty="0"/>
              <a:t>Ngành dịch vụ, du lịch, công nghiệp công nghệ cao</a:t>
            </a:r>
            <a:r>
              <a:rPr lang="vi-VN" dirty="0"/>
              <a:t> phát triển mạnh.</a:t>
            </a:r>
            <a:r>
              <a:rPr lang="en-VN" sz="2000" dirty="0"/>
              <a:t> </a:t>
            </a:r>
            <a:endParaRPr lang="en-US" sz="1867" dirty="0">
              <a:solidFill>
                <a:srgbClr val="002060"/>
              </a:solidFill>
              <a:latin typeface="Roboto Condensed" panose="02000000000000000000" pitchFamily="2" charset="0"/>
              <a:ea typeface="Roboto Condensed" panose="02000000000000000000" pitchFamily="2" charset="0"/>
            </a:endParaRPr>
          </a:p>
        </p:txBody>
      </p:sp>
      <p:sp>
        <p:nvSpPr>
          <p:cNvPr id="50" name="Hộp Văn bản 49">
            <a:extLst>
              <a:ext uri="{FF2B5EF4-FFF2-40B4-BE49-F238E27FC236}">
                <a16:creationId xmlns:a16="http://schemas.microsoft.com/office/drawing/2014/main" id="{A0EF780F-CE96-7F93-85FA-AEB9DC9946F8}"/>
              </a:ext>
            </a:extLst>
          </p:cNvPr>
          <p:cNvSpPr txBox="1"/>
          <p:nvPr/>
        </p:nvSpPr>
        <p:spPr>
          <a:xfrm>
            <a:off x="1066800" y="2020464"/>
            <a:ext cx="4394200" cy="677108"/>
          </a:xfrm>
          <a:prstGeom prst="rect">
            <a:avLst/>
          </a:prstGeom>
          <a:noFill/>
        </p:spPr>
        <p:txBody>
          <a:bodyPr wrap="square">
            <a:spAutoFit/>
          </a:bodyPr>
          <a:lstStyle/>
          <a:p>
            <a:pPr algn="just"/>
            <a:r>
              <a:rPr lang="vi-VN" dirty="0"/>
              <a:t>Thúc đẩy </a:t>
            </a:r>
            <a:r>
              <a:rPr lang="vi-VN" b="1" dirty="0"/>
              <a:t>tăng trưởng kinh tế</a:t>
            </a:r>
            <a:r>
              <a:rPr lang="vi-VN" dirty="0"/>
              <a:t> và chuyển dịch cơ cấu kinh tế đúng hướng.</a:t>
            </a:r>
            <a:r>
              <a:rPr lang="en-VN" sz="2000" dirty="0"/>
              <a:t> </a:t>
            </a:r>
            <a:endParaRPr lang="en-US" sz="1867" dirty="0">
              <a:solidFill>
                <a:srgbClr val="002060"/>
              </a:solidFill>
              <a:latin typeface="Roboto Condensed" panose="02000000000000000000" pitchFamily="2" charset="0"/>
              <a:ea typeface="Roboto Condensed" panose="02000000000000000000" pitchFamily="2" charset="0"/>
            </a:endParaRPr>
          </a:p>
        </p:txBody>
      </p:sp>
      <p:sp>
        <p:nvSpPr>
          <p:cNvPr id="51" name="Hộp Văn bản 50">
            <a:extLst>
              <a:ext uri="{FF2B5EF4-FFF2-40B4-BE49-F238E27FC236}">
                <a16:creationId xmlns:a16="http://schemas.microsoft.com/office/drawing/2014/main" id="{DC400DEF-E280-9DBE-4AF1-CCB8C98B49A4}"/>
              </a:ext>
            </a:extLst>
          </p:cNvPr>
          <p:cNvSpPr txBox="1"/>
          <p:nvPr/>
        </p:nvSpPr>
        <p:spPr>
          <a:xfrm>
            <a:off x="1066800" y="4323613"/>
            <a:ext cx="4178620" cy="677108"/>
          </a:xfrm>
          <a:prstGeom prst="rect">
            <a:avLst/>
          </a:prstGeom>
          <a:noFill/>
        </p:spPr>
        <p:txBody>
          <a:bodyPr wrap="square">
            <a:spAutoFit/>
          </a:bodyPr>
          <a:lstStyle/>
          <a:p>
            <a:pPr algn="just"/>
            <a:r>
              <a:rPr lang="vi-VN" b="1" dirty="0"/>
              <a:t>Nông nghiệp hiện đại, bền vững</a:t>
            </a:r>
            <a:r>
              <a:rPr lang="vi-VN" dirty="0"/>
              <a:t>, thân thiện với môi trường</a:t>
            </a:r>
            <a:r>
              <a:rPr lang="en-VN" sz="2000" dirty="0"/>
              <a:t> </a:t>
            </a:r>
            <a:endParaRPr lang="en-US" sz="1867" dirty="0">
              <a:solidFill>
                <a:srgbClr val="002060"/>
              </a:solidFill>
              <a:latin typeface="Roboto Condensed" panose="02000000000000000000" pitchFamily="2" charset="0"/>
              <a:ea typeface="Roboto Condensed" panose="02000000000000000000" pitchFamily="2" charset="0"/>
            </a:endParaRPr>
          </a:p>
        </p:txBody>
      </p:sp>
      <p:sp>
        <p:nvSpPr>
          <p:cNvPr id="53" name="Hộp Văn bản 52">
            <a:extLst>
              <a:ext uri="{FF2B5EF4-FFF2-40B4-BE49-F238E27FC236}">
                <a16:creationId xmlns:a16="http://schemas.microsoft.com/office/drawing/2014/main" id="{EBDFC75D-431A-4FEF-3BCE-9775ACAE6E11}"/>
              </a:ext>
            </a:extLst>
          </p:cNvPr>
          <p:cNvSpPr txBox="1"/>
          <p:nvPr/>
        </p:nvSpPr>
        <p:spPr>
          <a:xfrm>
            <a:off x="6811446" y="4240469"/>
            <a:ext cx="4161352" cy="954107"/>
          </a:xfrm>
          <a:prstGeom prst="rect">
            <a:avLst/>
          </a:prstGeom>
          <a:noFill/>
        </p:spPr>
        <p:txBody>
          <a:bodyPr wrap="square">
            <a:spAutoFit/>
          </a:bodyPr>
          <a:lstStyle/>
          <a:p>
            <a:pPr algn="just"/>
            <a:r>
              <a:rPr lang="vi-VN" b="1" dirty="0"/>
              <a:t>Kết cấu hạ tầng đô thị</a:t>
            </a:r>
            <a:r>
              <a:rPr lang="vi-VN" dirty="0"/>
              <a:t> ngày càng hiện đại, đồng bộ, tạo diện mạo mới cho thành phố</a:t>
            </a:r>
            <a:r>
              <a:rPr lang="en-VN" sz="2000" dirty="0"/>
              <a:t> </a:t>
            </a:r>
            <a:endParaRPr lang="en-US" sz="1867" dirty="0">
              <a:solidFill>
                <a:srgbClr val="002060"/>
              </a:solidFill>
              <a:latin typeface="Roboto Condensed" panose="02000000000000000000" pitchFamily="2" charset="0"/>
              <a:ea typeface="Roboto Condensed" panose="02000000000000000000" pitchFamily="2" charset="0"/>
            </a:endParaRPr>
          </a:p>
        </p:txBody>
      </p:sp>
    </p:spTree>
    <p:extLst>
      <p:ext uri="{BB962C8B-B14F-4D97-AF65-F5344CB8AC3E}">
        <p14:creationId xmlns:p14="http://schemas.microsoft.com/office/powerpoint/2010/main" val="1636575109"/>
      </p:ext>
    </p:extLst>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fade">
                                      <p:cBhvr>
                                        <p:cTn id="7" dur="1000"/>
                                        <p:tgtEl>
                                          <p:spTgt spid="50"/>
                                        </p:tgtEl>
                                      </p:cBhvr>
                                    </p:animEffect>
                                    <p:anim calcmode="lin" valueType="num">
                                      <p:cBhvr>
                                        <p:cTn id="8" dur="1000" fill="hold"/>
                                        <p:tgtEl>
                                          <p:spTgt spid="50"/>
                                        </p:tgtEl>
                                        <p:attrNameLst>
                                          <p:attrName>ppt_x</p:attrName>
                                        </p:attrNameLst>
                                      </p:cBhvr>
                                      <p:tavLst>
                                        <p:tav tm="0">
                                          <p:val>
                                            <p:strVal val="#ppt_x"/>
                                          </p:val>
                                        </p:tav>
                                        <p:tav tm="100000">
                                          <p:val>
                                            <p:strVal val="#ppt_x"/>
                                          </p:val>
                                        </p:tav>
                                      </p:tavLst>
                                    </p:anim>
                                    <p:anim calcmode="lin" valueType="num">
                                      <p:cBhvr>
                                        <p:cTn id="9" dur="1000" fill="hold"/>
                                        <p:tgtEl>
                                          <p:spTgt spid="50"/>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1"/>
                                        </p:tgtEl>
                                        <p:attrNameLst>
                                          <p:attrName>style.visibility</p:attrName>
                                        </p:attrNameLst>
                                      </p:cBhvr>
                                      <p:to>
                                        <p:strVal val="visible"/>
                                      </p:to>
                                    </p:set>
                                    <p:animEffect transition="in" filter="fade">
                                      <p:cBhvr>
                                        <p:cTn id="12" dur="1000"/>
                                        <p:tgtEl>
                                          <p:spTgt spid="41"/>
                                        </p:tgtEl>
                                      </p:cBhvr>
                                    </p:animEffect>
                                    <p:anim calcmode="lin" valueType="num">
                                      <p:cBhvr>
                                        <p:cTn id="13" dur="1000" fill="hold"/>
                                        <p:tgtEl>
                                          <p:spTgt spid="41"/>
                                        </p:tgtEl>
                                        <p:attrNameLst>
                                          <p:attrName>ppt_x</p:attrName>
                                        </p:attrNameLst>
                                      </p:cBhvr>
                                      <p:tavLst>
                                        <p:tav tm="0">
                                          <p:val>
                                            <p:strVal val="#ppt_x"/>
                                          </p:val>
                                        </p:tav>
                                        <p:tav tm="100000">
                                          <p:val>
                                            <p:strVal val="#ppt_x"/>
                                          </p:val>
                                        </p:tav>
                                      </p:tavLst>
                                    </p:anim>
                                    <p:anim calcmode="lin" valueType="num">
                                      <p:cBhvr>
                                        <p:cTn id="14"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51"/>
                                        </p:tgtEl>
                                        <p:attrNameLst>
                                          <p:attrName>style.visibility</p:attrName>
                                        </p:attrNameLst>
                                      </p:cBhvr>
                                      <p:to>
                                        <p:strVal val="visible"/>
                                      </p:to>
                                    </p:set>
                                    <p:animEffect transition="in" filter="fade">
                                      <p:cBhvr>
                                        <p:cTn id="19" dur="1000"/>
                                        <p:tgtEl>
                                          <p:spTgt spid="51"/>
                                        </p:tgtEl>
                                      </p:cBhvr>
                                    </p:animEffect>
                                    <p:anim calcmode="lin" valueType="num">
                                      <p:cBhvr>
                                        <p:cTn id="20" dur="1000" fill="hold"/>
                                        <p:tgtEl>
                                          <p:spTgt spid="51"/>
                                        </p:tgtEl>
                                        <p:attrNameLst>
                                          <p:attrName>ppt_x</p:attrName>
                                        </p:attrNameLst>
                                      </p:cBhvr>
                                      <p:tavLst>
                                        <p:tav tm="0">
                                          <p:val>
                                            <p:strVal val="#ppt_x"/>
                                          </p:val>
                                        </p:tav>
                                        <p:tav tm="100000">
                                          <p:val>
                                            <p:strVal val="#ppt_x"/>
                                          </p:val>
                                        </p:tav>
                                      </p:tavLst>
                                    </p:anim>
                                    <p:anim calcmode="lin" valueType="num">
                                      <p:cBhvr>
                                        <p:cTn id="21" dur="1000" fill="hold"/>
                                        <p:tgtEl>
                                          <p:spTgt spid="51"/>
                                        </p:tgtEl>
                                        <p:attrNameLst>
                                          <p:attrName>ppt_y</p:attrName>
                                        </p:attrNameLst>
                                      </p:cBhvr>
                                      <p:tavLst>
                                        <p:tav tm="0">
                                          <p:val>
                                            <p:strVal val="#ppt_y-.1"/>
                                          </p:val>
                                        </p:tav>
                                        <p:tav tm="100000">
                                          <p:val>
                                            <p:strVal val="#ppt_y"/>
                                          </p:val>
                                        </p:tav>
                                      </p:tavLst>
                                    </p:anim>
                                  </p:childTnLst>
                                </p:cTn>
                              </p:par>
                              <p:par>
                                <p:cTn id="22" presetID="47" presetClass="entr" presetSubtype="0" fill="hold" nodeType="withEffect">
                                  <p:stCondLst>
                                    <p:cond delay="0"/>
                                  </p:stCondLst>
                                  <p:childTnLst>
                                    <p:set>
                                      <p:cBhvr>
                                        <p:cTn id="23" dur="1" fill="hold">
                                          <p:stCondLst>
                                            <p:cond delay="0"/>
                                          </p:stCondLst>
                                        </p:cTn>
                                        <p:tgtEl>
                                          <p:spTgt spid="36"/>
                                        </p:tgtEl>
                                        <p:attrNameLst>
                                          <p:attrName>style.visibility</p:attrName>
                                        </p:attrNameLst>
                                      </p:cBhvr>
                                      <p:to>
                                        <p:strVal val="visible"/>
                                      </p:to>
                                    </p:set>
                                    <p:animEffect transition="in" filter="fade">
                                      <p:cBhvr>
                                        <p:cTn id="24" dur="1000"/>
                                        <p:tgtEl>
                                          <p:spTgt spid="36"/>
                                        </p:tgtEl>
                                      </p:cBhvr>
                                    </p:animEffect>
                                    <p:anim calcmode="lin" valueType="num">
                                      <p:cBhvr>
                                        <p:cTn id="25" dur="1000" fill="hold"/>
                                        <p:tgtEl>
                                          <p:spTgt spid="36"/>
                                        </p:tgtEl>
                                        <p:attrNameLst>
                                          <p:attrName>ppt_x</p:attrName>
                                        </p:attrNameLst>
                                      </p:cBhvr>
                                      <p:tavLst>
                                        <p:tav tm="0">
                                          <p:val>
                                            <p:strVal val="#ppt_x"/>
                                          </p:val>
                                        </p:tav>
                                        <p:tav tm="100000">
                                          <p:val>
                                            <p:strVal val="#ppt_x"/>
                                          </p:val>
                                        </p:tav>
                                      </p:tavLst>
                                    </p:anim>
                                    <p:anim calcmode="lin" valueType="num">
                                      <p:cBhvr>
                                        <p:cTn id="26" dur="1000" fill="hold"/>
                                        <p:tgtEl>
                                          <p:spTgt spid="36"/>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5"/>
                                        </p:tgtEl>
                                        <p:attrNameLst>
                                          <p:attrName>style.visibility</p:attrName>
                                        </p:attrNameLst>
                                      </p:cBhvr>
                                      <p:to>
                                        <p:strVal val="visible"/>
                                      </p:to>
                                    </p:set>
                                    <p:animEffect transition="in" filter="fade">
                                      <p:cBhvr>
                                        <p:cTn id="31" dur="1000"/>
                                        <p:tgtEl>
                                          <p:spTgt spid="35"/>
                                        </p:tgtEl>
                                      </p:cBhvr>
                                    </p:animEffect>
                                    <p:anim calcmode="lin" valueType="num">
                                      <p:cBhvr>
                                        <p:cTn id="32" dur="1000" fill="hold"/>
                                        <p:tgtEl>
                                          <p:spTgt spid="35"/>
                                        </p:tgtEl>
                                        <p:attrNameLst>
                                          <p:attrName>ppt_x</p:attrName>
                                        </p:attrNameLst>
                                      </p:cBhvr>
                                      <p:tavLst>
                                        <p:tav tm="0">
                                          <p:val>
                                            <p:strVal val="#ppt_x"/>
                                          </p:val>
                                        </p:tav>
                                        <p:tav tm="100000">
                                          <p:val>
                                            <p:strVal val="#ppt_x"/>
                                          </p:val>
                                        </p:tav>
                                      </p:tavLst>
                                    </p:anim>
                                    <p:anim calcmode="lin" valueType="num">
                                      <p:cBhvr>
                                        <p:cTn id="33" dur="1000" fill="hold"/>
                                        <p:tgtEl>
                                          <p:spTgt spid="35"/>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48"/>
                                        </p:tgtEl>
                                        <p:attrNameLst>
                                          <p:attrName>style.visibility</p:attrName>
                                        </p:attrNameLst>
                                      </p:cBhvr>
                                      <p:to>
                                        <p:strVal val="visible"/>
                                      </p:to>
                                    </p:set>
                                    <p:animEffect transition="in" filter="fade">
                                      <p:cBhvr>
                                        <p:cTn id="36" dur="1000"/>
                                        <p:tgtEl>
                                          <p:spTgt spid="48"/>
                                        </p:tgtEl>
                                      </p:cBhvr>
                                    </p:animEffect>
                                    <p:anim calcmode="lin" valueType="num">
                                      <p:cBhvr>
                                        <p:cTn id="37" dur="1000" fill="hold"/>
                                        <p:tgtEl>
                                          <p:spTgt spid="48"/>
                                        </p:tgtEl>
                                        <p:attrNameLst>
                                          <p:attrName>ppt_x</p:attrName>
                                        </p:attrNameLst>
                                      </p:cBhvr>
                                      <p:tavLst>
                                        <p:tav tm="0">
                                          <p:val>
                                            <p:strVal val="#ppt_x"/>
                                          </p:val>
                                        </p:tav>
                                        <p:tav tm="100000">
                                          <p:val>
                                            <p:strVal val="#ppt_x"/>
                                          </p:val>
                                        </p:tav>
                                      </p:tavLst>
                                    </p:anim>
                                    <p:anim calcmode="lin" valueType="num">
                                      <p:cBhvr>
                                        <p:cTn id="38" dur="1000" fill="hold"/>
                                        <p:tgtEl>
                                          <p:spTgt spid="48"/>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7" presetClass="entr" presetSubtype="0" fill="hold" grpId="0" nodeType="clickEffect">
                                  <p:stCondLst>
                                    <p:cond delay="0"/>
                                  </p:stCondLst>
                                  <p:childTnLst>
                                    <p:set>
                                      <p:cBhvr>
                                        <p:cTn id="42" dur="1" fill="hold">
                                          <p:stCondLst>
                                            <p:cond delay="0"/>
                                          </p:stCondLst>
                                        </p:cTn>
                                        <p:tgtEl>
                                          <p:spTgt spid="53"/>
                                        </p:tgtEl>
                                        <p:attrNameLst>
                                          <p:attrName>style.visibility</p:attrName>
                                        </p:attrNameLst>
                                      </p:cBhvr>
                                      <p:to>
                                        <p:strVal val="visible"/>
                                      </p:to>
                                    </p:set>
                                    <p:animEffect transition="in" filter="fade">
                                      <p:cBhvr>
                                        <p:cTn id="43" dur="1000"/>
                                        <p:tgtEl>
                                          <p:spTgt spid="53"/>
                                        </p:tgtEl>
                                      </p:cBhvr>
                                    </p:animEffect>
                                    <p:anim calcmode="lin" valueType="num">
                                      <p:cBhvr>
                                        <p:cTn id="44" dur="1000" fill="hold"/>
                                        <p:tgtEl>
                                          <p:spTgt spid="53"/>
                                        </p:tgtEl>
                                        <p:attrNameLst>
                                          <p:attrName>ppt_x</p:attrName>
                                        </p:attrNameLst>
                                      </p:cBhvr>
                                      <p:tavLst>
                                        <p:tav tm="0">
                                          <p:val>
                                            <p:strVal val="#ppt_x"/>
                                          </p:val>
                                        </p:tav>
                                        <p:tav tm="100000">
                                          <p:val>
                                            <p:strVal val="#ppt_x"/>
                                          </p:val>
                                        </p:tav>
                                      </p:tavLst>
                                    </p:anim>
                                    <p:anim calcmode="lin" valueType="num">
                                      <p:cBhvr>
                                        <p:cTn id="45" dur="1000" fill="hold"/>
                                        <p:tgtEl>
                                          <p:spTgt spid="53"/>
                                        </p:tgtEl>
                                        <p:attrNameLst>
                                          <p:attrName>ppt_y</p:attrName>
                                        </p:attrNameLst>
                                      </p:cBhvr>
                                      <p:tavLst>
                                        <p:tav tm="0">
                                          <p:val>
                                            <p:strVal val="#ppt_y-.1"/>
                                          </p:val>
                                        </p:tav>
                                        <p:tav tm="100000">
                                          <p:val>
                                            <p:strVal val="#ppt_y"/>
                                          </p:val>
                                        </p:tav>
                                      </p:tavLst>
                                    </p:anim>
                                  </p:childTnLst>
                                </p:cTn>
                              </p:par>
                              <p:par>
                                <p:cTn id="46" presetID="47" presetClass="entr" presetSubtype="0" fill="hold" nodeType="withEffect">
                                  <p:stCondLst>
                                    <p:cond delay="0"/>
                                  </p:stCondLst>
                                  <p:childTnLst>
                                    <p:set>
                                      <p:cBhvr>
                                        <p:cTn id="47" dur="1" fill="hold">
                                          <p:stCondLst>
                                            <p:cond delay="0"/>
                                          </p:stCondLst>
                                        </p:cTn>
                                        <p:tgtEl>
                                          <p:spTgt spid="40"/>
                                        </p:tgtEl>
                                        <p:attrNameLst>
                                          <p:attrName>style.visibility</p:attrName>
                                        </p:attrNameLst>
                                      </p:cBhvr>
                                      <p:to>
                                        <p:strVal val="visible"/>
                                      </p:to>
                                    </p:set>
                                    <p:animEffect transition="in" filter="fade">
                                      <p:cBhvr>
                                        <p:cTn id="48" dur="1000"/>
                                        <p:tgtEl>
                                          <p:spTgt spid="40"/>
                                        </p:tgtEl>
                                      </p:cBhvr>
                                    </p:animEffect>
                                    <p:anim calcmode="lin" valueType="num">
                                      <p:cBhvr>
                                        <p:cTn id="49" dur="1000" fill="hold"/>
                                        <p:tgtEl>
                                          <p:spTgt spid="40"/>
                                        </p:tgtEl>
                                        <p:attrNameLst>
                                          <p:attrName>ppt_x</p:attrName>
                                        </p:attrNameLst>
                                      </p:cBhvr>
                                      <p:tavLst>
                                        <p:tav tm="0">
                                          <p:val>
                                            <p:strVal val="#ppt_x"/>
                                          </p:val>
                                        </p:tav>
                                        <p:tav tm="100000">
                                          <p:val>
                                            <p:strVal val="#ppt_x"/>
                                          </p:val>
                                        </p:tav>
                                      </p:tavLst>
                                    </p:anim>
                                    <p:anim calcmode="lin" valueType="num">
                                      <p:cBhvr>
                                        <p:cTn id="50" dur="1000" fill="hold"/>
                                        <p:tgtEl>
                                          <p:spTgt spid="4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50" grpId="0"/>
      <p:bldP spid="51" grpId="0"/>
      <p:bldP spid="5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2"/>
          <p:cNvGrpSpPr/>
          <p:nvPr/>
        </p:nvGrpSpPr>
        <p:grpSpPr>
          <a:xfrm>
            <a:off x="1216612" y="3006098"/>
            <a:ext cx="7094365" cy="1077131"/>
            <a:chOff x="0" y="0"/>
            <a:chExt cx="2256762" cy="574776"/>
          </a:xfrm>
          <a:solidFill>
            <a:srgbClr val="008000"/>
          </a:solidFill>
        </p:grpSpPr>
        <p:sp>
          <p:nvSpPr>
            <p:cNvPr id="13" name="Freeform 13"/>
            <p:cNvSpPr/>
            <p:nvPr/>
          </p:nvSpPr>
          <p:spPr>
            <a:xfrm>
              <a:off x="0" y="0"/>
              <a:ext cx="2256762" cy="574776"/>
            </a:xfrm>
            <a:custGeom>
              <a:avLst/>
              <a:gdLst/>
              <a:ahLst/>
              <a:cxnLst/>
              <a:rect l="l" t="t" r="r" b="b"/>
              <a:pathLst>
                <a:path w="2256762" h="574776">
                  <a:moveTo>
                    <a:pt x="40273" y="0"/>
                  </a:moveTo>
                  <a:lnTo>
                    <a:pt x="2216489" y="0"/>
                  </a:lnTo>
                  <a:cubicBezTo>
                    <a:pt x="2227170" y="0"/>
                    <a:pt x="2237413" y="4243"/>
                    <a:pt x="2244966" y="11796"/>
                  </a:cubicBezTo>
                  <a:cubicBezTo>
                    <a:pt x="2252519" y="19348"/>
                    <a:pt x="2256762" y="29592"/>
                    <a:pt x="2256762" y="40273"/>
                  </a:cubicBezTo>
                  <a:lnTo>
                    <a:pt x="2256762" y="534503"/>
                  </a:lnTo>
                  <a:cubicBezTo>
                    <a:pt x="2256762" y="556745"/>
                    <a:pt x="2238731" y="574776"/>
                    <a:pt x="2216489" y="574776"/>
                  </a:cubicBezTo>
                  <a:lnTo>
                    <a:pt x="40273" y="574776"/>
                  </a:lnTo>
                  <a:cubicBezTo>
                    <a:pt x="29592" y="574776"/>
                    <a:pt x="19348" y="570533"/>
                    <a:pt x="11796" y="562980"/>
                  </a:cubicBezTo>
                  <a:cubicBezTo>
                    <a:pt x="4243" y="555428"/>
                    <a:pt x="0" y="545184"/>
                    <a:pt x="0" y="534503"/>
                  </a:cubicBezTo>
                  <a:lnTo>
                    <a:pt x="0" y="40273"/>
                  </a:lnTo>
                  <a:cubicBezTo>
                    <a:pt x="0" y="18031"/>
                    <a:pt x="18031" y="0"/>
                    <a:pt x="40273" y="0"/>
                  </a:cubicBezTo>
                  <a:close/>
                </a:path>
              </a:pathLst>
            </a:custGeom>
            <a:grpFill/>
          </p:spPr>
          <p:txBody>
            <a:bodyPr/>
            <a:lstStyle/>
            <a:p>
              <a:pPr defTabSz="609630">
                <a:defRPr/>
              </a:pPr>
              <a:endParaRPr lang="en-US" sz="1200">
                <a:solidFill>
                  <a:prstClr val="black"/>
                </a:solidFill>
                <a:latin typeface="Calibri"/>
              </a:endParaRPr>
            </a:p>
          </p:txBody>
        </p:sp>
        <p:sp>
          <p:nvSpPr>
            <p:cNvPr id="14" name="TextBox 14"/>
            <p:cNvSpPr txBox="1"/>
            <p:nvPr/>
          </p:nvSpPr>
          <p:spPr>
            <a:xfrm>
              <a:off x="0" y="-38100"/>
              <a:ext cx="2256762" cy="612876"/>
            </a:xfrm>
            <a:prstGeom prst="rect">
              <a:avLst/>
            </a:prstGeom>
            <a:grpFill/>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grpSp>
        <p:nvGrpSpPr>
          <p:cNvPr id="15" name="Group 15"/>
          <p:cNvGrpSpPr/>
          <p:nvPr/>
        </p:nvGrpSpPr>
        <p:grpSpPr>
          <a:xfrm>
            <a:off x="741778" y="2523483"/>
            <a:ext cx="923710" cy="955587"/>
            <a:chOff x="0" y="0"/>
            <a:chExt cx="569066" cy="655143"/>
          </a:xfrm>
        </p:grpSpPr>
        <p:sp>
          <p:nvSpPr>
            <p:cNvPr id="16" name="Freeform 16"/>
            <p:cNvSpPr/>
            <p:nvPr/>
          </p:nvSpPr>
          <p:spPr>
            <a:xfrm>
              <a:off x="0" y="0"/>
              <a:ext cx="569066" cy="655143"/>
            </a:xfrm>
            <a:custGeom>
              <a:avLst/>
              <a:gdLst/>
              <a:ahLst/>
              <a:cxnLst/>
              <a:rect l="l" t="t" r="r" b="b"/>
              <a:pathLst>
                <a:path w="569066" h="655143">
                  <a:moveTo>
                    <a:pt x="240715" y="0"/>
                  </a:moveTo>
                  <a:lnTo>
                    <a:pt x="328351" y="0"/>
                  </a:lnTo>
                  <a:cubicBezTo>
                    <a:pt x="461294" y="0"/>
                    <a:pt x="569066" y="107772"/>
                    <a:pt x="569066" y="240715"/>
                  </a:cubicBezTo>
                  <a:lnTo>
                    <a:pt x="569066" y="414427"/>
                  </a:lnTo>
                  <a:cubicBezTo>
                    <a:pt x="569066" y="547371"/>
                    <a:pt x="461294" y="655143"/>
                    <a:pt x="328351" y="655143"/>
                  </a:cubicBezTo>
                  <a:lnTo>
                    <a:pt x="240715" y="655143"/>
                  </a:lnTo>
                  <a:cubicBezTo>
                    <a:pt x="176874" y="655143"/>
                    <a:pt x="115647" y="629782"/>
                    <a:pt x="70504" y="584639"/>
                  </a:cubicBezTo>
                  <a:cubicBezTo>
                    <a:pt x="25361" y="539496"/>
                    <a:pt x="0" y="478269"/>
                    <a:pt x="0" y="414427"/>
                  </a:cubicBezTo>
                  <a:lnTo>
                    <a:pt x="0" y="240715"/>
                  </a:lnTo>
                  <a:cubicBezTo>
                    <a:pt x="0" y="107772"/>
                    <a:pt x="107772" y="0"/>
                    <a:pt x="240715" y="0"/>
                  </a:cubicBezTo>
                  <a:close/>
                </a:path>
              </a:pathLst>
            </a:custGeom>
            <a:solidFill>
              <a:srgbClr val="357529"/>
            </a:solidFill>
          </p:spPr>
          <p:txBody>
            <a:bodyPr/>
            <a:lstStyle/>
            <a:p>
              <a:pPr defTabSz="609630">
                <a:defRPr/>
              </a:pPr>
              <a:endParaRPr lang="en-US" sz="1200">
                <a:solidFill>
                  <a:prstClr val="black"/>
                </a:solidFill>
                <a:latin typeface="Calibri"/>
              </a:endParaRPr>
            </a:p>
          </p:txBody>
        </p:sp>
        <p:sp>
          <p:nvSpPr>
            <p:cNvPr id="17" name="TextBox 17"/>
            <p:cNvSpPr txBox="1"/>
            <p:nvPr/>
          </p:nvSpPr>
          <p:spPr>
            <a:xfrm>
              <a:off x="0" y="-38100"/>
              <a:ext cx="569066" cy="693243"/>
            </a:xfrm>
            <a:prstGeom prst="rect">
              <a:avLst/>
            </a:prstGeom>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grpSp>
        <p:nvGrpSpPr>
          <p:cNvPr id="19" name="Group 19"/>
          <p:cNvGrpSpPr/>
          <p:nvPr/>
        </p:nvGrpSpPr>
        <p:grpSpPr>
          <a:xfrm>
            <a:off x="1272327" y="4721597"/>
            <a:ext cx="7055813" cy="1077131"/>
            <a:chOff x="0" y="0"/>
            <a:chExt cx="2256762" cy="574776"/>
          </a:xfrm>
          <a:solidFill>
            <a:srgbClr val="FF6600"/>
          </a:solidFill>
        </p:grpSpPr>
        <p:sp>
          <p:nvSpPr>
            <p:cNvPr id="20" name="Freeform 20"/>
            <p:cNvSpPr/>
            <p:nvPr/>
          </p:nvSpPr>
          <p:spPr>
            <a:xfrm>
              <a:off x="0" y="0"/>
              <a:ext cx="2256762" cy="574776"/>
            </a:xfrm>
            <a:custGeom>
              <a:avLst/>
              <a:gdLst/>
              <a:ahLst/>
              <a:cxnLst/>
              <a:rect l="l" t="t" r="r" b="b"/>
              <a:pathLst>
                <a:path w="2256762" h="574776">
                  <a:moveTo>
                    <a:pt x="40273" y="0"/>
                  </a:moveTo>
                  <a:lnTo>
                    <a:pt x="2216489" y="0"/>
                  </a:lnTo>
                  <a:cubicBezTo>
                    <a:pt x="2227170" y="0"/>
                    <a:pt x="2237413" y="4243"/>
                    <a:pt x="2244966" y="11796"/>
                  </a:cubicBezTo>
                  <a:cubicBezTo>
                    <a:pt x="2252519" y="19348"/>
                    <a:pt x="2256762" y="29592"/>
                    <a:pt x="2256762" y="40273"/>
                  </a:cubicBezTo>
                  <a:lnTo>
                    <a:pt x="2256762" y="534503"/>
                  </a:lnTo>
                  <a:cubicBezTo>
                    <a:pt x="2256762" y="556745"/>
                    <a:pt x="2238731" y="574776"/>
                    <a:pt x="2216489" y="574776"/>
                  </a:cubicBezTo>
                  <a:lnTo>
                    <a:pt x="40273" y="574776"/>
                  </a:lnTo>
                  <a:cubicBezTo>
                    <a:pt x="29592" y="574776"/>
                    <a:pt x="19348" y="570533"/>
                    <a:pt x="11796" y="562980"/>
                  </a:cubicBezTo>
                  <a:cubicBezTo>
                    <a:pt x="4243" y="555428"/>
                    <a:pt x="0" y="545184"/>
                    <a:pt x="0" y="534503"/>
                  </a:cubicBezTo>
                  <a:lnTo>
                    <a:pt x="0" y="40273"/>
                  </a:lnTo>
                  <a:cubicBezTo>
                    <a:pt x="0" y="18031"/>
                    <a:pt x="18031" y="0"/>
                    <a:pt x="40273" y="0"/>
                  </a:cubicBezTo>
                  <a:close/>
                </a:path>
              </a:pathLst>
            </a:custGeom>
            <a:grpFill/>
          </p:spPr>
          <p:txBody>
            <a:bodyPr/>
            <a:lstStyle/>
            <a:p>
              <a:pPr defTabSz="609630">
                <a:defRPr/>
              </a:pPr>
              <a:endParaRPr lang="en-US" sz="1200">
                <a:solidFill>
                  <a:prstClr val="black"/>
                </a:solidFill>
                <a:latin typeface="Calibri"/>
              </a:endParaRPr>
            </a:p>
          </p:txBody>
        </p:sp>
        <p:sp>
          <p:nvSpPr>
            <p:cNvPr id="21" name="TextBox 21"/>
            <p:cNvSpPr txBox="1"/>
            <p:nvPr/>
          </p:nvSpPr>
          <p:spPr>
            <a:xfrm>
              <a:off x="0" y="-38100"/>
              <a:ext cx="2256762" cy="612876"/>
            </a:xfrm>
            <a:prstGeom prst="rect">
              <a:avLst/>
            </a:prstGeom>
            <a:grpFill/>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grpSp>
        <p:nvGrpSpPr>
          <p:cNvPr id="22" name="Group 22"/>
          <p:cNvGrpSpPr/>
          <p:nvPr/>
        </p:nvGrpSpPr>
        <p:grpSpPr>
          <a:xfrm>
            <a:off x="653155" y="4376871"/>
            <a:ext cx="923710" cy="1011160"/>
            <a:chOff x="0" y="0"/>
            <a:chExt cx="569066" cy="655143"/>
          </a:xfrm>
        </p:grpSpPr>
        <p:sp>
          <p:nvSpPr>
            <p:cNvPr id="23" name="Freeform 23"/>
            <p:cNvSpPr/>
            <p:nvPr/>
          </p:nvSpPr>
          <p:spPr>
            <a:xfrm>
              <a:off x="0" y="0"/>
              <a:ext cx="569066" cy="655143"/>
            </a:xfrm>
            <a:custGeom>
              <a:avLst/>
              <a:gdLst/>
              <a:ahLst/>
              <a:cxnLst/>
              <a:rect l="l" t="t" r="r" b="b"/>
              <a:pathLst>
                <a:path w="569066" h="655143">
                  <a:moveTo>
                    <a:pt x="240715" y="0"/>
                  </a:moveTo>
                  <a:lnTo>
                    <a:pt x="328351" y="0"/>
                  </a:lnTo>
                  <a:cubicBezTo>
                    <a:pt x="461294" y="0"/>
                    <a:pt x="569066" y="107772"/>
                    <a:pt x="569066" y="240715"/>
                  </a:cubicBezTo>
                  <a:lnTo>
                    <a:pt x="569066" y="414427"/>
                  </a:lnTo>
                  <a:cubicBezTo>
                    <a:pt x="569066" y="547371"/>
                    <a:pt x="461294" y="655143"/>
                    <a:pt x="328351" y="655143"/>
                  </a:cubicBezTo>
                  <a:lnTo>
                    <a:pt x="240715" y="655143"/>
                  </a:lnTo>
                  <a:cubicBezTo>
                    <a:pt x="176874" y="655143"/>
                    <a:pt x="115647" y="629782"/>
                    <a:pt x="70504" y="584639"/>
                  </a:cubicBezTo>
                  <a:cubicBezTo>
                    <a:pt x="25361" y="539496"/>
                    <a:pt x="0" y="478269"/>
                    <a:pt x="0" y="414427"/>
                  </a:cubicBezTo>
                  <a:lnTo>
                    <a:pt x="0" y="240715"/>
                  </a:lnTo>
                  <a:cubicBezTo>
                    <a:pt x="0" y="107772"/>
                    <a:pt x="107772" y="0"/>
                    <a:pt x="240715" y="0"/>
                  </a:cubicBezTo>
                  <a:close/>
                </a:path>
              </a:pathLst>
            </a:custGeom>
            <a:solidFill>
              <a:srgbClr val="14320F"/>
            </a:solidFill>
          </p:spPr>
          <p:txBody>
            <a:bodyPr/>
            <a:lstStyle/>
            <a:p>
              <a:pPr defTabSz="609630">
                <a:defRPr/>
              </a:pPr>
              <a:endParaRPr lang="en-US" sz="1200">
                <a:solidFill>
                  <a:prstClr val="black"/>
                </a:solidFill>
                <a:latin typeface="Calibri"/>
              </a:endParaRPr>
            </a:p>
          </p:txBody>
        </p:sp>
        <p:sp>
          <p:nvSpPr>
            <p:cNvPr id="24" name="TextBox 24"/>
            <p:cNvSpPr txBox="1"/>
            <p:nvPr/>
          </p:nvSpPr>
          <p:spPr>
            <a:xfrm>
              <a:off x="0" y="-38100"/>
              <a:ext cx="569066" cy="693243"/>
            </a:xfrm>
            <a:prstGeom prst="rect">
              <a:avLst/>
            </a:prstGeom>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grpSp>
        <p:nvGrpSpPr>
          <p:cNvPr id="25" name="Group 25"/>
          <p:cNvGrpSpPr/>
          <p:nvPr/>
        </p:nvGrpSpPr>
        <p:grpSpPr>
          <a:xfrm>
            <a:off x="1328866" y="1219200"/>
            <a:ext cx="6999274" cy="1077131"/>
            <a:chOff x="0" y="0"/>
            <a:chExt cx="2256762" cy="574776"/>
          </a:xfrm>
          <a:solidFill>
            <a:srgbClr val="FF6600"/>
          </a:solidFill>
        </p:grpSpPr>
        <p:sp>
          <p:nvSpPr>
            <p:cNvPr id="26" name="Freeform 26"/>
            <p:cNvSpPr/>
            <p:nvPr/>
          </p:nvSpPr>
          <p:spPr>
            <a:xfrm>
              <a:off x="0" y="0"/>
              <a:ext cx="2256762" cy="574776"/>
            </a:xfrm>
            <a:custGeom>
              <a:avLst/>
              <a:gdLst/>
              <a:ahLst/>
              <a:cxnLst/>
              <a:rect l="l" t="t" r="r" b="b"/>
              <a:pathLst>
                <a:path w="2256762" h="574776">
                  <a:moveTo>
                    <a:pt x="40273" y="0"/>
                  </a:moveTo>
                  <a:lnTo>
                    <a:pt x="2216489" y="0"/>
                  </a:lnTo>
                  <a:cubicBezTo>
                    <a:pt x="2227170" y="0"/>
                    <a:pt x="2237413" y="4243"/>
                    <a:pt x="2244966" y="11796"/>
                  </a:cubicBezTo>
                  <a:cubicBezTo>
                    <a:pt x="2252519" y="19348"/>
                    <a:pt x="2256762" y="29592"/>
                    <a:pt x="2256762" y="40273"/>
                  </a:cubicBezTo>
                  <a:lnTo>
                    <a:pt x="2256762" y="534503"/>
                  </a:lnTo>
                  <a:cubicBezTo>
                    <a:pt x="2256762" y="556745"/>
                    <a:pt x="2238731" y="574776"/>
                    <a:pt x="2216489" y="574776"/>
                  </a:cubicBezTo>
                  <a:lnTo>
                    <a:pt x="40273" y="574776"/>
                  </a:lnTo>
                  <a:cubicBezTo>
                    <a:pt x="29592" y="574776"/>
                    <a:pt x="19348" y="570533"/>
                    <a:pt x="11796" y="562980"/>
                  </a:cubicBezTo>
                  <a:cubicBezTo>
                    <a:pt x="4243" y="555428"/>
                    <a:pt x="0" y="545184"/>
                    <a:pt x="0" y="534503"/>
                  </a:cubicBezTo>
                  <a:lnTo>
                    <a:pt x="0" y="40273"/>
                  </a:lnTo>
                  <a:cubicBezTo>
                    <a:pt x="0" y="18031"/>
                    <a:pt x="18031" y="0"/>
                    <a:pt x="40273" y="0"/>
                  </a:cubicBezTo>
                  <a:close/>
                </a:path>
              </a:pathLst>
            </a:custGeom>
            <a:grpFill/>
          </p:spPr>
          <p:txBody>
            <a:bodyPr/>
            <a:lstStyle/>
            <a:p>
              <a:pPr defTabSz="609630">
                <a:defRPr/>
              </a:pPr>
              <a:endParaRPr lang="en-US" sz="1200">
                <a:solidFill>
                  <a:prstClr val="black"/>
                </a:solidFill>
                <a:latin typeface="Calibri"/>
              </a:endParaRPr>
            </a:p>
          </p:txBody>
        </p:sp>
        <p:sp>
          <p:nvSpPr>
            <p:cNvPr id="27" name="TextBox 27"/>
            <p:cNvSpPr txBox="1"/>
            <p:nvPr/>
          </p:nvSpPr>
          <p:spPr>
            <a:xfrm>
              <a:off x="0" y="-38100"/>
              <a:ext cx="2256762" cy="612876"/>
            </a:xfrm>
            <a:prstGeom prst="rect">
              <a:avLst/>
            </a:prstGeom>
            <a:grpFill/>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grpSp>
        <p:nvGrpSpPr>
          <p:cNvPr id="29" name="Group 29"/>
          <p:cNvGrpSpPr/>
          <p:nvPr/>
        </p:nvGrpSpPr>
        <p:grpSpPr>
          <a:xfrm>
            <a:off x="758941" y="915937"/>
            <a:ext cx="891867" cy="969177"/>
            <a:chOff x="0" y="0"/>
            <a:chExt cx="569066" cy="655143"/>
          </a:xfrm>
        </p:grpSpPr>
        <p:sp>
          <p:nvSpPr>
            <p:cNvPr id="30" name="Freeform 30"/>
            <p:cNvSpPr/>
            <p:nvPr/>
          </p:nvSpPr>
          <p:spPr>
            <a:xfrm>
              <a:off x="0" y="0"/>
              <a:ext cx="569066" cy="655143"/>
            </a:xfrm>
            <a:custGeom>
              <a:avLst/>
              <a:gdLst/>
              <a:ahLst/>
              <a:cxnLst/>
              <a:rect l="l" t="t" r="r" b="b"/>
              <a:pathLst>
                <a:path w="569066" h="655143">
                  <a:moveTo>
                    <a:pt x="240715" y="0"/>
                  </a:moveTo>
                  <a:lnTo>
                    <a:pt x="328351" y="0"/>
                  </a:lnTo>
                  <a:cubicBezTo>
                    <a:pt x="461294" y="0"/>
                    <a:pt x="569066" y="107772"/>
                    <a:pt x="569066" y="240715"/>
                  </a:cubicBezTo>
                  <a:lnTo>
                    <a:pt x="569066" y="414427"/>
                  </a:lnTo>
                  <a:cubicBezTo>
                    <a:pt x="569066" y="547371"/>
                    <a:pt x="461294" y="655143"/>
                    <a:pt x="328351" y="655143"/>
                  </a:cubicBezTo>
                  <a:lnTo>
                    <a:pt x="240715" y="655143"/>
                  </a:lnTo>
                  <a:cubicBezTo>
                    <a:pt x="176874" y="655143"/>
                    <a:pt x="115647" y="629782"/>
                    <a:pt x="70504" y="584639"/>
                  </a:cubicBezTo>
                  <a:cubicBezTo>
                    <a:pt x="25361" y="539496"/>
                    <a:pt x="0" y="478269"/>
                    <a:pt x="0" y="414427"/>
                  </a:cubicBezTo>
                  <a:lnTo>
                    <a:pt x="0" y="240715"/>
                  </a:lnTo>
                  <a:cubicBezTo>
                    <a:pt x="0" y="107772"/>
                    <a:pt x="107772" y="0"/>
                    <a:pt x="240715" y="0"/>
                  </a:cubicBezTo>
                  <a:close/>
                </a:path>
              </a:pathLst>
            </a:custGeom>
            <a:solidFill>
              <a:srgbClr val="14320F"/>
            </a:solidFill>
          </p:spPr>
          <p:txBody>
            <a:bodyPr/>
            <a:lstStyle/>
            <a:p>
              <a:pPr defTabSz="609630">
                <a:defRPr/>
              </a:pPr>
              <a:endParaRPr lang="en-US" sz="1200">
                <a:solidFill>
                  <a:prstClr val="black"/>
                </a:solidFill>
                <a:latin typeface="Calibri"/>
              </a:endParaRPr>
            </a:p>
          </p:txBody>
        </p:sp>
        <p:sp>
          <p:nvSpPr>
            <p:cNvPr id="31" name="TextBox 31"/>
            <p:cNvSpPr txBox="1"/>
            <p:nvPr/>
          </p:nvSpPr>
          <p:spPr>
            <a:xfrm>
              <a:off x="0" y="-38100"/>
              <a:ext cx="569066" cy="693243"/>
            </a:xfrm>
            <a:prstGeom prst="rect">
              <a:avLst/>
            </a:prstGeom>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sp>
        <p:nvSpPr>
          <p:cNvPr id="50" name="TextBox 15">
            <a:extLst>
              <a:ext uri="{FF2B5EF4-FFF2-40B4-BE49-F238E27FC236}">
                <a16:creationId xmlns:a16="http://schemas.microsoft.com/office/drawing/2014/main" id="{388A1976-B50A-1743-79BA-1F9A88BDFF05}"/>
              </a:ext>
            </a:extLst>
          </p:cNvPr>
          <p:cNvSpPr txBox="1"/>
          <p:nvPr/>
        </p:nvSpPr>
        <p:spPr>
          <a:xfrm>
            <a:off x="1757729" y="1283892"/>
            <a:ext cx="6553248" cy="413190"/>
          </a:xfrm>
          <a:prstGeom prst="rect">
            <a:avLst/>
          </a:prstGeom>
          <a:ln>
            <a:noFill/>
          </a:ln>
        </p:spPr>
        <p:txBody>
          <a:bodyPr wrap="square" lIns="0" tIns="0" rIns="0" bIns="0" rtlCol="0" anchor="t">
            <a:spAutoFit/>
          </a:bodyPr>
          <a:lstStyle/>
          <a:p>
            <a:pPr>
              <a:lnSpc>
                <a:spcPct val="150000"/>
              </a:lnSpc>
            </a:pPr>
            <a:r>
              <a:rPr lang="vi-VN" b="1" dirty="0"/>
              <a:t>Thu hút đầu tư</a:t>
            </a:r>
            <a:r>
              <a:rPr lang="vi-VN" dirty="0"/>
              <a:t>, </a:t>
            </a:r>
            <a:r>
              <a:rPr lang="vi-VN" b="1" dirty="0"/>
              <a:t>tạo việc làm</a:t>
            </a:r>
            <a:r>
              <a:rPr lang="vi-VN" dirty="0"/>
              <a:t>, </a:t>
            </a:r>
            <a:r>
              <a:rPr lang="vi-VN" b="1" dirty="0"/>
              <a:t>nâng cao đời sống nhân dân</a:t>
            </a:r>
            <a:r>
              <a:rPr lang="en-VN" sz="2000" dirty="0"/>
              <a:t> </a:t>
            </a:r>
            <a:endParaRPr lang="en-US" sz="1867" dirty="0">
              <a:solidFill>
                <a:schemeClr val="bg1"/>
              </a:solidFill>
              <a:latin typeface="Roboto Condensed" panose="02000000000000000000" pitchFamily="2" charset="0"/>
              <a:ea typeface="Roboto Condensed" panose="02000000000000000000" pitchFamily="2" charset="0"/>
            </a:endParaRPr>
          </a:p>
        </p:txBody>
      </p:sp>
      <p:sp>
        <p:nvSpPr>
          <p:cNvPr id="51" name="TextBox 16">
            <a:extLst>
              <a:ext uri="{FF2B5EF4-FFF2-40B4-BE49-F238E27FC236}">
                <a16:creationId xmlns:a16="http://schemas.microsoft.com/office/drawing/2014/main" id="{5843454C-EAFD-6925-2ABB-9B3A01FAE7BE}"/>
              </a:ext>
            </a:extLst>
          </p:cNvPr>
          <p:cNvSpPr txBox="1"/>
          <p:nvPr/>
        </p:nvSpPr>
        <p:spPr>
          <a:xfrm>
            <a:off x="1808577" y="3073309"/>
            <a:ext cx="6134292" cy="828688"/>
          </a:xfrm>
          <a:prstGeom prst="rect">
            <a:avLst/>
          </a:prstGeom>
          <a:ln>
            <a:noFill/>
          </a:ln>
        </p:spPr>
        <p:txBody>
          <a:bodyPr wrap="square" lIns="0" tIns="0" rIns="0" bIns="0" rtlCol="0" anchor="t">
            <a:spAutoFit/>
          </a:bodyPr>
          <a:lstStyle/>
          <a:p>
            <a:pPr algn="just">
              <a:lnSpc>
                <a:spcPct val="150000"/>
              </a:lnSpc>
            </a:pPr>
            <a:r>
              <a:rPr lang="vi-VN" dirty="0"/>
              <a:t>Góp phần </a:t>
            </a:r>
            <a:r>
              <a:rPr lang="vi-VN" b="1" dirty="0"/>
              <a:t>phát triển an sinh xã hội</a:t>
            </a:r>
            <a:r>
              <a:rPr lang="vi-VN" dirty="0"/>
              <a:t>, giảm nghèo, lan tỏa lối sống văn minh</a:t>
            </a:r>
            <a:r>
              <a:rPr lang="en-VN" sz="2000" dirty="0"/>
              <a:t> </a:t>
            </a:r>
            <a:endParaRPr lang="en-US" sz="1867" dirty="0">
              <a:solidFill>
                <a:schemeClr val="bg1"/>
              </a:solidFill>
              <a:latin typeface="Roboto Condensed" panose="02000000000000000000" pitchFamily="2" charset="0"/>
              <a:ea typeface="Roboto Condensed" panose="02000000000000000000" pitchFamily="2" charset="0"/>
            </a:endParaRPr>
          </a:p>
        </p:txBody>
      </p:sp>
      <p:sp>
        <p:nvSpPr>
          <p:cNvPr id="52" name="TextBox 17">
            <a:extLst>
              <a:ext uri="{FF2B5EF4-FFF2-40B4-BE49-F238E27FC236}">
                <a16:creationId xmlns:a16="http://schemas.microsoft.com/office/drawing/2014/main" id="{6BFDF5B7-E020-5B6A-5EF1-558E952A1E66}"/>
              </a:ext>
            </a:extLst>
          </p:cNvPr>
          <p:cNvSpPr txBox="1"/>
          <p:nvPr/>
        </p:nvSpPr>
        <p:spPr>
          <a:xfrm>
            <a:off x="1527759" y="4898066"/>
            <a:ext cx="6726257" cy="828688"/>
          </a:xfrm>
          <a:prstGeom prst="rect">
            <a:avLst/>
          </a:prstGeom>
          <a:ln>
            <a:noFill/>
          </a:ln>
        </p:spPr>
        <p:txBody>
          <a:bodyPr wrap="square" lIns="0" tIns="0" rIns="0" bIns="0" rtlCol="0" anchor="t">
            <a:spAutoFit/>
          </a:bodyPr>
          <a:lstStyle/>
          <a:p>
            <a:pPr>
              <a:lnSpc>
                <a:spcPct val="150000"/>
              </a:lnSpc>
            </a:pPr>
            <a:r>
              <a:rPr lang="vi-VN" dirty="0"/>
              <a:t>Đà Nẵng khẳng định vai trò </a:t>
            </a:r>
            <a:r>
              <a:rPr lang="vi-VN" b="1" dirty="0"/>
              <a:t>đô thị trung tâm, đầu tàu phát triển</a:t>
            </a:r>
            <a:r>
              <a:rPr lang="vi-VN" dirty="0"/>
              <a:t> của miền Trung – Tây Nguyên</a:t>
            </a:r>
            <a:r>
              <a:rPr lang="en-VN" sz="2000" dirty="0"/>
              <a:t> </a:t>
            </a:r>
            <a:endParaRPr lang="en-US" sz="1867" dirty="0">
              <a:solidFill>
                <a:schemeClr val="bg1"/>
              </a:solidFill>
              <a:latin typeface="Roboto Condensed" panose="02000000000000000000" pitchFamily="2" charset="0"/>
              <a:ea typeface="Roboto Condensed" panose="02000000000000000000" pitchFamily="2" charset="0"/>
            </a:endParaRPr>
          </a:p>
        </p:txBody>
      </p:sp>
      <p:pic>
        <p:nvPicPr>
          <p:cNvPr id="7170" name="Picture 2" descr="Hình ảnh Thiết Kế Logo Bảo Vệ Môi Trường PNG Miễn Phí Tải Về - Lovepik">
            <a:extLst>
              <a:ext uri="{FF2B5EF4-FFF2-40B4-BE49-F238E27FC236}">
                <a16:creationId xmlns:a16="http://schemas.microsoft.com/office/drawing/2014/main" id="{06053113-1E14-84DC-112C-8C30C52B63C4}"/>
              </a:ext>
            </a:extLst>
          </p:cNvPr>
          <p:cNvPicPr>
            <a:picLocks noChangeAspect="1" noChangeArrowheads="1"/>
          </p:cNvPicPr>
          <p:nvPr/>
        </p:nvPicPr>
        <p:blipFill>
          <a:blip r:embed="rId2" cstate="print">
            <a:extLst>
              <a:ext uri="{BEBA8EAE-BF5A-486C-A8C5-ECC9F3942E4B}">
                <a14:imgProps xmlns:a14="http://schemas.microsoft.com/office/drawing/2010/main">
                  <a14:imgLayer r:embed="rId3">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827316" y="2628462"/>
            <a:ext cx="744425" cy="744425"/>
          </a:xfrm>
          <a:prstGeom prst="ellipse">
            <a:avLst/>
          </a:prstGeom>
          <a:noFill/>
          <a:extLst>
            <a:ext uri="{909E8E84-426E-40DD-AFC4-6F175D3DCCD1}">
              <a14:hiddenFill xmlns:a14="http://schemas.microsoft.com/office/drawing/2010/main">
                <a:solidFill>
                  <a:srgbClr val="FFFFFF"/>
                </a:solidFill>
              </a14:hiddenFill>
            </a:ext>
          </a:extLst>
        </p:spPr>
      </p:pic>
      <p:pic>
        <p:nvPicPr>
          <p:cNvPr id="56" name="Hình ảnh 55">
            <a:extLst>
              <a:ext uri="{FF2B5EF4-FFF2-40B4-BE49-F238E27FC236}">
                <a16:creationId xmlns:a16="http://schemas.microsoft.com/office/drawing/2014/main" id="{11E32DBB-8C74-A686-E4C8-2382AA0819F7}"/>
              </a:ext>
            </a:extLst>
          </p:cNvPr>
          <p:cNvPicPr>
            <a:picLocks noChangeAspect="1"/>
          </p:cNvPicPr>
          <p:nvPr/>
        </p:nvPicPr>
        <p:blipFill>
          <a:blip r:embed="rId4">
            <a:extLst>
              <a:ext uri="{BEBA8EAE-BF5A-486C-A8C5-ECC9F3942E4B}">
                <a14:imgProps xmlns:a14="http://schemas.microsoft.com/office/drawing/2010/main">
                  <a14:imgLayer r:embed="rId5">
                    <a14:imgEffect>
                      <a14:saturation sat="300000"/>
                    </a14:imgEffect>
                  </a14:imgLayer>
                </a14:imgProps>
              </a:ext>
            </a:extLst>
          </a:blip>
          <a:stretch>
            <a:fillRect/>
          </a:stretch>
        </p:blipFill>
        <p:spPr>
          <a:xfrm>
            <a:off x="834166" y="1047622"/>
            <a:ext cx="742453" cy="668167"/>
          </a:xfrm>
          <a:prstGeom prst="ellipse">
            <a:avLst/>
          </a:prstGeom>
        </p:spPr>
      </p:pic>
      <p:pic>
        <p:nvPicPr>
          <p:cNvPr id="57" name="Hình ảnh 56">
            <a:extLst>
              <a:ext uri="{FF2B5EF4-FFF2-40B4-BE49-F238E27FC236}">
                <a16:creationId xmlns:a16="http://schemas.microsoft.com/office/drawing/2014/main" id="{38D8FE96-C5DD-27C7-12CF-D9376200858B}"/>
              </a:ext>
            </a:extLst>
          </p:cNvPr>
          <p:cNvPicPr>
            <a:picLocks noChangeAspect="1"/>
          </p:cNvPicPr>
          <p:nvPr/>
        </p:nvPicPr>
        <p:blipFill>
          <a:blip r:embed="rId6">
            <a:extLst>
              <a:ext uri="{BEBA8EAE-BF5A-486C-A8C5-ECC9F3942E4B}">
                <a14:imgProps xmlns:a14="http://schemas.microsoft.com/office/drawing/2010/main">
                  <a14:imgLayer r:embed="rId7">
                    <a14:imgEffect>
                      <a14:saturation sat="300000"/>
                    </a14:imgEffect>
                  </a14:imgLayer>
                </a14:imgProps>
              </a:ext>
            </a:extLst>
          </a:blip>
          <a:stretch>
            <a:fillRect/>
          </a:stretch>
        </p:blipFill>
        <p:spPr>
          <a:xfrm>
            <a:off x="702259" y="4463056"/>
            <a:ext cx="825500" cy="825500"/>
          </a:xfrm>
          <a:prstGeom prst="ellipse">
            <a:avLst/>
          </a:prstGeom>
        </p:spPr>
      </p:pic>
      <p:pic>
        <p:nvPicPr>
          <p:cNvPr id="7172" name="Picture 4" descr="Green factory - Free industry icons">
            <a:extLst>
              <a:ext uri="{FF2B5EF4-FFF2-40B4-BE49-F238E27FC236}">
                <a16:creationId xmlns:a16="http://schemas.microsoft.com/office/drawing/2014/main" id="{71F58553-5BD5-16D6-5081-FFB0F49904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96872" y="4046836"/>
            <a:ext cx="2895129" cy="2895129"/>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Năng lượng tái tạo – Wikipedia tiếng Việt">
            <a:extLst>
              <a:ext uri="{FF2B5EF4-FFF2-40B4-BE49-F238E27FC236}">
                <a16:creationId xmlns:a16="http://schemas.microsoft.com/office/drawing/2014/main" id="{6C9FD344-144F-F2AF-D3AB-76AFBE94DEC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036013" y="1359311"/>
            <a:ext cx="1827121" cy="182712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0-#ppt_w/2"/>
                                          </p:val>
                                        </p:tav>
                                        <p:tav tm="100000">
                                          <p:val>
                                            <p:strVal val="#ppt_x"/>
                                          </p:val>
                                        </p:tav>
                                      </p:tavLst>
                                    </p:anim>
                                    <p:anim calcmode="lin" valueType="num">
                                      <p:cBhvr additive="base">
                                        <p:cTn id="8" dur="500" fill="hold"/>
                                        <p:tgtEl>
                                          <p:spTgt spid="25"/>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500" fill="hold"/>
                                        <p:tgtEl>
                                          <p:spTgt spid="29"/>
                                        </p:tgtEl>
                                        <p:attrNameLst>
                                          <p:attrName>ppt_x</p:attrName>
                                        </p:attrNameLst>
                                      </p:cBhvr>
                                      <p:tavLst>
                                        <p:tav tm="0">
                                          <p:val>
                                            <p:strVal val="0-#ppt_w/2"/>
                                          </p:val>
                                        </p:tav>
                                        <p:tav tm="100000">
                                          <p:val>
                                            <p:strVal val="#ppt_x"/>
                                          </p:val>
                                        </p:tav>
                                      </p:tavLst>
                                    </p:anim>
                                    <p:anim calcmode="lin" valueType="num">
                                      <p:cBhvr additive="base">
                                        <p:cTn id="12" dur="500" fill="hold"/>
                                        <p:tgtEl>
                                          <p:spTgt spid="29"/>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50"/>
                                        </p:tgtEl>
                                        <p:attrNameLst>
                                          <p:attrName>style.visibility</p:attrName>
                                        </p:attrNameLst>
                                      </p:cBhvr>
                                      <p:to>
                                        <p:strVal val="visible"/>
                                      </p:to>
                                    </p:set>
                                    <p:anim calcmode="lin" valueType="num">
                                      <p:cBhvr additive="base">
                                        <p:cTn id="15" dur="500" fill="hold"/>
                                        <p:tgtEl>
                                          <p:spTgt spid="50"/>
                                        </p:tgtEl>
                                        <p:attrNameLst>
                                          <p:attrName>ppt_x</p:attrName>
                                        </p:attrNameLst>
                                      </p:cBhvr>
                                      <p:tavLst>
                                        <p:tav tm="0">
                                          <p:val>
                                            <p:strVal val="0-#ppt_w/2"/>
                                          </p:val>
                                        </p:tav>
                                        <p:tav tm="100000">
                                          <p:val>
                                            <p:strVal val="#ppt_x"/>
                                          </p:val>
                                        </p:tav>
                                      </p:tavLst>
                                    </p:anim>
                                    <p:anim calcmode="lin" valueType="num">
                                      <p:cBhvr additive="base">
                                        <p:cTn id="16" dur="500" fill="hold"/>
                                        <p:tgtEl>
                                          <p:spTgt spid="50"/>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56"/>
                                        </p:tgtEl>
                                        <p:attrNameLst>
                                          <p:attrName>style.visibility</p:attrName>
                                        </p:attrNameLst>
                                      </p:cBhvr>
                                      <p:to>
                                        <p:strVal val="visible"/>
                                      </p:to>
                                    </p:set>
                                    <p:anim calcmode="lin" valueType="num">
                                      <p:cBhvr additive="base">
                                        <p:cTn id="19" dur="500" fill="hold"/>
                                        <p:tgtEl>
                                          <p:spTgt spid="56"/>
                                        </p:tgtEl>
                                        <p:attrNameLst>
                                          <p:attrName>ppt_x</p:attrName>
                                        </p:attrNameLst>
                                      </p:cBhvr>
                                      <p:tavLst>
                                        <p:tav tm="0">
                                          <p:val>
                                            <p:strVal val="0-#ppt_w/2"/>
                                          </p:val>
                                        </p:tav>
                                        <p:tav tm="100000">
                                          <p:val>
                                            <p:strVal val="#ppt_x"/>
                                          </p:val>
                                        </p:tav>
                                      </p:tavLst>
                                    </p:anim>
                                    <p:anim calcmode="lin" valueType="num">
                                      <p:cBhvr additive="base">
                                        <p:cTn id="20" dur="500" fill="hold"/>
                                        <p:tgtEl>
                                          <p:spTgt spid="5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0-#ppt_w/2"/>
                                          </p:val>
                                        </p:tav>
                                        <p:tav tm="100000">
                                          <p:val>
                                            <p:strVal val="#ppt_x"/>
                                          </p:val>
                                        </p:tav>
                                      </p:tavLst>
                                    </p:anim>
                                    <p:anim calcmode="lin" valueType="num">
                                      <p:cBhvr additive="base">
                                        <p:cTn id="26" dur="500" fill="hold"/>
                                        <p:tgtEl>
                                          <p:spTgt spid="12"/>
                                        </p:tgtEl>
                                        <p:attrNameLst>
                                          <p:attrName>ppt_y</p:attrName>
                                        </p:attrNameLst>
                                      </p:cBhvr>
                                      <p:tavLst>
                                        <p:tav tm="0">
                                          <p:val>
                                            <p:strVal val="#ppt_y"/>
                                          </p:val>
                                        </p:tav>
                                        <p:tav tm="100000">
                                          <p:val>
                                            <p:strVal val="#ppt_y"/>
                                          </p:val>
                                        </p:tav>
                                      </p:tavLst>
                                    </p:anim>
                                  </p:childTnLst>
                                </p:cTn>
                              </p:par>
                              <p:par>
                                <p:cTn id="27" presetID="2" presetClass="entr" presetSubtype="8" fill="hold" nodeType="withEffect">
                                  <p:stCondLst>
                                    <p:cond delay="0"/>
                                  </p:stCondLst>
                                  <p:childTnLst>
                                    <p:set>
                                      <p:cBhvr>
                                        <p:cTn id="28" dur="1" fill="hold">
                                          <p:stCondLst>
                                            <p:cond delay="0"/>
                                          </p:stCondLst>
                                        </p:cTn>
                                        <p:tgtEl>
                                          <p:spTgt spid="15"/>
                                        </p:tgtEl>
                                        <p:attrNameLst>
                                          <p:attrName>style.visibility</p:attrName>
                                        </p:attrNameLst>
                                      </p:cBhvr>
                                      <p:to>
                                        <p:strVal val="visible"/>
                                      </p:to>
                                    </p:set>
                                    <p:anim calcmode="lin" valueType="num">
                                      <p:cBhvr additive="base">
                                        <p:cTn id="29" dur="500" fill="hold"/>
                                        <p:tgtEl>
                                          <p:spTgt spid="15"/>
                                        </p:tgtEl>
                                        <p:attrNameLst>
                                          <p:attrName>ppt_x</p:attrName>
                                        </p:attrNameLst>
                                      </p:cBhvr>
                                      <p:tavLst>
                                        <p:tav tm="0">
                                          <p:val>
                                            <p:strVal val="0-#ppt_w/2"/>
                                          </p:val>
                                        </p:tav>
                                        <p:tav tm="100000">
                                          <p:val>
                                            <p:strVal val="#ppt_x"/>
                                          </p:val>
                                        </p:tav>
                                      </p:tavLst>
                                    </p:anim>
                                    <p:anim calcmode="lin" valueType="num">
                                      <p:cBhvr additive="base">
                                        <p:cTn id="30" dur="500" fill="hold"/>
                                        <p:tgtEl>
                                          <p:spTgt spid="15"/>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51"/>
                                        </p:tgtEl>
                                        <p:attrNameLst>
                                          <p:attrName>style.visibility</p:attrName>
                                        </p:attrNameLst>
                                      </p:cBhvr>
                                      <p:to>
                                        <p:strVal val="visible"/>
                                      </p:to>
                                    </p:set>
                                    <p:anim calcmode="lin" valueType="num">
                                      <p:cBhvr additive="base">
                                        <p:cTn id="33" dur="500" fill="hold"/>
                                        <p:tgtEl>
                                          <p:spTgt spid="51"/>
                                        </p:tgtEl>
                                        <p:attrNameLst>
                                          <p:attrName>ppt_x</p:attrName>
                                        </p:attrNameLst>
                                      </p:cBhvr>
                                      <p:tavLst>
                                        <p:tav tm="0">
                                          <p:val>
                                            <p:strVal val="0-#ppt_w/2"/>
                                          </p:val>
                                        </p:tav>
                                        <p:tav tm="100000">
                                          <p:val>
                                            <p:strVal val="#ppt_x"/>
                                          </p:val>
                                        </p:tav>
                                      </p:tavLst>
                                    </p:anim>
                                    <p:anim calcmode="lin" valueType="num">
                                      <p:cBhvr additive="base">
                                        <p:cTn id="34" dur="500" fill="hold"/>
                                        <p:tgtEl>
                                          <p:spTgt spid="51"/>
                                        </p:tgtEl>
                                        <p:attrNameLst>
                                          <p:attrName>ppt_y</p:attrName>
                                        </p:attrNameLst>
                                      </p:cBhvr>
                                      <p:tavLst>
                                        <p:tav tm="0">
                                          <p:val>
                                            <p:strVal val="#ppt_y"/>
                                          </p:val>
                                        </p:tav>
                                        <p:tav tm="100000">
                                          <p:val>
                                            <p:strVal val="#ppt_y"/>
                                          </p:val>
                                        </p:tav>
                                      </p:tavLst>
                                    </p:anim>
                                  </p:childTnLst>
                                </p:cTn>
                              </p:par>
                              <p:par>
                                <p:cTn id="35" presetID="2" presetClass="entr" presetSubtype="8" fill="hold" nodeType="withEffect">
                                  <p:stCondLst>
                                    <p:cond delay="0"/>
                                  </p:stCondLst>
                                  <p:childTnLst>
                                    <p:set>
                                      <p:cBhvr>
                                        <p:cTn id="36" dur="1" fill="hold">
                                          <p:stCondLst>
                                            <p:cond delay="0"/>
                                          </p:stCondLst>
                                        </p:cTn>
                                        <p:tgtEl>
                                          <p:spTgt spid="7170"/>
                                        </p:tgtEl>
                                        <p:attrNameLst>
                                          <p:attrName>style.visibility</p:attrName>
                                        </p:attrNameLst>
                                      </p:cBhvr>
                                      <p:to>
                                        <p:strVal val="visible"/>
                                      </p:to>
                                    </p:set>
                                    <p:anim calcmode="lin" valueType="num">
                                      <p:cBhvr additive="base">
                                        <p:cTn id="37" dur="500" fill="hold"/>
                                        <p:tgtEl>
                                          <p:spTgt spid="7170"/>
                                        </p:tgtEl>
                                        <p:attrNameLst>
                                          <p:attrName>ppt_x</p:attrName>
                                        </p:attrNameLst>
                                      </p:cBhvr>
                                      <p:tavLst>
                                        <p:tav tm="0">
                                          <p:val>
                                            <p:strVal val="0-#ppt_w/2"/>
                                          </p:val>
                                        </p:tav>
                                        <p:tav tm="100000">
                                          <p:val>
                                            <p:strVal val="#ppt_x"/>
                                          </p:val>
                                        </p:tav>
                                      </p:tavLst>
                                    </p:anim>
                                    <p:anim calcmode="lin" valueType="num">
                                      <p:cBhvr additive="base">
                                        <p:cTn id="38" dur="500" fill="hold"/>
                                        <p:tgtEl>
                                          <p:spTgt spid="7170"/>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19"/>
                                        </p:tgtEl>
                                        <p:attrNameLst>
                                          <p:attrName>style.visibility</p:attrName>
                                        </p:attrNameLst>
                                      </p:cBhvr>
                                      <p:to>
                                        <p:strVal val="visible"/>
                                      </p:to>
                                    </p:set>
                                    <p:anim calcmode="lin" valueType="num">
                                      <p:cBhvr additive="base">
                                        <p:cTn id="43" dur="500" fill="hold"/>
                                        <p:tgtEl>
                                          <p:spTgt spid="19"/>
                                        </p:tgtEl>
                                        <p:attrNameLst>
                                          <p:attrName>ppt_x</p:attrName>
                                        </p:attrNameLst>
                                      </p:cBhvr>
                                      <p:tavLst>
                                        <p:tav tm="0">
                                          <p:val>
                                            <p:strVal val="0-#ppt_w/2"/>
                                          </p:val>
                                        </p:tav>
                                        <p:tav tm="100000">
                                          <p:val>
                                            <p:strVal val="#ppt_x"/>
                                          </p:val>
                                        </p:tav>
                                      </p:tavLst>
                                    </p:anim>
                                    <p:anim calcmode="lin" valueType="num">
                                      <p:cBhvr additive="base">
                                        <p:cTn id="44" dur="500" fill="hold"/>
                                        <p:tgtEl>
                                          <p:spTgt spid="19"/>
                                        </p:tgtEl>
                                        <p:attrNameLst>
                                          <p:attrName>ppt_y</p:attrName>
                                        </p:attrNameLst>
                                      </p:cBhvr>
                                      <p:tavLst>
                                        <p:tav tm="0">
                                          <p:val>
                                            <p:strVal val="#ppt_y"/>
                                          </p:val>
                                        </p:tav>
                                        <p:tav tm="100000">
                                          <p:val>
                                            <p:strVal val="#ppt_y"/>
                                          </p:val>
                                        </p:tav>
                                      </p:tavLst>
                                    </p:anim>
                                  </p:childTnLst>
                                </p:cTn>
                              </p:par>
                              <p:par>
                                <p:cTn id="45" presetID="2" presetClass="entr" presetSubtype="8" fill="hold" nodeType="withEffect">
                                  <p:stCondLst>
                                    <p:cond delay="0"/>
                                  </p:stCondLst>
                                  <p:childTnLst>
                                    <p:set>
                                      <p:cBhvr>
                                        <p:cTn id="46" dur="1" fill="hold">
                                          <p:stCondLst>
                                            <p:cond delay="0"/>
                                          </p:stCondLst>
                                        </p:cTn>
                                        <p:tgtEl>
                                          <p:spTgt spid="22"/>
                                        </p:tgtEl>
                                        <p:attrNameLst>
                                          <p:attrName>style.visibility</p:attrName>
                                        </p:attrNameLst>
                                      </p:cBhvr>
                                      <p:to>
                                        <p:strVal val="visible"/>
                                      </p:to>
                                    </p:set>
                                    <p:anim calcmode="lin" valueType="num">
                                      <p:cBhvr additive="base">
                                        <p:cTn id="47" dur="500" fill="hold"/>
                                        <p:tgtEl>
                                          <p:spTgt spid="22"/>
                                        </p:tgtEl>
                                        <p:attrNameLst>
                                          <p:attrName>ppt_x</p:attrName>
                                        </p:attrNameLst>
                                      </p:cBhvr>
                                      <p:tavLst>
                                        <p:tav tm="0">
                                          <p:val>
                                            <p:strVal val="0-#ppt_w/2"/>
                                          </p:val>
                                        </p:tav>
                                        <p:tav tm="100000">
                                          <p:val>
                                            <p:strVal val="#ppt_x"/>
                                          </p:val>
                                        </p:tav>
                                      </p:tavLst>
                                    </p:anim>
                                    <p:anim calcmode="lin" valueType="num">
                                      <p:cBhvr additive="base">
                                        <p:cTn id="48" dur="500" fill="hold"/>
                                        <p:tgtEl>
                                          <p:spTgt spid="22"/>
                                        </p:tgtEl>
                                        <p:attrNameLst>
                                          <p:attrName>ppt_y</p:attrName>
                                        </p:attrNameLst>
                                      </p:cBhvr>
                                      <p:tavLst>
                                        <p:tav tm="0">
                                          <p:val>
                                            <p:strVal val="#ppt_y"/>
                                          </p:val>
                                        </p:tav>
                                        <p:tav tm="100000">
                                          <p:val>
                                            <p:strVal val="#ppt_y"/>
                                          </p:val>
                                        </p:tav>
                                      </p:tavLst>
                                    </p:anim>
                                  </p:childTnLst>
                                </p:cTn>
                              </p:par>
                              <p:par>
                                <p:cTn id="49" presetID="2" presetClass="entr" presetSubtype="8" fill="hold" grpId="0" nodeType="withEffect">
                                  <p:stCondLst>
                                    <p:cond delay="0"/>
                                  </p:stCondLst>
                                  <p:childTnLst>
                                    <p:set>
                                      <p:cBhvr>
                                        <p:cTn id="50" dur="1" fill="hold">
                                          <p:stCondLst>
                                            <p:cond delay="0"/>
                                          </p:stCondLst>
                                        </p:cTn>
                                        <p:tgtEl>
                                          <p:spTgt spid="52"/>
                                        </p:tgtEl>
                                        <p:attrNameLst>
                                          <p:attrName>style.visibility</p:attrName>
                                        </p:attrNameLst>
                                      </p:cBhvr>
                                      <p:to>
                                        <p:strVal val="visible"/>
                                      </p:to>
                                    </p:set>
                                    <p:anim calcmode="lin" valueType="num">
                                      <p:cBhvr additive="base">
                                        <p:cTn id="51" dur="500" fill="hold"/>
                                        <p:tgtEl>
                                          <p:spTgt spid="52"/>
                                        </p:tgtEl>
                                        <p:attrNameLst>
                                          <p:attrName>ppt_x</p:attrName>
                                        </p:attrNameLst>
                                      </p:cBhvr>
                                      <p:tavLst>
                                        <p:tav tm="0">
                                          <p:val>
                                            <p:strVal val="0-#ppt_w/2"/>
                                          </p:val>
                                        </p:tav>
                                        <p:tav tm="100000">
                                          <p:val>
                                            <p:strVal val="#ppt_x"/>
                                          </p:val>
                                        </p:tav>
                                      </p:tavLst>
                                    </p:anim>
                                    <p:anim calcmode="lin" valueType="num">
                                      <p:cBhvr additive="base">
                                        <p:cTn id="52" dur="500" fill="hold"/>
                                        <p:tgtEl>
                                          <p:spTgt spid="52"/>
                                        </p:tgtEl>
                                        <p:attrNameLst>
                                          <p:attrName>ppt_y</p:attrName>
                                        </p:attrNameLst>
                                      </p:cBhvr>
                                      <p:tavLst>
                                        <p:tav tm="0">
                                          <p:val>
                                            <p:strVal val="#ppt_y"/>
                                          </p:val>
                                        </p:tav>
                                        <p:tav tm="100000">
                                          <p:val>
                                            <p:strVal val="#ppt_y"/>
                                          </p:val>
                                        </p:tav>
                                      </p:tavLst>
                                    </p:anim>
                                  </p:childTnLst>
                                </p:cTn>
                              </p:par>
                              <p:par>
                                <p:cTn id="53" presetID="2" presetClass="entr" presetSubtype="8" fill="hold" nodeType="withEffect">
                                  <p:stCondLst>
                                    <p:cond delay="0"/>
                                  </p:stCondLst>
                                  <p:childTnLst>
                                    <p:set>
                                      <p:cBhvr>
                                        <p:cTn id="54" dur="1" fill="hold">
                                          <p:stCondLst>
                                            <p:cond delay="0"/>
                                          </p:stCondLst>
                                        </p:cTn>
                                        <p:tgtEl>
                                          <p:spTgt spid="57"/>
                                        </p:tgtEl>
                                        <p:attrNameLst>
                                          <p:attrName>style.visibility</p:attrName>
                                        </p:attrNameLst>
                                      </p:cBhvr>
                                      <p:to>
                                        <p:strVal val="visible"/>
                                      </p:to>
                                    </p:set>
                                    <p:anim calcmode="lin" valueType="num">
                                      <p:cBhvr additive="base">
                                        <p:cTn id="55" dur="500" fill="hold"/>
                                        <p:tgtEl>
                                          <p:spTgt spid="57"/>
                                        </p:tgtEl>
                                        <p:attrNameLst>
                                          <p:attrName>ppt_x</p:attrName>
                                        </p:attrNameLst>
                                      </p:cBhvr>
                                      <p:tavLst>
                                        <p:tav tm="0">
                                          <p:val>
                                            <p:strVal val="0-#ppt_w/2"/>
                                          </p:val>
                                        </p:tav>
                                        <p:tav tm="100000">
                                          <p:val>
                                            <p:strVal val="#ppt_x"/>
                                          </p:val>
                                        </p:tav>
                                      </p:tavLst>
                                    </p:anim>
                                    <p:anim calcmode="lin" valueType="num">
                                      <p:cBhvr additive="base">
                                        <p:cTn id="56" dur="500" fill="hold"/>
                                        <p:tgtEl>
                                          <p:spTgt spid="5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51" grpId="0"/>
      <p:bldP spid="5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7" descr="Ảnh có chứa ảnh chụp màn hình&#10;&#10;Mô tả được tạo tự động">
            <a:extLst>
              <a:ext uri="{FF2B5EF4-FFF2-40B4-BE49-F238E27FC236}">
                <a16:creationId xmlns:a16="http://schemas.microsoft.com/office/drawing/2014/main" id="{3437C7B3-83F4-D876-5343-C864F36FAE1D}"/>
              </a:ext>
            </a:extLst>
          </p:cNvPr>
          <p:cNvPicPr>
            <a:picLocks noChangeAspect="1"/>
          </p:cNvPicPr>
          <p:nvPr/>
        </p:nvPicPr>
        <p:blipFill rotWithShape="1">
          <a:blip r:embed="rId2">
            <a:extLst>
              <a:ext uri="{28A0092B-C50C-407E-A947-70E740481C1C}">
                <a14:useLocalDpi xmlns:a14="http://schemas.microsoft.com/office/drawing/2010/main" val="0"/>
              </a:ext>
            </a:extLst>
          </a:blip>
          <a:srcRect t="66" r="2" b="13"/>
          <a:stretch/>
        </p:blipFill>
        <p:spPr>
          <a:xfrm>
            <a:off x="-163815" y="0"/>
            <a:ext cx="12191980" cy="6857990"/>
          </a:xfrm>
          <a:prstGeom prst="rect">
            <a:avLst/>
          </a:prstGeom>
        </p:spPr>
      </p:pic>
      <p:sp>
        <p:nvSpPr>
          <p:cNvPr id="3" name="Google Shape;324;p37">
            <a:extLst>
              <a:ext uri="{FF2B5EF4-FFF2-40B4-BE49-F238E27FC236}">
                <a16:creationId xmlns:a16="http://schemas.microsoft.com/office/drawing/2014/main" id="{AA254AF3-41DA-1707-E5C4-3643A77FB7C3}"/>
              </a:ext>
            </a:extLst>
          </p:cNvPr>
          <p:cNvSpPr/>
          <p:nvPr/>
        </p:nvSpPr>
        <p:spPr>
          <a:xfrm>
            <a:off x="3252115" y="1289662"/>
            <a:ext cx="8296326" cy="1331134"/>
          </a:xfrm>
          <a:prstGeom prst="roundRect">
            <a:avLst>
              <a:gd name="adj" fmla="val 50000"/>
            </a:avLst>
          </a:prstGeom>
          <a:solidFill>
            <a:schemeClr val="accent5">
              <a:lumMod val="60000"/>
              <a:lumOff val="40000"/>
            </a:scheme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2000" b="0" i="0" u="none" strike="noStrike" kern="0" cap="none" spc="0" normalizeH="0" baseline="0" noProof="0" dirty="0">
              <a:ln>
                <a:noFill/>
              </a:ln>
              <a:solidFill>
                <a:srgbClr val="000000"/>
              </a:solidFill>
              <a:effectLst/>
              <a:uLnTx/>
              <a:uFillTx/>
              <a:latin typeface="#9Slide03 Arima Madurai" panose="020B0604020202020204" charset="0"/>
              <a:ea typeface="+mn-ea"/>
              <a:cs typeface="#9Slide03 Arima Madurai" panose="020B0604020202020204" charset="0"/>
              <a:sym typeface="Arial"/>
            </a:endParaRPr>
          </a:p>
        </p:txBody>
      </p:sp>
      <p:sp>
        <p:nvSpPr>
          <p:cNvPr id="4" name="Google Shape;326;p37">
            <a:extLst>
              <a:ext uri="{FF2B5EF4-FFF2-40B4-BE49-F238E27FC236}">
                <a16:creationId xmlns:a16="http://schemas.microsoft.com/office/drawing/2014/main" id="{F4F8C8D9-1139-69F7-42C7-E152787A3F22}"/>
              </a:ext>
            </a:extLst>
          </p:cNvPr>
          <p:cNvSpPr/>
          <p:nvPr/>
        </p:nvSpPr>
        <p:spPr>
          <a:xfrm>
            <a:off x="671331" y="1707540"/>
            <a:ext cx="1732016" cy="3463391"/>
          </a:xfrm>
          <a:custGeom>
            <a:avLst/>
            <a:gdLst/>
            <a:ahLst/>
            <a:cxnLst/>
            <a:rect l="l" t="t" r="r" b="b"/>
            <a:pathLst>
              <a:path w="15892" h="31782" fill="none" extrusionOk="0">
                <a:moveTo>
                  <a:pt x="1" y="1"/>
                </a:moveTo>
                <a:cubicBezTo>
                  <a:pt x="8768" y="1"/>
                  <a:pt x="15891" y="7110"/>
                  <a:pt x="15891" y="15891"/>
                </a:cubicBezTo>
                <a:cubicBezTo>
                  <a:pt x="15891" y="24659"/>
                  <a:pt x="8768" y="31782"/>
                  <a:pt x="1" y="31782"/>
                </a:cubicBezTo>
              </a:path>
            </a:pathLst>
          </a:custGeom>
          <a:noFill/>
          <a:ln w="28575" cap="flat" cmpd="sng">
            <a:solidFill>
              <a:srgbClr val="301E4B">
                <a:lumMod val="50000"/>
              </a:srgbClr>
            </a:solidFill>
            <a:prstDash val="solid"/>
            <a:miter lim="13264"/>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5" name="Google Shape;339;p37">
            <a:extLst>
              <a:ext uri="{FF2B5EF4-FFF2-40B4-BE49-F238E27FC236}">
                <a16:creationId xmlns:a16="http://schemas.microsoft.com/office/drawing/2014/main" id="{0A1B7BC1-B8AB-7648-1FA6-9E3A4D55BB8A}"/>
              </a:ext>
            </a:extLst>
          </p:cNvPr>
          <p:cNvGrpSpPr/>
          <p:nvPr/>
        </p:nvGrpSpPr>
        <p:grpSpPr>
          <a:xfrm>
            <a:off x="1987103" y="1396979"/>
            <a:ext cx="1448026" cy="1214066"/>
            <a:chOff x="3080825" y="581133"/>
            <a:chExt cx="2050931" cy="1077409"/>
          </a:xfrm>
        </p:grpSpPr>
        <p:grpSp>
          <p:nvGrpSpPr>
            <p:cNvPr id="6" name="Google Shape;340;p37">
              <a:extLst>
                <a:ext uri="{FF2B5EF4-FFF2-40B4-BE49-F238E27FC236}">
                  <a16:creationId xmlns:a16="http://schemas.microsoft.com/office/drawing/2014/main" id="{E3F5113A-1675-CAA5-DBB5-4E077179FC1B}"/>
                </a:ext>
              </a:extLst>
            </p:cNvPr>
            <p:cNvGrpSpPr/>
            <p:nvPr/>
          </p:nvGrpSpPr>
          <p:grpSpPr>
            <a:xfrm>
              <a:off x="3109325" y="581133"/>
              <a:ext cx="2022431" cy="982568"/>
              <a:chOff x="3109325" y="581133"/>
              <a:chExt cx="2022431" cy="982568"/>
            </a:xfrm>
          </p:grpSpPr>
          <p:sp>
            <p:nvSpPr>
              <p:cNvPr id="8" name="Google Shape;341;p37">
                <a:extLst>
                  <a:ext uri="{FF2B5EF4-FFF2-40B4-BE49-F238E27FC236}">
                    <a16:creationId xmlns:a16="http://schemas.microsoft.com/office/drawing/2014/main" id="{AD44D38E-61F5-874E-01AF-D7DDACD2FC8E}"/>
                  </a:ext>
                </a:extLst>
              </p:cNvPr>
              <p:cNvSpPr/>
              <p:nvPr/>
            </p:nvSpPr>
            <p:spPr>
              <a:xfrm>
                <a:off x="4231600" y="581133"/>
                <a:ext cx="900156"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3333" b="0" i="0" u="none" strike="noStrike" kern="0" cap="none" spc="0" normalizeH="0" baseline="0" noProof="0">
                  <a:ln>
                    <a:noFill/>
                  </a:ln>
                  <a:solidFill>
                    <a:srgbClr val="FFF0DE"/>
                  </a:solidFill>
                  <a:effectLst/>
                  <a:uLnTx/>
                  <a:uFillTx/>
                  <a:latin typeface="Fira Sans Extra Condensed Medium"/>
                  <a:ea typeface="Fira Sans Extra Condensed Medium"/>
                  <a:cs typeface="Fira Sans Extra Condensed Medium"/>
                  <a:sym typeface="Fira Sans Extra Condensed Medium"/>
                </a:endParaRPr>
              </a:p>
            </p:txBody>
          </p:sp>
          <p:cxnSp>
            <p:nvCxnSpPr>
              <p:cNvPr id="9" name="Google Shape;342;p37">
                <a:extLst>
                  <a:ext uri="{FF2B5EF4-FFF2-40B4-BE49-F238E27FC236}">
                    <a16:creationId xmlns:a16="http://schemas.microsoft.com/office/drawing/2014/main" id="{2B999CD2-BF74-7080-90B7-7981CD3E1C40}"/>
                  </a:ext>
                </a:extLst>
              </p:cNvPr>
              <p:cNvCxnSpPr/>
              <p:nvPr/>
            </p:nvCxnSpPr>
            <p:spPr>
              <a:xfrm flipH="1">
                <a:off x="3109325" y="1014101"/>
                <a:ext cx="1166100" cy="549600"/>
              </a:xfrm>
              <a:prstGeom prst="bentConnector3">
                <a:avLst>
                  <a:gd name="adj1" fmla="val 38959"/>
                </a:avLst>
              </a:prstGeom>
              <a:noFill/>
              <a:ln w="9525" cap="flat" cmpd="sng">
                <a:solidFill>
                  <a:srgbClr val="00B050"/>
                </a:solidFill>
                <a:prstDash val="solid"/>
                <a:round/>
                <a:headEnd type="none" w="med" len="med"/>
                <a:tailEnd type="none" w="med" len="med"/>
              </a:ln>
            </p:spPr>
          </p:cxnSp>
        </p:grpSp>
        <p:sp>
          <p:nvSpPr>
            <p:cNvPr id="7" name="Google Shape;343;p37">
              <a:extLst>
                <a:ext uri="{FF2B5EF4-FFF2-40B4-BE49-F238E27FC236}">
                  <a16:creationId xmlns:a16="http://schemas.microsoft.com/office/drawing/2014/main" id="{CCFEE892-4CC9-ECE4-8778-53199922415F}"/>
                </a:ext>
              </a:extLst>
            </p:cNvPr>
            <p:cNvSpPr/>
            <p:nvPr/>
          </p:nvSpPr>
          <p:spPr>
            <a:xfrm>
              <a:off x="3080825" y="1471942"/>
              <a:ext cx="186600" cy="186600"/>
            </a:xfrm>
            <a:prstGeom prst="ellipse">
              <a:avLst/>
            </a:prstGeom>
            <a:solidFill>
              <a:srgbClr val="00B050"/>
            </a:solidFill>
            <a:ln w="9525" cap="flat" cmpd="sng">
              <a:solidFill>
                <a:srgbClr val="FFF0DE"/>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10" name="TextBox 9">
            <a:extLst>
              <a:ext uri="{FF2B5EF4-FFF2-40B4-BE49-F238E27FC236}">
                <a16:creationId xmlns:a16="http://schemas.microsoft.com/office/drawing/2014/main" id="{D1A44CC9-54D4-F6FB-A1ED-739AF5FE4FBC}"/>
              </a:ext>
            </a:extLst>
          </p:cNvPr>
          <p:cNvSpPr txBox="1"/>
          <p:nvPr/>
        </p:nvSpPr>
        <p:spPr>
          <a:xfrm>
            <a:off x="3628994" y="1664101"/>
            <a:ext cx="7651991" cy="461665"/>
          </a:xfrm>
          <a:prstGeom prst="rect">
            <a:avLst/>
          </a:prstGeom>
          <a:noFill/>
        </p:spPr>
        <p:txBody>
          <a:bodyPr wrap="square">
            <a:spAutoFit/>
          </a:bodyPr>
          <a:lstStyle/>
          <a:p>
            <a:pPr lvl="0" algn="just"/>
            <a:r>
              <a:rPr lang="vi-VN" sz="2400" b="1" dirty="0"/>
              <a:t>Hạ tầng chưa theo kịp tốc độ đô thị hoá</a:t>
            </a:r>
            <a:r>
              <a:rPr lang="en-VN" sz="2400" dirty="0"/>
              <a:t> </a:t>
            </a:r>
            <a:endParaRPr kumimoji="0" lang="en-US" sz="2400" b="0" i="0" u="none" strike="noStrike" kern="1200" cap="none" spc="0" normalizeH="0" baseline="0" noProof="0" dirty="0">
              <a:ln>
                <a:noFill/>
              </a:ln>
              <a:solidFill>
                <a:prstClr val="black">
                  <a:lumMod val="95000"/>
                  <a:lumOff val="5000"/>
                </a:prstClr>
              </a:solidFill>
              <a:effectLst/>
              <a:uLnTx/>
              <a:uFillTx/>
              <a:ea typeface="#9Slide03 Roboto Condensed" panose="02000000000000000000" pitchFamily="2" charset="0"/>
              <a:cs typeface="#9Slide03 Arima Madurai" panose="020B0604020202020204" charset="0"/>
            </a:endParaRPr>
          </a:p>
        </p:txBody>
      </p:sp>
      <p:sp>
        <p:nvSpPr>
          <p:cNvPr id="11" name="Google Shape;324;p37">
            <a:extLst>
              <a:ext uri="{FF2B5EF4-FFF2-40B4-BE49-F238E27FC236}">
                <a16:creationId xmlns:a16="http://schemas.microsoft.com/office/drawing/2014/main" id="{D69343DE-8C9E-7319-3DDB-FC280FCDB647}"/>
              </a:ext>
            </a:extLst>
          </p:cNvPr>
          <p:cNvSpPr/>
          <p:nvPr/>
        </p:nvSpPr>
        <p:spPr>
          <a:xfrm>
            <a:off x="3117359" y="2904584"/>
            <a:ext cx="8296326" cy="1343468"/>
          </a:xfrm>
          <a:prstGeom prst="roundRect">
            <a:avLst>
              <a:gd name="adj" fmla="val 50000"/>
            </a:avLst>
          </a:prstGeom>
          <a:solidFill>
            <a:schemeClr val="accent5">
              <a:lumMod val="60000"/>
              <a:lumOff val="40000"/>
            </a:schemeClr>
          </a:solidFill>
          <a:ln>
            <a:noFill/>
          </a:ln>
        </p:spPr>
        <p:txBody>
          <a:bodyPr spcFirstLastPara="1" wrap="square" lIns="121900" tIns="121900" rIns="121900" bIns="121900" anchor="ctr" anchorCtr="0">
            <a:noAutofit/>
          </a:bodyPr>
          <a:lstStyle/>
          <a:p>
            <a:r>
              <a:rPr lang="vi-VN" sz="2400" b="1" dirty="0"/>
              <a:t>Ô nhiễm môi trường</a:t>
            </a:r>
            <a:r>
              <a:rPr lang="vi-VN" sz="2400" dirty="0"/>
              <a:t> ở khu dân cư, khu công nghiệp, bãi biển</a:t>
            </a:r>
            <a:r>
              <a:rPr lang="en-VN" sz="2400" dirty="0"/>
              <a:t> </a:t>
            </a:r>
            <a:endParaRPr lang="en-US" sz="2400" dirty="0"/>
          </a:p>
        </p:txBody>
      </p:sp>
      <p:grpSp>
        <p:nvGrpSpPr>
          <p:cNvPr id="12" name="Google Shape;327;p37">
            <a:extLst>
              <a:ext uri="{FF2B5EF4-FFF2-40B4-BE49-F238E27FC236}">
                <a16:creationId xmlns:a16="http://schemas.microsoft.com/office/drawing/2014/main" id="{8DE49449-33B6-30AC-6988-5F18DCBE5EE5}"/>
              </a:ext>
            </a:extLst>
          </p:cNvPr>
          <p:cNvGrpSpPr/>
          <p:nvPr/>
        </p:nvGrpSpPr>
        <p:grpSpPr>
          <a:xfrm>
            <a:off x="1917976" y="4179537"/>
            <a:ext cx="1446381" cy="1410371"/>
            <a:chOff x="3080825" y="3429675"/>
            <a:chExt cx="2050931" cy="1132692"/>
          </a:xfrm>
        </p:grpSpPr>
        <p:sp>
          <p:nvSpPr>
            <p:cNvPr id="13" name="Google Shape;328;p37">
              <a:extLst>
                <a:ext uri="{FF2B5EF4-FFF2-40B4-BE49-F238E27FC236}">
                  <a16:creationId xmlns:a16="http://schemas.microsoft.com/office/drawing/2014/main" id="{1606B879-533B-BE18-5DC4-58173CAFE779}"/>
                </a:ext>
              </a:extLst>
            </p:cNvPr>
            <p:cNvSpPr/>
            <p:nvPr/>
          </p:nvSpPr>
          <p:spPr>
            <a:xfrm>
              <a:off x="4231600" y="3683071"/>
              <a:ext cx="900156"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3333" b="0" i="0" u="none" strike="noStrike" kern="0" cap="none" spc="0" normalizeH="0" baseline="0" noProof="0" dirty="0">
                <a:ln>
                  <a:noFill/>
                </a:ln>
                <a:solidFill>
                  <a:srgbClr val="FFF0DE"/>
                </a:solidFill>
                <a:effectLst/>
                <a:uLnTx/>
                <a:uFillTx/>
                <a:latin typeface="Fira Sans Extra Condensed Medium"/>
                <a:ea typeface="Fira Sans Extra Condensed Medium"/>
                <a:cs typeface="Fira Sans Extra Condensed Medium"/>
                <a:sym typeface="Fira Sans Extra Condensed Medium"/>
              </a:endParaRPr>
            </a:p>
          </p:txBody>
        </p:sp>
        <p:cxnSp>
          <p:nvCxnSpPr>
            <p:cNvPr id="14" name="Google Shape;329;p37">
              <a:extLst>
                <a:ext uri="{FF2B5EF4-FFF2-40B4-BE49-F238E27FC236}">
                  <a16:creationId xmlns:a16="http://schemas.microsoft.com/office/drawing/2014/main" id="{37E12100-7BE7-1F21-5512-D4E459E3397F}"/>
                </a:ext>
              </a:extLst>
            </p:cNvPr>
            <p:cNvCxnSpPr/>
            <p:nvPr/>
          </p:nvCxnSpPr>
          <p:spPr>
            <a:xfrm rot="10800000">
              <a:off x="3176225" y="3524898"/>
              <a:ext cx="1099200" cy="596400"/>
            </a:xfrm>
            <a:prstGeom prst="bentConnector3">
              <a:avLst>
                <a:gd name="adj1" fmla="val 41330"/>
              </a:avLst>
            </a:prstGeom>
            <a:noFill/>
            <a:ln w="9525" cap="flat" cmpd="sng">
              <a:solidFill>
                <a:srgbClr val="7F3D5D"/>
              </a:solidFill>
              <a:prstDash val="solid"/>
              <a:round/>
              <a:headEnd type="none" w="med" len="med"/>
              <a:tailEnd type="none" w="med" len="med"/>
            </a:ln>
          </p:spPr>
        </p:cxnSp>
        <p:sp>
          <p:nvSpPr>
            <p:cNvPr id="15" name="Google Shape;330;p37">
              <a:extLst>
                <a:ext uri="{FF2B5EF4-FFF2-40B4-BE49-F238E27FC236}">
                  <a16:creationId xmlns:a16="http://schemas.microsoft.com/office/drawing/2014/main" id="{6B89008C-5197-C229-54A3-F9DCC91A2E8A}"/>
                </a:ext>
              </a:extLst>
            </p:cNvPr>
            <p:cNvSpPr/>
            <p:nvPr/>
          </p:nvSpPr>
          <p:spPr>
            <a:xfrm>
              <a:off x="3080825" y="3429675"/>
              <a:ext cx="186600" cy="186600"/>
            </a:xfrm>
            <a:prstGeom prst="ellipse">
              <a:avLst/>
            </a:prstGeom>
            <a:solidFill>
              <a:srgbClr val="0070C0"/>
            </a:solidFill>
            <a:ln w="9525" cap="flat" cmpd="sng">
              <a:solidFill>
                <a:srgbClr val="FFF0DE"/>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grpSp>
      <p:sp>
        <p:nvSpPr>
          <p:cNvPr id="17" name="TextBox 16">
            <a:extLst>
              <a:ext uri="{FF2B5EF4-FFF2-40B4-BE49-F238E27FC236}">
                <a16:creationId xmlns:a16="http://schemas.microsoft.com/office/drawing/2014/main" id="{7B1335C2-DE16-5741-7B3F-6BB12C2A23AD}"/>
              </a:ext>
            </a:extLst>
          </p:cNvPr>
          <p:cNvSpPr txBox="1"/>
          <p:nvPr/>
        </p:nvSpPr>
        <p:spPr>
          <a:xfrm>
            <a:off x="381411" y="2932533"/>
            <a:ext cx="1995261"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b="1" dirty="0" err="1">
                <a:solidFill>
                  <a:prstClr val="black"/>
                </a:solidFill>
                <a:latin typeface="Tahoma" panose="020B0604030504040204" pitchFamily="34" charset="0"/>
                <a:ea typeface="Tahoma" panose="020B0604030504040204" pitchFamily="34" charset="0"/>
                <a:cs typeface="Tahoma" panose="020B0604030504040204" pitchFamily="34" charset="0"/>
              </a:rPr>
              <a:t>Hạn</a:t>
            </a:r>
            <a:r>
              <a:rPr lang="en-US" sz="2800" b="1" dirty="0">
                <a:solidFill>
                  <a:prstClr val="black"/>
                </a:solidFill>
                <a:latin typeface="Tahoma" panose="020B0604030504040204" pitchFamily="34" charset="0"/>
                <a:ea typeface="Tahoma" panose="020B0604030504040204" pitchFamily="34" charset="0"/>
                <a:cs typeface="Tahoma" panose="020B0604030504040204" pitchFamily="34" charset="0"/>
              </a:rPr>
              <a:t> </a:t>
            </a:r>
            <a:r>
              <a:rPr lang="en-US" sz="2800" b="1" dirty="0" err="1">
                <a:solidFill>
                  <a:prstClr val="black"/>
                </a:solidFill>
                <a:latin typeface="Tahoma" panose="020B0604030504040204" pitchFamily="34" charset="0"/>
                <a:ea typeface="Tahoma" panose="020B0604030504040204" pitchFamily="34" charset="0"/>
                <a:cs typeface="Tahoma" panose="020B0604030504040204" pitchFamily="34" charset="0"/>
              </a:rPr>
              <a:t>chế</a:t>
            </a:r>
            <a:endParaRPr kumimoji="0" lang="en-US" sz="2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2" name="Google Shape;324;p37">
            <a:extLst>
              <a:ext uri="{FF2B5EF4-FFF2-40B4-BE49-F238E27FC236}">
                <a16:creationId xmlns:a16="http://schemas.microsoft.com/office/drawing/2014/main" id="{C4C9B9B3-8F52-0E99-4C72-A50C040668F0}"/>
              </a:ext>
            </a:extLst>
          </p:cNvPr>
          <p:cNvSpPr/>
          <p:nvPr/>
        </p:nvSpPr>
        <p:spPr>
          <a:xfrm>
            <a:off x="3364357" y="4649790"/>
            <a:ext cx="8296326" cy="1343468"/>
          </a:xfrm>
          <a:prstGeom prst="roundRect">
            <a:avLst>
              <a:gd name="adj" fmla="val 50000"/>
            </a:avLst>
          </a:prstGeom>
          <a:solidFill>
            <a:schemeClr val="accent5">
              <a:lumMod val="60000"/>
              <a:lumOff val="40000"/>
            </a:schemeClr>
          </a:solidFill>
          <a:ln>
            <a:noFill/>
          </a:ln>
        </p:spPr>
        <p:txBody>
          <a:bodyPr spcFirstLastPara="1" wrap="square" lIns="121900" tIns="121900" rIns="121900" bIns="121900" anchor="ctr" anchorCtr="0">
            <a:noAutofit/>
          </a:bodyPr>
          <a:lstStyle/>
          <a:p>
            <a:r>
              <a:rPr lang="vi-VN" sz="2400" dirty="0"/>
              <a:t>Gia tăng </a:t>
            </a:r>
            <a:r>
              <a:rPr lang="vi-VN" sz="2400" b="1" dirty="0"/>
              <a:t>sức ép việc làm, nhà ở, tệ nạn xã hội</a:t>
            </a:r>
            <a:r>
              <a:rPr lang="en-VN" sz="2400" dirty="0"/>
              <a:t> </a:t>
            </a:r>
            <a:endParaRPr lang="en-US" sz="2400" dirty="0"/>
          </a:p>
        </p:txBody>
      </p:sp>
      <p:grpSp>
        <p:nvGrpSpPr>
          <p:cNvPr id="23" name="Google Shape;327;p37">
            <a:extLst>
              <a:ext uri="{FF2B5EF4-FFF2-40B4-BE49-F238E27FC236}">
                <a16:creationId xmlns:a16="http://schemas.microsoft.com/office/drawing/2014/main" id="{930C99F6-6A99-8B77-ECB7-9271C02069B0}"/>
              </a:ext>
            </a:extLst>
          </p:cNvPr>
          <p:cNvGrpSpPr/>
          <p:nvPr/>
        </p:nvGrpSpPr>
        <p:grpSpPr>
          <a:xfrm>
            <a:off x="2316019" y="2927637"/>
            <a:ext cx="989765" cy="1094855"/>
            <a:chOff x="3080825" y="3203296"/>
            <a:chExt cx="1937930" cy="879296"/>
          </a:xfrm>
        </p:grpSpPr>
        <p:sp>
          <p:nvSpPr>
            <p:cNvPr id="24" name="Google Shape;328;p37">
              <a:extLst>
                <a:ext uri="{FF2B5EF4-FFF2-40B4-BE49-F238E27FC236}">
                  <a16:creationId xmlns:a16="http://schemas.microsoft.com/office/drawing/2014/main" id="{EB76B339-4FE3-2A9B-AB9D-84B3E544D7E0}"/>
                </a:ext>
              </a:extLst>
            </p:cNvPr>
            <p:cNvSpPr/>
            <p:nvPr/>
          </p:nvSpPr>
          <p:spPr>
            <a:xfrm>
              <a:off x="3951000" y="3203296"/>
              <a:ext cx="1067755"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3333" b="0" i="0" u="none" strike="noStrike" kern="0" cap="none" spc="0" normalizeH="0" baseline="0" noProof="0" dirty="0">
                <a:ln>
                  <a:noFill/>
                </a:ln>
                <a:solidFill>
                  <a:srgbClr val="FFF0DE"/>
                </a:solidFill>
                <a:effectLst/>
                <a:uLnTx/>
                <a:uFillTx/>
                <a:latin typeface="Fira Sans Extra Condensed Medium"/>
                <a:ea typeface="Fira Sans Extra Condensed Medium"/>
                <a:cs typeface="Fira Sans Extra Condensed Medium"/>
                <a:sym typeface="Fira Sans Extra Condensed Medium"/>
              </a:endParaRPr>
            </a:p>
          </p:txBody>
        </p:sp>
        <p:cxnSp>
          <p:nvCxnSpPr>
            <p:cNvPr id="25" name="Google Shape;329;p37">
              <a:extLst>
                <a:ext uri="{FF2B5EF4-FFF2-40B4-BE49-F238E27FC236}">
                  <a16:creationId xmlns:a16="http://schemas.microsoft.com/office/drawing/2014/main" id="{29662715-7F57-889F-BABA-3BD8A9F0F196}"/>
                </a:ext>
              </a:extLst>
            </p:cNvPr>
            <p:cNvCxnSpPr>
              <a:cxnSpLocks/>
            </p:cNvCxnSpPr>
            <p:nvPr/>
          </p:nvCxnSpPr>
          <p:spPr>
            <a:xfrm rot="10800000">
              <a:off x="3176227" y="3524899"/>
              <a:ext cx="1090893" cy="137008"/>
            </a:xfrm>
            <a:prstGeom prst="bentConnector3">
              <a:avLst>
                <a:gd name="adj1" fmla="val -12437"/>
              </a:avLst>
            </a:prstGeom>
            <a:noFill/>
            <a:ln w="9525" cap="flat" cmpd="sng">
              <a:solidFill>
                <a:srgbClr val="7F3D5D"/>
              </a:solidFill>
              <a:prstDash val="solid"/>
              <a:round/>
              <a:headEnd type="none" w="med" len="med"/>
              <a:tailEnd type="none" w="med" len="med"/>
            </a:ln>
          </p:spPr>
        </p:cxnSp>
        <p:sp>
          <p:nvSpPr>
            <p:cNvPr id="26" name="Google Shape;330;p37">
              <a:extLst>
                <a:ext uri="{FF2B5EF4-FFF2-40B4-BE49-F238E27FC236}">
                  <a16:creationId xmlns:a16="http://schemas.microsoft.com/office/drawing/2014/main" id="{99C28C92-684B-B9BC-732D-0D95FBBD6A03}"/>
                </a:ext>
              </a:extLst>
            </p:cNvPr>
            <p:cNvSpPr/>
            <p:nvPr/>
          </p:nvSpPr>
          <p:spPr>
            <a:xfrm>
              <a:off x="3080825" y="3429675"/>
              <a:ext cx="186600" cy="186600"/>
            </a:xfrm>
            <a:prstGeom prst="ellipse">
              <a:avLst/>
            </a:prstGeom>
            <a:solidFill>
              <a:srgbClr val="0070C0"/>
            </a:solidFill>
            <a:ln w="9525" cap="flat" cmpd="sng">
              <a:solidFill>
                <a:srgbClr val="FFF0DE"/>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grpSp>
    </p:spTree>
    <p:extLst>
      <p:ext uri="{BB962C8B-B14F-4D97-AF65-F5344CB8AC3E}">
        <p14:creationId xmlns:p14="http://schemas.microsoft.com/office/powerpoint/2010/main" val="35728810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3"/>
                                        </p:tgtEl>
                                        <p:attrNameLst>
                                          <p:attrName>style.visibility</p:attrName>
                                        </p:attrNameLst>
                                      </p:cBhvr>
                                      <p:to>
                                        <p:strVal val="visible"/>
                                      </p:to>
                                    </p:set>
                                    <p:anim calcmode="lin" valueType="num">
                                      <p:cBhvr additive="base">
                                        <p:cTn id="29" dur="500" fill="hold"/>
                                        <p:tgtEl>
                                          <p:spTgt spid="23"/>
                                        </p:tgtEl>
                                        <p:attrNameLst>
                                          <p:attrName>ppt_x</p:attrName>
                                        </p:attrNameLst>
                                      </p:cBhvr>
                                      <p:tavLst>
                                        <p:tav tm="0">
                                          <p:val>
                                            <p:strVal val="#ppt_x"/>
                                          </p:val>
                                        </p:tav>
                                        <p:tav tm="100000">
                                          <p:val>
                                            <p:strVal val="#ppt_x"/>
                                          </p:val>
                                        </p:tav>
                                      </p:tavLst>
                                    </p:anim>
                                    <p:anim calcmode="lin" valueType="num">
                                      <p:cBhvr additive="base">
                                        <p:cTn id="3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anim calcmode="lin" valueType="num">
                                      <p:cBhvr additive="base">
                                        <p:cTn id="35" dur="500" fill="hold"/>
                                        <p:tgtEl>
                                          <p:spTgt spid="22"/>
                                        </p:tgtEl>
                                        <p:attrNameLst>
                                          <p:attrName>ppt_x</p:attrName>
                                        </p:attrNameLst>
                                      </p:cBhvr>
                                      <p:tavLst>
                                        <p:tav tm="0">
                                          <p:val>
                                            <p:strVal val="#ppt_x"/>
                                          </p:val>
                                        </p:tav>
                                        <p:tav tm="100000">
                                          <p:val>
                                            <p:strVal val="#ppt_x"/>
                                          </p:val>
                                        </p:tav>
                                      </p:tavLst>
                                    </p:anim>
                                    <p:anim calcmode="lin" valueType="num">
                                      <p:cBhvr additive="base">
                                        <p:cTn id="36" dur="500" fill="hold"/>
                                        <p:tgtEl>
                                          <p:spTgt spid="22"/>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2"/>
                                        </p:tgtEl>
                                        <p:attrNameLst>
                                          <p:attrName>style.visibility</p:attrName>
                                        </p:attrNameLst>
                                      </p:cBhvr>
                                      <p:to>
                                        <p:strVal val="visible"/>
                                      </p:to>
                                    </p:set>
                                    <p:anim calcmode="lin" valueType="num">
                                      <p:cBhvr additive="base">
                                        <p:cTn id="39" dur="500" fill="hold"/>
                                        <p:tgtEl>
                                          <p:spTgt spid="12"/>
                                        </p:tgtEl>
                                        <p:attrNameLst>
                                          <p:attrName>ppt_x</p:attrName>
                                        </p:attrNameLst>
                                      </p:cBhvr>
                                      <p:tavLst>
                                        <p:tav tm="0">
                                          <p:val>
                                            <p:strVal val="#ppt_x"/>
                                          </p:val>
                                        </p:tav>
                                        <p:tav tm="100000">
                                          <p:val>
                                            <p:strVal val="#ppt_x"/>
                                          </p:val>
                                        </p:tav>
                                      </p:tavLst>
                                    </p:anim>
                                    <p:anim calcmode="lin" valueType="num">
                                      <p:cBhvr additive="base">
                                        <p:cTn id="4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0" grpId="0"/>
      <p:bldP spid="11" grpId="0" animBg="1"/>
      <p:bldP spid="22"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A73125-ED9E-DE38-802E-6C9A3766DDE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2883" y="838200"/>
            <a:ext cx="11566234" cy="4839105"/>
          </a:xfrm>
          <a:prstGeom prst="rect">
            <a:avLst/>
          </a:prstGeom>
        </p:spPr>
      </p:pic>
    </p:spTree>
    <p:extLst>
      <p:ext uri="{BB962C8B-B14F-4D97-AF65-F5344CB8AC3E}">
        <p14:creationId xmlns:p14="http://schemas.microsoft.com/office/powerpoint/2010/main" val="4034178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2">
            <a:extLst>
              <a:ext uri="{FF2B5EF4-FFF2-40B4-BE49-F238E27FC236}">
                <a16:creationId xmlns:a16="http://schemas.microsoft.com/office/drawing/2014/main" id="{E1DA0A00-FDC2-657D-F73D-CA52989F6960}"/>
              </a:ext>
            </a:extLst>
          </p:cNvPr>
          <p:cNvSpPr/>
          <p:nvPr/>
        </p:nvSpPr>
        <p:spPr>
          <a:xfrm>
            <a:off x="3887427" y="1171075"/>
            <a:ext cx="7410837" cy="2526625"/>
          </a:xfrm>
          <a:prstGeom prst="roundRect">
            <a:avLst>
              <a:gd name="adj" fmla="val 0"/>
            </a:avLst>
          </a:prstGeom>
          <a:solidFill>
            <a:srgbClr val="194E48"/>
          </a:solidFill>
          <a:ln w="12700" cap="flat" cmpd="sng" algn="ctr">
            <a:noFill/>
            <a:prstDash val="solid"/>
            <a:miter lim="800000"/>
          </a:ln>
          <a:effectLst>
            <a:outerShdw blurRad="63500" sx="102000" sy="102000" algn="ctr" rotWithShape="0">
              <a:prstClr val="black">
                <a:alpha val="40000"/>
              </a:prstClr>
            </a:outerShdw>
          </a:effectLst>
        </p:spPr>
        <p:txBody>
          <a:bodyPr rtlCol="0" anchor="ctr"/>
          <a:lstStyle/>
          <a:p>
            <a:pPr algn="ctr" defTabSz="914446">
              <a:defRPr/>
            </a:pPr>
            <a:endParaRPr lang="en-US" kern="0">
              <a:solidFill>
                <a:prstClr val="white"/>
              </a:solidFill>
              <a:latin typeface="Roboto" pitchFamily="2" charset="0"/>
              <a:ea typeface="Roboto" pitchFamily="2" charset="0"/>
            </a:endParaRPr>
          </a:p>
        </p:txBody>
      </p:sp>
      <p:sp>
        <p:nvSpPr>
          <p:cNvPr id="3" name="!!1">
            <a:extLst>
              <a:ext uri="{FF2B5EF4-FFF2-40B4-BE49-F238E27FC236}">
                <a16:creationId xmlns:a16="http://schemas.microsoft.com/office/drawing/2014/main" id="{A04ABA53-F86C-63FB-CCDC-2029AFFD3A4E}"/>
              </a:ext>
            </a:extLst>
          </p:cNvPr>
          <p:cNvSpPr txBox="1"/>
          <p:nvPr/>
        </p:nvSpPr>
        <p:spPr>
          <a:xfrm>
            <a:off x="4410556" y="1372558"/>
            <a:ext cx="6472516" cy="2123658"/>
          </a:xfrm>
          <a:prstGeom prst="rect">
            <a:avLst/>
          </a:prstGeom>
          <a:noFill/>
        </p:spPr>
        <p:txBody>
          <a:bodyPr wrap="square" rtlCol="0">
            <a:spAutoFit/>
          </a:bodyPr>
          <a:lstStyle/>
          <a:p>
            <a:pPr algn="ctr"/>
            <a:r>
              <a:rPr lang="en-US" sz="4400" b="1" dirty="0">
                <a:solidFill>
                  <a:schemeClr val="bg1"/>
                </a:solidFill>
                <a:latin typeface="#9Slide03 Roboto Medium" panose="02000000000000000000" pitchFamily="2" charset="0"/>
                <a:ea typeface="#9Slide03 Roboto Medium" panose="02000000000000000000" pitchFamily="2" charset="0"/>
              </a:rPr>
              <a:t>3. ĐỊNH HƯỚNG QUY HOẠCH VÀ PHÁT TRIỂN ĐÔ THỊ ĐÀ NẴNG</a:t>
            </a:r>
          </a:p>
        </p:txBody>
      </p:sp>
      <p:grpSp>
        <p:nvGrpSpPr>
          <p:cNvPr id="4" name="Group 3">
            <a:extLst>
              <a:ext uri="{FF2B5EF4-FFF2-40B4-BE49-F238E27FC236}">
                <a16:creationId xmlns:a16="http://schemas.microsoft.com/office/drawing/2014/main" id="{893D1A75-6BCB-2AB3-19ED-4E1BDA8ADDAB}"/>
              </a:ext>
            </a:extLst>
          </p:cNvPr>
          <p:cNvGrpSpPr/>
          <p:nvPr/>
        </p:nvGrpSpPr>
        <p:grpSpPr>
          <a:xfrm>
            <a:off x="-689811" y="926742"/>
            <a:ext cx="13013374" cy="6564934"/>
            <a:chOff x="-689811" y="926741"/>
            <a:chExt cx="13013374" cy="6564934"/>
          </a:xfrm>
        </p:grpSpPr>
        <p:pic>
          <p:nvPicPr>
            <p:cNvPr id="5" name="Picture 4" descr="A group of people sitting at desks with their arms up&#10;&#10;Description automatically generated with low confidence">
              <a:extLst>
                <a:ext uri="{FF2B5EF4-FFF2-40B4-BE49-F238E27FC236}">
                  <a16:creationId xmlns:a16="http://schemas.microsoft.com/office/drawing/2014/main" id="{5BF896C7-3D3E-5C98-B2F8-10A28C2BAB8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1511"/>
            <a:stretch/>
          </p:blipFill>
          <p:spPr>
            <a:xfrm>
              <a:off x="3529262" y="4331374"/>
              <a:ext cx="8794301" cy="2526626"/>
            </a:xfrm>
            <a:prstGeom prst="rect">
              <a:avLst/>
            </a:prstGeom>
          </p:spPr>
        </p:pic>
        <p:pic>
          <p:nvPicPr>
            <p:cNvPr id="6" name="Picture 5" descr="A picture containing text, toy, doll, vector graphics&#10;&#10;Description automatically generated">
              <a:extLst>
                <a:ext uri="{FF2B5EF4-FFF2-40B4-BE49-F238E27FC236}">
                  <a16:creationId xmlns:a16="http://schemas.microsoft.com/office/drawing/2014/main" id="{68A4B273-E324-B9E5-DA99-706D6FDCC09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1930" t="9607" r="23333" b="-9607"/>
            <a:stretch/>
          </p:blipFill>
          <p:spPr>
            <a:xfrm>
              <a:off x="-689811" y="926741"/>
              <a:ext cx="5390149" cy="6564934"/>
            </a:xfrm>
            <a:prstGeom prst="rect">
              <a:avLst/>
            </a:prstGeom>
          </p:spPr>
        </p:pic>
      </p:grpSp>
      <p:pic>
        <p:nvPicPr>
          <p:cNvPr id="7" name="Picture 8" descr="Vietnamese Clipart PNG Images | Vector and PSD Files | Free Download on  Pngtree">
            <a:extLst>
              <a:ext uri="{FF2B5EF4-FFF2-40B4-BE49-F238E27FC236}">
                <a16:creationId xmlns:a16="http://schemas.microsoft.com/office/drawing/2014/main" id="{98B02035-EC11-65B3-A140-5C0A8A1EC0AF}"/>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3167" b="96750" l="10000" r="90000">
                        <a14:foregroundMark x1="66750" y1="9750" x2="71333" y2="86167"/>
                        <a14:foregroundMark x1="63417" y1="27083" x2="64333" y2="87667"/>
                        <a14:foregroundMark x1="64833" y1="91750" x2="64833" y2="91750"/>
                        <a14:foregroundMark x1="61417" y1="90083" x2="65333" y2="92750"/>
                        <a14:foregroundMark x1="75167" y1="32417" x2="85333" y2="53833"/>
                        <a14:foregroundMark x1="72083" y1="17417" x2="72583" y2="23000"/>
                      </a14:backgroundRemoval>
                    </a14:imgEffect>
                  </a14:imgLayer>
                </a14:imgProps>
              </a:ext>
              <a:ext uri="{28A0092B-C50C-407E-A947-70E740481C1C}">
                <a14:useLocalDpi xmlns:a14="http://schemas.microsoft.com/office/drawing/2010/main" val="0"/>
              </a:ext>
            </a:extLst>
          </a:blip>
          <a:srcRect/>
          <a:stretch>
            <a:fillRect/>
          </a:stretch>
        </p:blipFill>
        <p:spPr bwMode="auto">
          <a:xfrm>
            <a:off x="10593290" y="2842208"/>
            <a:ext cx="1489166" cy="1489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350728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outVertic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3470" y="139485"/>
            <a:ext cx="7237708" cy="3783523"/>
          </a:xfrm>
          <a:prstGeom prst="rect">
            <a:avLst/>
          </a:prstGeom>
          <a:solidFill>
            <a:schemeClr val="accent6">
              <a:lumMod val="20000"/>
              <a:lumOff val="80000"/>
            </a:schemeClr>
          </a:solidFill>
          <a:ln>
            <a:solidFill>
              <a:schemeClr val="bg2">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232474" y="4138047"/>
            <a:ext cx="11670224" cy="2660497"/>
          </a:xfrm>
          <a:prstGeom prst="rect">
            <a:avLst/>
          </a:prstGeom>
          <a:solidFill>
            <a:schemeClr val="accent2">
              <a:lumMod val="20000"/>
              <a:lumOff val="80000"/>
            </a:schemeClr>
          </a:solidFill>
          <a:ln w="9525">
            <a:solidFill>
              <a:schemeClr val="bg2">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2079601" y="688354"/>
            <a:ext cx="4760425" cy="492955"/>
          </a:xfrm>
          <a:prstGeom prst="rect">
            <a:avLst/>
          </a:prstGeom>
        </p:spPr>
        <p:txBody>
          <a:bodyPr wrap="square">
            <a:spAutoFit/>
          </a:bodyPr>
          <a:lstStyle/>
          <a:p>
            <a:pPr marL="0" marR="0" lvl="0" indent="0" algn="just" defTabSz="914400" rtl="0" eaLnBrk="1" fontAlgn="auto" latinLnBrk="0" hangingPunct="1">
              <a:lnSpc>
                <a:spcPct val="130000"/>
              </a:lnSpc>
              <a:spcBef>
                <a:spcPts val="0"/>
              </a:spcBef>
              <a:spcAft>
                <a:spcPts val="0"/>
              </a:spcAft>
              <a:buClrTx/>
              <a:buSzTx/>
              <a:buFontTx/>
              <a:buNone/>
              <a:tabLst/>
              <a:defRPr/>
            </a:pPr>
            <a:r>
              <a:rPr lang="en-US" sz="2200" b="1" kern="0" dirty="0">
                <a:solidFill>
                  <a:prstClr val="black">
                    <a:lumMod val="95000"/>
                    <a:lumOff val="5000"/>
                  </a:prstClr>
                </a:solidFill>
                <a:latin typeface="#9Slide03 Roboto" panose="02000000000000000000" pitchFamily="2" charset="0"/>
                <a:ea typeface="#9Slide03 Roboto" panose="02000000000000000000" pitchFamily="2" charset="0"/>
              </a:rPr>
              <a:t>Hoạt động </a:t>
            </a:r>
            <a:r>
              <a:rPr lang="en-US" sz="2200" b="1" kern="0" dirty="0" err="1">
                <a:solidFill>
                  <a:prstClr val="black">
                    <a:lumMod val="95000"/>
                    <a:lumOff val="5000"/>
                  </a:prstClr>
                </a:solidFill>
                <a:latin typeface="#9Slide03 Roboto" panose="02000000000000000000" pitchFamily="2" charset="0"/>
                <a:ea typeface="#9Slide03 Roboto" panose="02000000000000000000" pitchFamily="2" charset="0"/>
              </a:rPr>
              <a:t>theo</a:t>
            </a:r>
            <a:r>
              <a:rPr lang="en-US" sz="2200" b="1" kern="0" dirty="0">
                <a:solidFill>
                  <a:prstClr val="black">
                    <a:lumMod val="95000"/>
                    <a:lumOff val="5000"/>
                  </a:prstClr>
                </a:solidFill>
                <a:latin typeface="#9Slide03 Roboto" panose="02000000000000000000" pitchFamily="2" charset="0"/>
                <a:ea typeface="#9Slide03 Roboto" panose="02000000000000000000" pitchFamily="2" charset="0"/>
              </a:rPr>
              <a:t> </a:t>
            </a:r>
            <a:r>
              <a:rPr lang="en-US" sz="2200" b="1" kern="0" dirty="0" err="1">
                <a:solidFill>
                  <a:prstClr val="black">
                    <a:lumMod val="95000"/>
                    <a:lumOff val="5000"/>
                  </a:prstClr>
                </a:solidFill>
                <a:latin typeface="#9Slide03 Roboto" panose="02000000000000000000" pitchFamily="2" charset="0"/>
                <a:ea typeface="#9Slide03 Roboto" panose="02000000000000000000" pitchFamily="2" charset="0"/>
              </a:rPr>
              <a:t>cặp</a:t>
            </a:r>
            <a:endParaRPr kumimoji="0" lang="en-US" sz="2200" b="0" i="0" u="none" strike="noStrike" kern="0" cap="none" spc="0" normalizeH="0" baseline="0" noProof="0" dirty="0">
              <a:ln>
                <a:noFill/>
              </a:ln>
              <a:solidFill>
                <a:prstClr val="black">
                  <a:lumMod val="95000"/>
                  <a:lumOff val="5000"/>
                </a:prstClr>
              </a:solidFill>
              <a:effectLst/>
              <a:uLnTx/>
              <a:uFillTx/>
              <a:latin typeface="#9Slide03 Roboto" panose="02000000000000000000" pitchFamily="2" charset="0"/>
              <a:ea typeface="#9Slide03 Roboto" panose="02000000000000000000" pitchFamily="2" charset="0"/>
            </a:endParaRPr>
          </a:p>
        </p:txBody>
      </p:sp>
      <p:sp>
        <p:nvSpPr>
          <p:cNvPr id="10" name="Rectangle 9"/>
          <p:cNvSpPr/>
          <p:nvPr/>
        </p:nvSpPr>
        <p:spPr>
          <a:xfrm>
            <a:off x="2079601" y="1620997"/>
            <a:ext cx="4760425" cy="492955"/>
          </a:xfrm>
          <a:prstGeom prst="rect">
            <a:avLst/>
          </a:prstGeom>
        </p:spPr>
        <p:txBody>
          <a:bodyPr wrap="square">
            <a:spAutoFit/>
          </a:bodyPr>
          <a:lstStyle/>
          <a:p>
            <a:pPr marL="0" marR="0" lvl="0" indent="0" algn="just" defTabSz="914400" rtl="0" eaLnBrk="1" fontAlgn="auto" latinLnBrk="0" hangingPunct="1">
              <a:lnSpc>
                <a:spcPct val="130000"/>
              </a:lnSpc>
              <a:spcBef>
                <a:spcPts val="0"/>
              </a:spcBef>
              <a:spcAft>
                <a:spcPts val="0"/>
              </a:spcAft>
              <a:buClrTx/>
              <a:buSzTx/>
              <a:buFontTx/>
              <a:buNone/>
              <a:tabLst/>
              <a:defRPr/>
            </a:pPr>
            <a:r>
              <a:rPr lang="en-US" sz="2200" b="1" kern="0" dirty="0">
                <a:solidFill>
                  <a:prstClr val="black">
                    <a:lumMod val="95000"/>
                    <a:lumOff val="5000"/>
                  </a:prstClr>
                </a:solidFill>
                <a:latin typeface="#9Slide03 Roboto" panose="02000000000000000000" pitchFamily="2" charset="0"/>
                <a:ea typeface="#9Slide03 Roboto" panose="02000000000000000000" pitchFamily="2" charset="0"/>
              </a:rPr>
              <a:t>Thời </a:t>
            </a:r>
            <a:r>
              <a:rPr lang="en-US" sz="2200" b="1" kern="0" dirty="0" err="1">
                <a:solidFill>
                  <a:prstClr val="black">
                    <a:lumMod val="95000"/>
                    <a:lumOff val="5000"/>
                  </a:prstClr>
                </a:solidFill>
                <a:latin typeface="#9Slide03 Roboto" panose="02000000000000000000" pitchFamily="2" charset="0"/>
                <a:ea typeface="#9Slide03 Roboto" panose="02000000000000000000" pitchFamily="2" charset="0"/>
              </a:rPr>
              <a:t>gian</a:t>
            </a:r>
            <a:r>
              <a:rPr lang="en-US" sz="2200" b="1" kern="0" dirty="0">
                <a:solidFill>
                  <a:prstClr val="black">
                    <a:lumMod val="95000"/>
                    <a:lumOff val="5000"/>
                  </a:prstClr>
                </a:solidFill>
                <a:latin typeface="#9Slide03 Roboto" panose="02000000000000000000" pitchFamily="2" charset="0"/>
                <a:ea typeface="#9Slide03 Roboto" panose="02000000000000000000" pitchFamily="2" charset="0"/>
              </a:rPr>
              <a:t>: 5 </a:t>
            </a:r>
            <a:r>
              <a:rPr lang="en-US" sz="2200" b="1" kern="0" dirty="0" err="1">
                <a:solidFill>
                  <a:prstClr val="black">
                    <a:lumMod val="95000"/>
                    <a:lumOff val="5000"/>
                  </a:prstClr>
                </a:solidFill>
                <a:latin typeface="#9Slide03 Roboto" panose="02000000000000000000" pitchFamily="2" charset="0"/>
                <a:ea typeface="#9Slide03 Roboto" panose="02000000000000000000" pitchFamily="2" charset="0"/>
              </a:rPr>
              <a:t>phút</a:t>
            </a:r>
            <a:endParaRPr kumimoji="0" lang="en-US" sz="2200" b="0" i="0" u="none" strike="noStrike" kern="0" cap="none" spc="0" normalizeH="0" baseline="0" noProof="0" dirty="0">
              <a:ln>
                <a:noFill/>
              </a:ln>
              <a:solidFill>
                <a:prstClr val="black">
                  <a:lumMod val="95000"/>
                  <a:lumOff val="5000"/>
                </a:prstClr>
              </a:solidFill>
              <a:effectLst/>
              <a:uLnTx/>
              <a:uFillTx/>
              <a:latin typeface="#9Slide03 Roboto" panose="02000000000000000000" pitchFamily="2" charset="0"/>
              <a:ea typeface="#9Slide03 Roboto" panose="02000000000000000000" pitchFamily="2" charset="0"/>
            </a:endParaRPr>
          </a:p>
        </p:txBody>
      </p:sp>
      <p:sp>
        <p:nvSpPr>
          <p:cNvPr id="11" name="Rectangle 10"/>
          <p:cNvSpPr/>
          <p:nvPr/>
        </p:nvSpPr>
        <p:spPr>
          <a:xfrm>
            <a:off x="2079601" y="2629196"/>
            <a:ext cx="5265481" cy="496931"/>
          </a:xfrm>
          <a:prstGeom prst="rect">
            <a:avLst/>
          </a:prstGeom>
        </p:spPr>
        <p:txBody>
          <a:bodyPr wrap="square">
            <a:spAutoFit/>
          </a:bodyPr>
          <a:lstStyle/>
          <a:p>
            <a:pPr marL="0" marR="0" lvl="0" indent="0" algn="just" defTabSz="914400" rtl="0" eaLnBrk="1" fontAlgn="auto" latinLnBrk="0" hangingPunct="1">
              <a:lnSpc>
                <a:spcPct val="130000"/>
              </a:lnSpc>
              <a:spcBef>
                <a:spcPts val="0"/>
              </a:spcBef>
              <a:spcAft>
                <a:spcPts val="0"/>
              </a:spcAft>
              <a:buClrTx/>
              <a:buSzTx/>
              <a:buFontTx/>
              <a:buNone/>
              <a:tabLst/>
              <a:defRPr/>
            </a:pPr>
            <a:r>
              <a:rPr lang="en-US" sz="2200" b="1" kern="0" dirty="0" err="1">
                <a:solidFill>
                  <a:prstClr val="black">
                    <a:lumMod val="95000"/>
                    <a:lumOff val="5000"/>
                  </a:prstClr>
                </a:solidFill>
                <a:latin typeface="#9Slide03 Roboto" panose="02000000000000000000" pitchFamily="2" charset="0"/>
                <a:ea typeface="#9Slide03 Roboto" panose="02000000000000000000" pitchFamily="2" charset="0"/>
              </a:rPr>
              <a:t>Nhiệm</a:t>
            </a:r>
            <a:r>
              <a:rPr lang="en-US" sz="2200" b="1" kern="0" dirty="0">
                <a:solidFill>
                  <a:prstClr val="black">
                    <a:lumMod val="95000"/>
                    <a:lumOff val="5000"/>
                  </a:prstClr>
                </a:solidFill>
                <a:latin typeface="#9Slide03 Roboto" panose="02000000000000000000" pitchFamily="2" charset="0"/>
                <a:ea typeface="#9Slide03 Roboto" panose="02000000000000000000" pitchFamily="2" charset="0"/>
              </a:rPr>
              <a:t> </a:t>
            </a:r>
            <a:r>
              <a:rPr lang="en-US" sz="2200" b="1" kern="0" dirty="0" err="1">
                <a:solidFill>
                  <a:prstClr val="black">
                    <a:lumMod val="95000"/>
                    <a:lumOff val="5000"/>
                  </a:prstClr>
                </a:solidFill>
                <a:latin typeface="#9Slide03 Roboto" panose="02000000000000000000" pitchFamily="2" charset="0"/>
                <a:ea typeface="#9Slide03 Roboto" panose="02000000000000000000" pitchFamily="2" charset="0"/>
              </a:rPr>
              <a:t>vụ</a:t>
            </a:r>
            <a:r>
              <a:rPr lang="en-US" sz="2200" b="1" kern="0" dirty="0">
                <a:solidFill>
                  <a:prstClr val="black">
                    <a:lumMod val="95000"/>
                    <a:lumOff val="5000"/>
                  </a:prstClr>
                </a:solidFill>
                <a:latin typeface="#9Slide03 Roboto" panose="02000000000000000000" pitchFamily="2" charset="0"/>
                <a:ea typeface="#9Slide03 Roboto" panose="02000000000000000000" pitchFamily="2" charset="0"/>
              </a:rPr>
              <a:t>:</a:t>
            </a:r>
            <a:endParaRPr kumimoji="0" lang="en-US" sz="2200" b="0" i="0" u="none" strike="noStrike" kern="0" cap="none" spc="0" normalizeH="0" baseline="0" noProof="0" dirty="0">
              <a:ln>
                <a:noFill/>
              </a:ln>
              <a:solidFill>
                <a:prstClr val="black">
                  <a:lumMod val="95000"/>
                  <a:lumOff val="5000"/>
                </a:prstClr>
              </a:solidFill>
              <a:effectLst/>
              <a:uLnTx/>
              <a:uFillTx/>
              <a:latin typeface="#9Slide03 Roboto" panose="02000000000000000000" pitchFamily="2" charset="0"/>
              <a:ea typeface="#9Slide03 Roboto" panose="02000000000000000000" pitchFamily="2" charset="0"/>
            </a:endParaRPr>
          </a:p>
        </p:txBody>
      </p:sp>
      <p:pic>
        <p:nvPicPr>
          <p:cNvPr id="12" name="5 phút đếm ngược nhạc vui vẻ hào hứng cho hoạt động nhó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39096" y="1448861"/>
            <a:ext cx="1440140" cy="803159"/>
          </a:xfrm>
          <a:prstGeom prst="rect">
            <a:avLst/>
          </a:prstGeom>
        </p:spPr>
      </p:pic>
      <p:pic>
        <p:nvPicPr>
          <p:cNvPr id="13" name="Picture 8" descr="Lớp 8 học những môn gì? Các kiến thức trọng tâm của môn học"/>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0" b="100000" l="0" r="99355">
                        <a14:foregroundMark x1="71935" y1="32378" x2="69677" y2="54155"/>
                        <a14:foregroundMark x1="85806" y1="25215" x2="81935" y2="42120"/>
                        <a14:foregroundMark x1="63387" y1="26361" x2="64032" y2="40115"/>
                        <a14:foregroundMark x1="28226" y1="20344" x2="28226" y2="45272"/>
                        <a14:foregroundMark x1="40484" y1="17192" x2="38226" y2="22350"/>
                        <a14:foregroundMark x1="34839" y1="21203" x2="41129" y2="39255"/>
                        <a14:foregroundMark x1="22581" y1="22350" x2="32581" y2="34097"/>
                        <a14:foregroundMark x1="85806" y1="25215" x2="85806" y2="25215"/>
                      </a14:backgroundRemoval>
                    </a14:imgEffect>
                  </a14:imgLayer>
                </a14:imgProps>
              </a:ext>
              <a:ext uri="{28A0092B-C50C-407E-A947-70E740481C1C}">
                <a14:useLocalDpi xmlns:a14="http://schemas.microsoft.com/office/drawing/2010/main" val="0"/>
              </a:ext>
            </a:extLst>
          </a:blip>
          <a:srcRect/>
          <a:stretch>
            <a:fillRect/>
          </a:stretch>
        </p:blipFill>
        <p:spPr bwMode="auto">
          <a:xfrm>
            <a:off x="338306" y="224659"/>
            <a:ext cx="1792781" cy="100916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Vector Checklist Png - Checklist Png, Transparent Png - kindpng"/>
          <p:cNvPicPr>
            <a:picLocks noChangeAspect="1" noChangeArrowheads="1"/>
          </p:cNvPicPr>
          <p:nvPr/>
        </p:nvPicPr>
        <p:blipFill>
          <a:blip r:embed="rId7" cstate="print">
            <a:extLst>
              <a:ext uri="{BEBA8EAE-BF5A-486C-A8C5-ECC9F3942E4B}">
                <a14:imgProps xmlns:a14="http://schemas.microsoft.com/office/drawing/2010/main">
                  <a14:imgLayer r:embed="rId8">
                    <a14:imgEffect>
                      <a14:backgroundRemoval t="2929" b="95816" l="814" r="98372">
                        <a14:foregroundMark x1="83256" y1="17294" x2="92326" y2="26639"/>
                        <a14:foregroundMark x1="87442" y1="43654" x2="84535" y2="54951"/>
                        <a14:foregroundMark x1="23023" y1="20921" x2="61860" y2="83821"/>
                        <a14:foregroundMark x1="23256" y1="83821" x2="61628" y2="19386"/>
                        <a14:foregroundMark x1="40814" y1="37099" x2="54884" y2="37796"/>
                        <a14:foregroundMark x1="27791" y1="56625" x2="36512" y2="62901"/>
                      </a14:backgroundRemoval>
                    </a14:imgEffect>
                  </a14:imgLayer>
                </a14:imgProps>
              </a:ext>
              <a:ext uri="{28A0092B-C50C-407E-A947-70E740481C1C}">
                <a14:useLocalDpi xmlns:a14="http://schemas.microsoft.com/office/drawing/2010/main" val="0"/>
              </a:ext>
            </a:extLst>
          </a:blip>
          <a:srcRect/>
          <a:stretch>
            <a:fillRect/>
          </a:stretch>
        </p:blipFill>
        <p:spPr bwMode="auto">
          <a:xfrm>
            <a:off x="347221" y="2512123"/>
            <a:ext cx="1556754" cy="1297898"/>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p:cNvSpPr/>
          <p:nvPr/>
        </p:nvSpPr>
        <p:spPr>
          <a:xfrm>
            <a:off x="439096" y="4675396"/>
            <a:ext cx="11318930" cy="1242776"/>
          </a:xfrm>
          <a:prstGeom prst="rect">
            <a:avLst/>
          </a:prstGeom>
        </p:spPr>
        <p:txBody>
          <a:bodyPr wrap="square">
            <a:spAutoFit/>
          </a:bodyPr>
          <a:lstStyle/>
          <a:p>
            <a:pPr lvl="0" algn="ctr">
              <a:lnSpc>
                <a:spcPct val="140000"/>
              </a:lnSpc>
              <a:defRPr/>
            </a:pPr>
            <a:r>
              <a:rPr lang="fr-FR" sz="2800" dirty="0" err="1">
                <a:latin typeface="Arial" panose="020B0604020202020204" pitchFamily="34" charset="0"/>
                <a:cs typeface="Arial" panose="020B0604020202020204" pitchFamily="34" charset="0"/>
              </a:rPr>
              <a:t>Hãy</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cho</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biết</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mục</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tiêu</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phát</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triển</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và</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tầm</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nhìn</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đến</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năm</a:t>
            </a:r>
            <a:r>
              <a:rPr lang="fr-FR" sz="2800" dirty="0">
                <a:latin typeface="Arial" panose="020B0604020202020204" pitchFamily="34" charset="0"/>
                <a:cs typeface="Arial" panose="020B0604020202020204" pitchFamily="34" charset="0"/>
              </a:rPr>
              <a:t> 2050 </a:t>
            </a:r>
            <a:r>
              <a:rPr lang="fr-FR" sz="2800" dirty="0" err="1">
                <a:latin typeface="Arial" panose="020B0604020202020204" pitchFamily="34" charset="0"/>
                <a:cs typeface="Arial" panose="020B0604020202020204" pitchFamily="34" charset="0"/>
              </a:rPr>
              <a:t>của</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thành</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phố</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Đà</a:t>
            </a:r>
            <a:r>
              <a:rPr lang="fr-FR" sz="2800" dirty="0">
                <a:latin typeface="Arial" panose="020B0604020202020204" pitchFamily="34" charset="0"/>
                <a:cs typeface="Arial" panose="020B0604020202020204" pitchFamily="34" charset="0"/>
              </a:rPr>
              <a:t> </a:t>
            </a:r>
            <a:r>
              <a:rPr lang="fr-FR" sz="2800" dirty="0" err="1">
                <a:latin typeface="Arial" panose="020B0604020202020204" pitchFamily="34" charset="0"/>
                <a:cs typeface="Arial" panose="020B0604020202020204" pitchFamily="34" charset="0"/>
              </a:rPr>
              <a:t>Nẵng</a:t>
            </a:r>
            <a:r>
              <a:rPr lang="fr-FR" sz="2800" dirty="0">
                <a:latin typeface="Arial" panose="020B0604020202020204" pitchFamily="34" charset="0"/>
                <a:cs typeface="Arial" panose="020B0604020202020204" pitchFamily="34" charset="0"/>
              </a:rPr>
              <a:t>.</a:t>
            </a:r>
            <a:r>
              <a:rPr lang="en-VN" sz="2800" dirty="0">
                <a:latin typeface="Arial" panose="020B0604020202020204" pitchFamily="34" charset="0"/>
                <a:cs typeface="Arial" panose="020B0604020202020204" pitchFamily="34" charset="0"/>
              </a:rPr>
              <a:t> </a:t>
            </a:r>
            <a:endParaRPr kumimoji="0" lang="en-US" sz="2800" b="0" i="0" u="none" strike="noStrike" kern="0" cap="none" spc="0" normalizeH="0" baseline="0" noProof="0" dirty="0">
              <a:ln>
                <a:noFill/>
              </a:ln>
              <a:solidFill>
                <a:prstClr val="black">
                  <a:lumMod val="95000"/>
                  <a:lumOff val="5000"/>
                </a:prstClr>
              </a:solidFill>
              <a:effectLst/>
              <a:uLnTx/>
              <a:uFillTx/>
              <a:latin typeface="Arial" panose="020B0604020202020204" pitchFamily="34" charset="0"/>
              <a:ea typeface="#9Slide03 Roboto" panose="02000000000000000000" pitchFamily="2" charset="0"/>
              <a:cs typeface="Arial" panose="020B0604020202020204" pitchFamily="34" charset="0"/>
            </a:endParaRPr>
          </a:p>
        </p:txBody>
      </p:sp>
      <p:pic>
        <p:nvPicPr>
          <p:cNvPr id="3" name="Picture 2">
            <a:extLst>
              <a:ext uri="{FF2B5EF4-FFF2-40B4-BE49-F238E27FC236}">
                <a16:creationId xmlns:a16="http://schemas.microsoft.com/office/drawing/2014/main" id="{C129F748-10EC-E737-D335-821152E7EE8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770336" y="467150"/>
            <a:ext cx="4231658" cy="2504649"/>
          </a:xfrm>
          <a:prstGeom prst="rect">
            <a:avLst/>
          </a:prstGeom>
        </p:spPr>
      </p:pic>
    </p:spTree>
    <p:extLst>
      <p:ext uri="{BB962C8B-B14F-4D97-AF65-F5344CB8AC3E}">
        <p14:creationId xmlns:p14="http://schemas.microsoft.com/office/powerpoint/2010/main" val="23008374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par>
                                <p:cTn id="15" presetID="47"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1000"/>
                                        <p:tgtEl>
                                          <p:spTgt spid="10"/>
                                        </p:tgtEl>
                                      </p:cBhvr>
                                    </p:animEffect>
                                    <p:anim calcmode="lin" valueType="num">
                                      <p:cBhvr>
                                        <p:cTn id="18" dur="1000" fill="hold"/>
                                        <p:tgtEl>
                                          <p:spTgt spid="10"/>
                                        </p:tgtEl>
                                        <p:attrNameLst>
                                          <p:attrName>ppt_x</p:attrName>
                                        </p:attrNameLst>
                                      </p:cBhvr>
                                      <p:tavLst>
                                        <p:tav tm="0">
                                          <p:val>
                                            <p:strVal val="#ppt_x"/>
                                          </p:val>
                                        </p:tav>
                                        <p:tav tm="100000">
                                          <p:val>
                                            <p:strVal val="#ppt_x"/>
                                          </p:val>
                                        </p:tav>
                                      </p:tavLst>
                                    </p:anim>
                                    <p:anim calcmode="lin" valueType="num">
                                      <p:cBhvr>
                                        <p:cTn id="19" dur="1000" fill="hold"/>
                                        <p:tgtEl>
                                          <p:spTgt spid="10"/>
                                        </p:tgtEl>
                                        <p:attrNameLst>
                                          <p:attrName>ppt_y</p:attrName>
                                        </p:attrNameLst>
                                      </p:cBhvr>
                                      <p:tavLst>
                                        <p:tav tm="0">
                                          <p:val>
                                            <p:strVal val="#ppt_y-.1"/>
                                          </p:val>
                                        </p:tav>
                                        <p:tav tm="100000">
                                          <p:val>
                                            <p:strVal val="#ppt_y"/>
                                          </p:val>
                                        </p:tav>
                                      </p:tavLst>
                                    </p:anim>
                                  </p:childTnLst>
                                </p:cTn>
                              </p:par>
                              <p:par>
                                <p:cTn id="20" presetID="47" presetClass="entr" presetSubtype="0" fill="hold" grpId="0"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1000"/>
                                        <p:tgtEl>
                                          <p:spTgt spid="11"/>
                                        </p:tgtEl>
                                      </p:cBhvr>
                                    </p:animEffect>
                                    <p:anim calcmode="lin" valueType="num">
                                      <p:cBhvr>
                                        <p:cTn id="23" dur="1000" fill="hold"/>
                                        <p:tgtEl>
                                          <p:spTgt spid="11"/>
                                        </p:tgtEl>
                                        <p:attrNameLst>
                                          <p:attrName>ppt_x</p:attrName>
                                        </p:attrNameLst>
                                      </p:cBhvr>
                                      <p:tavLst>
                                        <p:tav tm="0">
                                          <p:val>
                                            <p:strVal val="#ppt_x"/>
                                          </p:val>
                                        </p:tav>
                                        <p:tav tm="100000">
                                          <p:val>
                                            <p:strVal val="#ppt_x"/>
                                          </p:val>
                                        </p:tav>
                                      </p:tavLst>
                                    </p:anim>
                                    <p:anim calcmode="lin" valueType="num">
                                      <p:cBhvr>
                                        <p:cTn id="24" dur="1000" fill="hold"/>
                                        <p:tgtEl>
                                          <p:spTgt spid="11"/>
                                        </p:tgtEl>
                                        <p:attrNameLst>
                                          <p:attrName>ppt_y</p:attrName>
                                        </p:attrNameLst>
                                      </p:cBhvr>
                                      <p:tavLst>
                                        <p:tav tm="0">
                                          <p:val>
                                            <p:strVal val="#ppt_y-.1"/>
                                          </p:val>
                                        </p:tav>
                                        <p:tav tm="100000">
                                          <p:val>
                                            <p:strVal val="#ppt_y"/>
                                          </p:val>
                                        </p:tav>
                                      </p:tavLst>
                                    </p:anim>
                                  </p:childTnLst>
                                </p:cTn>
                              </p:par>
                              <p:par>
                                <p:cTn id="25" presetID="47" presetClass="entr" presetSubtype="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1000"/>
                                        <p:tgtEl>
                                          <p:spTgt spid="12"/>
                                        </p:tgtEl>
                                      </p:cBhvr>
                                    </p:animEffect>
                                    <p:anim calcmode="lin" valueType="num">
                                      <p:cBhvr>
                                        <p:cTn id="28" dur="1000" fill="hold"/>
                                        <p:tgtEl>
                                          <p:spTgt spid="12"/>
                                        </p:tgtEl>
                                        <p:attrNameLst>
                                          <p:attrName>ppt_x</p:attrName>
                                        </p:attrNameLst>
                                      </p:cBhvr>
                                      <p:tavLst>
                                        <p:tav tm="0">
                                          <p:val>
                                            <p:strVal val="#ppt_x"/>
                                          </p:val>
                                        </p:tav>
                                        <p:tav tm="100000">
                                          <p:val>
                                            <p:strVal val="#ppt_x"/>
                                          </p:val>
                                        </p:tav>
                                      </p:tavLst>
                                    </p:anim>
                                    <p:anim calcmode="lin" valueType="num">
                                      <p:cBhvr>
                                        <p:cTn id="29" dur="1000" fill="hold"/>
                                        <p:tgtEl>
                                          <p:spTgt spid="12"/>
                                        </p:tgtEl>
                                        <p:attrNameLst>
                                          <p:attrName>ppt_y</p:attrName>
                                        </p:attrNameLst>
                                      </p:cBhvr>
                                      <p:tavLst>
                                        <p:tav tm="0">
                                          <p:val>
                                            <p:strVal val="#ppt_y-.1"/>
                                          </p:val>
                                        </p:tav>
                                        <p:tav tm="100000">
                                          <p:val>
                                            <p:strVal val="#ppt_y"/>
                                          </p:val>
                                        </p:tav>
                                      </p:tavLst>
                                    </p:anim>
                                  </p:childTnLst>
                                </p:cTn>
                              </p:par>
                              <p:par>
                                <p:cTn id="30" presetID="47" presetClass="entr" presetSubtype="0" fill="hold"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1000"/>
                                        <p:tgtEl>
                                          <p:spTgt spid="13"/>
                                        </p:tgtEl>
                                      </p:cBhvr>
                                    </p:animEffect>
                                    <p:anim calcmode="lin" valueType="num">
                                      <p:cBhvr>
                                        <p:cTn id="33" dur="1000" fill="hold"/>
                                        <p:tgtEl>
                                          <p:spTgt spid="13"/>
                                        </p:tgtEl>
                                        <p:attrNameLst>
                                          <p:attrName>ppt_x</p:attrName>
                                        </p:attrNameLst>
                                      </p:cBhvr>
                                      <p:tavLst>
                                        <p:tav tm="0">
                                          <p:val>
                                            <p:strVal val="#ppt_x"/>
                                          </p:val>
                                        </p:tav>
                                        <p:tav tm="100000">
                                          <p:val>
                                            <p:strVal val="#ppt_x"/>
                                          </p:val>
                                        </p:tav>
                                      </p:tavLst>
                                    </p:anim>
                                    <p:anim calcmode="lin" valueType="num">
                                      <p:cBhvr>
                                        <p:cTn id="34" dur="1000" fill="hold"/>
                                        <p:tgtEl>
                                          <p:spTgt spid="13"/>
                                        </p:tgtEl>
                                        <p:attrNameLst>
                                          <p:attrName>ppt_y</p:attrName>
                                        </p:attrNameLst>
                                      </p:cBhvr>
                                      <p:tavLst>
                                        <p:tav tm="0">
                                          <p:val>
                                            <p:strVal val="#ppt_y-.1"/>
                                          </p:val>
                                        </p:tav>
                                        <p:tav tm="100000">
                                          <p:val>
                                            <p:strVal val="#ppt_y"/>
                                          </p:val>
                                        </p:tav>
                                      </p:tavLst>
                                    </p:anim>
                                  </p:childTnLst>
                                </p:cTn>
                              </p:par>
                              <p:par>
                                <p:cTn id="35" presetID="47" presetClass="entr" presetSubtype="0" fill="hold" nodeType="withEffect">
                                  <p:stCondLst>
                                    <p:cond delay="0"/>
                                  </p:stCondLst>
                                  <p:childTnLst>
                                    <p:set>
                                      <p:cBhvr>
                                        <p:cTn id="36" dur="1" fill="hold">
                                          <p:stCondLst>
                                            <p:cond delay="0"/>
                                          </p:stCondLst>
                                        </p:cTn>
                                        <p:tgtEl>
                                          <p:spTgt spid="13316"/>
                                        </p:tgtEl>
                                        <p:attrNameLst>
                                          <p:attrName>style.visibility</p:attrName>
                                        </p:attrNameLst>
                                      </p:cBhvr>
                                      <p:to>
                                        <p:strVal val="visible"/>
                                      </p:to>
                                    </p:set>
                                    <p:animEffect transition="in" filter="fade">
                                      <p:cBhvr>
                                        <p:cTn id="37" dur="1000"/>
                                        <p:tgtEl>
                                          <p:spTgt spid="13316"/>
                                        </p:tgtEl>
                                      </p:cBhvr>
                                    </p:animEffect>
                                    <p:anim calcmode="lin" valueType="num">
                                      <p:cBhvr>
                                        <p:cTn id="38" dur="1000" fill="hold"/>
                                        <p:tgtEl>
                                          <p:spTgt spid="13316"/>
                                        </p:tgtEl>
                                        <p:attrNameLst>
                                          <p:attrName>ppt_x</p:attrName>
                                        </p:attrNameLst>
                                      </p:cBhvr>
                                      <p:tavLst>
                                        <p:tav tm="0">
                                          <p:val>
                                            <p:strVal val="#ppt_x"/>
                                          </p:val>
                                        </p:tav>
                                        <p:tav tm="100000">
                                          <p:val>
                                            <p:strVal val="#ppt_x"/>
                                          </p:val>
                                        </p:tav>
                                      </p:tavLst>
                                    </p:anim>
                                    <p:anim calcmode="lin" valueType="num">
                                      <p:cBhvr>
                                        <p:cTn id="39" dur="1000" fill="hold"/>
                                        <p:tgtEl>
                                          <p:spTgt spid="13316"/>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8"/>
                                        </p:tgtEl>
                                        <p:attrNameLst>
                                          <p:attrName>style.visibility</p:attrName>
                                        </p:attrNameLst>
                                      </p:cBhvr>
                                      <p:to>
                                        <p:strVal val="visible"/>
                                      </p:to>
                                    </p:set>
                                    <p:anim calcmode="lin" valueType="num">
                                      <p:cBhvr additive="base">
                                        <p:cTn id="44" dur="500" fill="hold"/>
                                        <p:tgtEl>
                                          <p:spTgt spid="8"/>
                                        </p:tgtEl>
                                        <p:attrNameLst>
                                          <p:attrName>ppt_x</p:attrName>
                                        </p:attrNameLst>
                                      </p:cBhvr>
                                      <p:tavLst>
                                        <p:tav tm="0">
                                          <p:val>
                                            <p:strVal val="#ppt_x"/>
                                          </p:val>
                                        </p:tav>
                                        <p:tav tm="100000">
                                          <p:val>
                                            <p:strVal val="#ppt_x"/>
                                          </p:val>
                                        </p:tav>
                                      </p:tavLst>
                                    </p:anim>
                                    <p:anim calcmode="lin" valueType="num">
                                      <p:cBhvr additive="base">
                                        <p:cTn id="45" dur="500" fill="hold"/>
                                        <p:tgtEl>
                                          <p:spTgt spid="8"/>
                                        </p:tgtEl>
                                        <p:attrNameLst>
                                          <p:attrName>ppt_y</p:attrName>
                                        </p:attrNameLst>
                                      </p:cBhvr>
                                      <p:tavLst>
                                        <p:tav tm="0">
                                          <p:val>
                                            <p:strVal val="1+#ppt_h/2"/>
                                          </p:val>
                                        </p:tav>
                                        <p:tav tm="100000">
                                          <p:val>
                                            <p:strVal val="#ppt_y"/>
                                          </p:val>
                                        </p:tav>
                                      </p:tavLst>
                                    </p:anim>
                                  </p:childTnLst>
                                </p:cTn>
                              </p:par>
                              <p:par>
                                <p:cTn id="46" presetID="2" presetClass="entr" presetSubtype="4" fill="hold" grpId="0" nodeType="withEffect">
                                  <p:stCondLst>
                                    <p:cond delay="0"/>
                                  </p:stCondLst>
                                  <p:childTnLst>
                                    <p:set>
                                      <p:cBhvr>
                                        <p:cTn id="47" dur="1" fill="hold">
                                          <p:stCondLst>
                                            <p:cond delay="0"/>
                                          </p:stCondLst>
                                        </p:cTn>
                                        <p:tgtEl>
                                          <p:spTgt spid="20"/>
                                        </p:tgtEl>
                                        <p:attrNameLst>
                                          <p:attrName>style.visibility</p:attrName>
                                        </p:attrNameLst>
                                      </p:cBhvr>
                                      <p:to>
                                        <p:strVal val="visible"/>
                                      </p:to>
                                    </p:set>
                                    <p:anim calcmode="lin" valueType="num">
                                      <p:cBhvr additive="base">
                                        <p:cTn id="48" dur="500" fill="hold"/>
                                        <p:tgtEl>
                                          <p:spTgt spid="20"/>
                                        </p:tgtEl>
                                        <p:attrNameLst>
                                          <p:attrName>ppt_x</p:attrName>
                                        </p:attrNameLst>
                                      </p:cBhvr>
                                      <p:tavLst>
                                        <p:tav tm="0">
                                          <p:val>
                                            <p:strVal val="#ppt_x"/>
                                          </p:val>
                                        </p:tav>
                                        <p:tav tm="100000">
                                          <p:val>
                                            <p:strVal val="#ppt_x"/>
                                          </p:val>
                                        </p:tav>
                                      </p:tavLst>
                                    </p:anim>
                                    <p:anim calcmode="lin" valueType="num">
                                      <p:cBhvr additive="base">
                                        <p:cTn id="49"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50" fill="hold" display="0">
                  <p:stCondLst>
                    <p:cond delay="indefinite"/>
                  </p:stCondLst>
                </p:cTn>
                <p:tgtEl>
                  <p:spTgt spid="12"/>
                </p:tgtEl>
              </p:cMediaNode>
            </p:video>
          </p:childTnLst>
        </p:cTn>
      </p:par>
    </p:tnLst>
    <p:bldLst>
      <p:bldP spid="2" grpId="0" animBg="1"/>
      <p:bldP spid="8" grpId="0" animBg="1"/>
      <p:bldP spid="9" grpId="0"/>
      <p:bldP spid="10" grpId="0"/>
      <p:bldP spid="11" grpId="0"/>
      <p:bldP spid="20"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AD2C6-A571-4B05-84A6-A90EE66BDD0B}"/>
              </a:ext>
            </a:extLst>
          </p:cNvPr>
          <p:cNvSpPr>
            <a:spLocks noGrp="1"/>
          </p:cNvSpPr>
          <p:nvPr>
            <p:ph type="title"/>
          </p:nvPr>
        </p:nvSpPr>
        <p:spPr>
          <a:xfrm>
            <a:off x="122214" y="181817"/>
            <a:ext cx="7267127" cy="597149"/>
          </a:xfrm>
        </p:spPr>
        <p:txBody>
          <a:bodyPr>
            <a:normAutofit/>
          </a:bodyPr>
          <a:lstStyle/>
          <a:p>
            <a:pPr algn="ctr"/>
            <a:r>
              <a:rPr lang="en-US" sz="3200" b="1" dirty="0">
                <a:solidFill>
                  <a:srgbClr val="0000FF"/>
                </a:solidFill>
                <a:latin typeface="#9Slide03 SVN-Neusa Bold" panose="00000800000000000000" pitchFamily="2" charset="0"/>
                <a:cs typeface="Times New Roman" panose="02020603050405020304" pitchFamily="18" charset="0"/>
              </a:rPr>
              <a:t>1. </a:t>
            </a:r>
            <a:r>
              <a:rPr lang="en-US" sz="3200" b="1" dirty="0" err="1">
                <a:solidFill>
                  <a:srgbClr val="0000FF"/>
                </a:solidFill>
                <a:latin typeface="#9Slide03 SVN-Neusa Bold" panose="00000800000000000000" pitchFamily="2" charset="0"/>
                <a:cs typeface="Times New Roman" panose="02020603050405020304" pitchFamily="18" charset="0"/>
              </a:rPr>
              <a:t>Mục</a:t>
            </a:r>
            <a:r>
              <a:rPr lang="en-US" sz="3200" b="1" dirty="0">
                <a:solidFill>
                  <a:srgbClr val="0000FF"/>
                </a:solidFill>
                <a:latin typeface="#9Slide03 SVN-Neusa Bold" panose="00000800000000000000" pitchFamily="2" charset="0"/>
                <a:cs typeface="Times New Roman" panose="02020603050405020304" pitchFamily="18" charset="0"/>
              </a:rPr>
              <a:t> </a:t>
            </a:r>
            <a:r>
              <a:rPr lang="en-US" sz="3200" b="1" dirty="0" err="1">
                <a:solidFill>
                  <a:srgbClr val="0000FF"/>
                </a:solidFill>
                <a:latin typeface="#9Slide03 SVN-Neusa Bold" panose="00000800000000000000" pitchFamily="2" charset="0"/>
                <a:cs typeface="Times New Roman" panose="02020603050405020304" pitchFamily="18" charset="0"/>
              </a:rPr>
              <a:t>tiêu</a:t>
            </a:r>
            <a:r>
              <a:rPr lang="en-US" sz="3200" b="1" dirty="0">
                <a:solidFill>
                  <a:srgbClr val="0000FF"/>
                </a:solidFill>
                <a:latin typeface="#9Slide03 SVN-Neusa Bold" panose="00000800000000000000" pitchFamily="2" charset="0"/>
                <a:cs typeface="Times New Roman" panose="02020603050405020304" pitchFamily="18" charset="0"/>
              </a:rPr>
              <a:t> </a:t>
            </a:r>
            <a:r>
              <a:rPr lang="en-US" sz="3200" b="1" dirty="0" err="1">
                <a:solidFill>
                  <a:srgbClr val="0000FF"/>
                </a:solidFill>
                <a:latin typeface="#9Slide03 SVN-Neusa Bold" panose="00000800000000000000" pitchFamily="2" charset="0"/>
                <a:cs typeface="Times New Roman" panose="02020603050405020304" pitchFamily="18" charset="0"/>
              </a:rPr>
              <a:t>và</a:t>
            </a:r>
            <a:r>
              <a:rPr lang="en-US" sz="3200" b="1" dirty="0">
                <a:solidFill>
                  <a:srgbClr val="0000FF"/>
                </a:solidFill>
                <a:latin typeface="#9Slide03 SVN-Neusa Bold" panose="00000800000000000000" pitchFamily="2" charset="0"/>
                <a:cs typeface="Times New Roman" panose="02020603050405020304" pitchFamily="18" charset="0"/>
              </a:rPr>
              <a:t> </a:t>
            </a:r>
            <a:r>
              <a:rPr lang="en-US" sz="3200" b="1" dirty="0" err="1">
                <a:solidFill>
                  <a:srgbClr val="0000FF"/>
                </a:solidFill>
                <a:latin typeface="#9Slide03 SVN-Neusa Bold" panose="00000800000000000000" pitchFamily="2" charset="0"/>
                <a:cs typeface="Times New Roman" panose="02020603050405020304" pitchFamily="18" charset="0"/>
              </a:rPr>
              <a:t>tầm</a:t>
            </a:r>
            <a:r>
              <a:rPr lang="en-US" sz="3200" b="1" dirty="0">
                <a:solidFill>
                  <a:srgbClr val="0000FF"/>
                </a:solidFill>
                <a:latin typeface="#9Slide03 SVN-Neusa Bold" panose="00000800000000000000" pitchFamily="2" charset="0"/>
                <a:cs typeface="Times New Roman" panose="02020603050405020304" pitchFamily="18" charset="0"/>
              </a:rPr>
              <a:t> </a:t>
            </a:r>
            <a:r>
              <a:rPr lang="en-US" sz="3200" b="1" dirty="0" err="1">
                <a:solidFill>
                  <a:srgbClr val="0000FF"/>
                </a:solidFill>
                <a:latin typeface="#9Slide03 SVN-Neusa Bold" panose="00000800000000000000" pitchFamily="2" charset="0"/>
                <a:cs typeface="Times New Roman" panose="02020603050405020304" pitchFamily="18" charset="0"/>
              </a:rPr>
              <a:t>nhìn</a:t>
            </a:r>
            <a:endParaRPr lang="en-US" sz="3200" b="1" dirty="0">
              <a:solidFill>
                <a:srgbClr val="0000FF"/>
              </a:solidFill>
              <a:latin typeface="#9Slide03 SVN-Neusa Bold" panose="00000800000000000000" pitchFamily="2" charset="0"/>
              <a:cs typeface="Times New Roman" panose="02020603050405020304" pitchFamily="18" charset="0"/>
            </a:endParaRPr>
          </a:p>
        </p:txBody>
      </p:sp>
      <p:sp>
        <p:nvSpPr>
          <p:cNvPr id="4" name="Rounded Rectangle 3"/>
          <p:cNvSpPr/>
          <p:nvPr/>
        </p:nvSpPr>
        <p:spPr>
          <a:xfrm>
            <a:off x="274788" y="778966"/>
            <a:ext cx="11599404" cy="5573757"/>
          </a:xfrm>
          <a:prstGeom prst="roundRect">
            <a:avLst>
              <a:gd name="adj" fmla="val 3137"/>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p:cNvSpPr/>
          <p:nvPr/>
        </p:nvSpPr>
        <p:spPr>
          <a:xfrm>
            <a:off x="4359995" y="884194"/>
            <a:ext cx="3429017" cy="523220"/>
          </a:xfrm>
          <a:prstGeom prst="rect">
            <a:avLst/>
          </a:prstGeom>
        </p:spPr>
        <p:txBody>
          <a:bodyPr wrap="none">
            <a:spAutoFit/>
          </a:bodyPr>
          <a:lstStyle/>
          <a:p>
            <a:pPr lvl="0" algn="ctr"/>
            <a:r>
              <a:rPr lang="en-US" sz="2800" b="1" dirty="0">
                <a:solidFill>
                  <a:srgbClr val="C00000"/>
                </a:solidFill>
                <a:latin typeface="#9Slide03 SVNNew Athletic M54" panose="02000500000000000000" pitchFamily="2" charset="0"/>
              </a:rPr>
              <a:t>a. </a:t>
            </a:r>
            <a:r>
              <a:rPr lang="en-US" sz="2800" b="1" dirty="0" err="1">
                <a:solidFill>
                  <a:srgbClr val="C00000"/>
                </a:solidFill>
                <a:latin typeface="#9Slide03 SVNNew Athletic M54" panose="02000500000000000000" pitchFamily="2" charset="0"/>
              </a:rPr>
              <a:t>Mục</a:t>
            </a:r>
            <a:r>
              <a:rPr lang="en-US" sz="2800" b="1" dirty="0">
                <a:solidFill>
                  <a:srgbClr val="C00000"/>
                </a:solidFill>
                <a:latin typeface="#9Slide03 SVNNew Athletic M54" panose="02000500000000000000" pitchFamily="2" charset="0"/>
              </a:rPr>
              <a:t> </a:t>
            </a:r>
            <a:r>
              <a:rPr lang="en-US" sz="2800" b="1" dirty="0" err="1">
                <a:solidFill>
                  <a:srgbClr val="C00000"/>
                </a:solidFill>
                <a:latin typeface="#9Slide03 SVNNew Athletic M54" panose="02000500000000000000" pitchFamily="2" charset="0"/>
              </a:rPr>
              <a:t>tiêu</a:t>
            </a:r>
            <a:r>
              <a:rPr lang="en-US" sz="2800" b="1" dirty="0">
                <a:solidFill>
                  <a:srgbClr val="C00000"/>
                </a:solidFill>
                <a:latin typeface="#9Slide03 SVNNew Athletic M54" panose="02000500000000000000" pitchFamily="2" charset="0"/>
              </a:rPr>
              <a:t> </a:t>
            </a:r>
            <a:r>
              <a:rPr lang="en-US" sz="2800" b="1" dirty="0" err="1">
                <a:solidFill>
                  <a:srgbClr val="C00000"/>
                </a:solidFill>
                <a:latin typeface="#9Slide03 SVNNew Athletic M54" panose="02000500000000000000" pitchFamily="2" charset="0"/>
              </a:rPr>
              <a:t>phát</a:t>
            </a:r>
            <a:r>
              <a:rPr lang="en-US" sz="2800" b="1" dirty="0">
                <a:solidFill>
                  <a:srgbClr val="C00000"/>
                </a:solidFill>
                <a:latin typeface="#9Slide03 SVNNew Athletic M54" panose="02000500000000000000" pitchFamily="2" charset="0"/>
              </a:rPr>
              <a:t> </a:t>
            </a:r>
            <a:r>
              <a:rPr lang="en-US" sz="2800" b="1" dirty="0" err="1">
                <a:solidFill>
                  <a:srgbClr val="C00000"/>
                </a:solidFill>
                <a:latin typeface="#9Slide03 SVNNew Athletic M54" panose="02000500000000000000" pitchFamily="2" charset="0"/>
              </a:rPr>
              <a:t>triển</a:t>
            </a:r>
            <a:endParaRPr lang="en-US" sz="2800" b="1" dirty="0">
              <a:solidFill>
                <a:srgbClr val="C00000"/>
              </a:solidFill>
              <a:latin typeface="#9Slide03 SVNNew Athletic M54" panose="02000500000000000000" pitchFamily="2" charset="0"/>
            </a:endParaRPr>
          </a:p>
        </p:txBody>
      </p:sp>
      <p:grpSp>
        <p:nvGrpSpPr>
          <p:cNvPr id="22" name="Group 21"/>
          <p:cNvGrpSpPr/>
          <p:nvPr/>
        </p:nvGrpSpPr>
        <p:grpSpPr>
          <a:xfrm>
            <a:off x="840264" y="1681397"/>
            <a:ext cx="3373395" cy="4628196"/>
            <a:chOff x="679624" y="1681397"/>
            <a:chExt cx="3373395" cy="4628196"/>
          </a:xfrm>
        </p:grpSpPr>
        <p:sp>
          <p:nvSpPr>
            <p:cNvPr id="16" name="Freeform 15"/>
            <p:cNvSpPr/>
            <p:nvPr/>
          </p:nvSpPr>
          <p:spPr>
            <a:xfrm>
              <a:off x="679624" y="1878228"/>
              <a:ext cx="3373395" cy="4431365"/>
            </a:xfrm>
            <a:custGeom>
              <a:avLst/>
              <a:gdLst>
                <a:gd name="connsiteX0" fmla="*/ 0 w 3373395"/>
                <a:gd name="connsiteY0" fmla="*/ 0 h 4517859"/>
                <a:gd name="connsiteX1" fmla="*/ 1278410 w 3373395"/>
                <a:gd name="connsiteY1" fmla="*/ 0 h 4517859"/>
                <a:gd name="connsiteX2" fmla="*/ 1283865 w 3373395"/>
                <a:gd name="connsiteY2" fmla="*/ 54207 h 4517859"/>
                <a:gd name="connsiteX3" fmla="*/ 1616772 w 3373395"/>
                <a:gd name="connsiteY3" fmla="*/ 326036 h 4517859"/>
                <a:gd name="connsiteX4" fmla="*/ 1949679 w 3373395"/>
                <a:gd name="connsiteY4" fmla="*/ 54207 h 4517859"/>
                <a:gd name="connsiteX5" fmla="*/ 1955134 w 3373395"/>
                <a:gd name="connsiteY5" fmla="*/ 0 h 4517859"/>
                <a:gd name="connsiteX6" fmla="*/ 3373395 w 3373395"/>
                <a:gd name="connsiteY6" fmla="*/ 0 h 4517859"/>
                <a:gd name="connsiteX7" fmla="*/ 3373395 w 3373395"/>
                <a:gd name="connsiteY7" fmla="*/ 3669847 h 4517859"/>
                <a:gd name="connsiteX8" fmla="*/ 0 w 3373395"/>
                <a:gd name="connsiteY8" fmla="*/ 4273650 h 451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395" h="4517859">
                  <a:moveTo>
                    <a:pt x="0" y="0"/>
                  </a:moveTo>
                  <a:lnTo>
                    <a:pt x="1278410" y="0"/>
                  </a:lnTo>
                  <a:lnTo>
                    <a:pt x="1283865" y="54207"/>
                  </a:lnTo>
                  <a:cubicBezTo>
                    <a:pt x="1315551" y="209340"/>
                    <a:pt x="1452559" y="326036"/>
                    <a:pt x="1616772" y="326036"/>
                  </a:cubicBezTo>
                  <a:cubicBezTo>
                    <a:pt x="1780985" y="326036"/>
                    <a:pt x="1917993" y="209340"/>
                    <a:pt x="1949679" y="54207"/>
                  </a:cubicBezTo>
                  <a:lnTo>
                    <a:pt x="1955134" y="0"/>
                  </a:lnTo>
                  <a:lnTo>
                    <a:pt x="3373395" y="0"/>
                  </a:lnTo>
                  <a:lnTo>
                    <a:pt x="3373395" y="3669847"/>
                  </a:lnTo>
                  <a:cubicBezTo>
                    <a:pt x="1686698" y="3669847"/>
                    <a:pt x="1686698" y="5068126"/>
                    <a:pt x="0" y="4273650"/>
                  </a:cubicBezTo>
                  <a:close/>
                </a:path>
              </a:pathLst>
            </a:custGeom>
            <a:solidFill>
              <a:schemeClr val="accent6">
                <a:lumMod val="20000"/>
                <a:lumOff val="80000"/>
              </a:schemeClr>
            </a:solidFill>
            <a:ln>
              <a:no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lnSpc>
                  <a:spcPct val="150000"/>
                </a:lnSpc>
                <a:spcBef>
                  <a:spcPts val="600"/>
                </a:spcBef>
              </a:pPr>
              <a:r>
                <a:rPr lang="vi-VN" sz="24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Xây dựng Đà Nẵng trở thành một trong những trung tâm kinh tế – xã hội lớn của cả nước và khu vực Đông Nam Á, với các vai trò chủ chốt</a:t>
              </a:r>
              <a:r>
                <a:rPr lang="en-VN" sz="2400" dirty="0">
                  <a:solidFill>
                    <a:schemeClr val="tx1"/>
                  </a:solidFill>
                  <a:effectLst/>
                  <a:latin typeface="Arial" panose="020B0604020202020204" pitchFamily="34" charset="0"/>
                  <a:cs typeface="Arial" panose="020B0604020202020204" pitchFamily="34" charset="0"/>
                </a:rPr>
                <a:t> </a:t>
              </a:r>
              <a:endParaRPr lang="it-IT" sz="2400" dirty="0">
                <a:solidFill>
                  <a:schemeClr val="tx1"/>
                </a:solidFill>
                <a:latin typeface="Arial" panose="020B0604020202020204" pitchFamily="34" charset="0"/>
                <a:cs typeface="Arial" panose="020B0604020202020204" pitchFamily="34" charset="0"/>
              </a:endParaRPr>
            </a:p>
          </p:txBody>
        </p:sp>
        <p:sp>
          <p:nvSpPr>
            <p:cNvPr id="19" name="Rectangle 18"/>
            <p:cNvSpPr/>
            <p:nvPr/>
          </p:nvSpPr>
          <p:spPr>
            <a:xfrm>
              <a:off x="2123581" y="1681397"/>
              <a:ext cx="356188" cy="577850"/>
            </a:xfrm>
            <a:prstGeom prst="rect">
              <a:avLst/>
            </a:prstGeom>
          </p:spPr>
          <p:txBody>
            <a:bodyPr wrap="none">
              <a:spAutoFit/>
            </a:bodyPr>
            <a:lstStyle/>
            <a:p>
              <a:pPr>
                <a:lnSpc>
                  <a:spcPct val="150000"/>
                </a:lnSpc>
              </a:pPr>
              <a:r>
                <a:rPr lang="en-US" sz="2400" dirty="0">
                  <a:latin typeface="Arial" panose="020B0604020202020204" pitchFamily="34" charset="0"/>
                  <a:cs typeface="Arial" panose="020B0604020202020204" pitchFamily="34" charset="0"/>
                </a:rPr>
                <a:t>1</a:t>
              </a:r>
            </a:p>
          </p:txBody>
        </p:sp>
      </p:grpSp>
      <p:grpSp>
        <p:nvGrpSpPr>
          <p:cNvPr id="23" name="Group 22"/>
          <p:cNvGrpSpPr/>
          <p:nvPr/>
        </p:nvGrpSpPr>
        <p:grpSpPr>
          <a:xfrm>
            <a:off x="4474292" y="1681396"/>
            <a:ext cx="3373395" cy="4628196"/>
            <a:chOff x="4313652" y="1681396"/>
            <a:chExt cx="3373395" cy="4628196"/>
          </a:xfrm>
        </p:grpSpPr>
        <p:sp>
          <p:nvSpPr>
            <p:cNvPr id="17" name="Freeform 16"/>
            <p:cNvSpPr/>
            <p:nvPr/>
          </p:nvSpPr>
          <p:spPr>
            <a:xfrm>
              <a:off x="4313652" y="1878227"/>
              <a:ext cx="3373395" cy="4431365"/>
            </a:xfrm>
            <a:custGeom>
              <a:avLst/>
              <a:gdLst>
                <a:gd name="connsiteX0" fmla="*/ 0 w 3373395"/>
                <a:gd name="connsiteY0" fmla="*/ 0 h 4517859"/>
                <a:gd name="connsiteX1" fmla="*/ 1278410 w 3373395"/>
                <a:gd name="connsiteY1" fmla="*/ 0 h 4517859"/>
                <a:gd name="connsiteX2" fmla="*/ 1283865 w 3373395"/>
                <a:gd name="connsiteY2" fmla="*/ 54207 h 4517859"/>
                <a:gd name="connsiteX3" fmla="*/ 1616772 w 3373395"/>
                <a:gd name="connsiteY3" fmla="*/ 326036 h 4517859"/>
                <a:gd name="connsiteX4" fmla="*/ 1949679 w 3373395"/>
                <a:gd name="connsiteY4" fmla="*/ 54207 h 4517859"/>
                <a:gd name="connsiteX5" fmla="*/ 1955134 w 3373395"/>
                <a:gd name="connsiteY5" fmla="*/ 0 h 4517859"/>
                <a:gd name="connsiteX6" fmla="*/ 3373395 w 3373395"/>
                <a:gd name="connsiteY6" fmla="*/ 0 h 4517859"/>
                <a:gd name="connsiteX7" fmla="*/ 3373395 w 3373395"/>
                <a:gd name="connsiteY7" fmla="*/ 3669847 h 4517859"/>
                <a:gd name="connsiteX8" fmla="*/ 0 w 3373395"/>
                <a:gd name="connsiteY8" fmla="*/ 4273650 h 451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395" h="4517859">
                  <a:moveTo>
                    <a:pt x="0" y="0"/>
                  </a:moveTo>
                  <a:lnTo>
                    <a:pt x="1278410" y="0"/>
                  </a:lnTo>
                  <a:lnTo>
                    <a:pt x="1283865" y="54207"/>
                  </a:lnTo>
                  <a:cubicBezTo>
                    <a:pt x="1315551" y="209340"/>
                    <a:pt x="1452559" y="326036"/>
                    <a:pt x="1616772" y="326036"/>
                  </a:cubicBezTo>
                  <a:cubicBezTo>
                    <a:pt x="1780985" y="326036"/>
                    <a:pt x="1917993" y="209340"/>
                    <a:pt x="1949679" y="54207"/>
                  </a:cubicBezTo>
                  <a:lnTo>
                    <a:pt x="1955134" y="0"/>
                  </a:lnTo>
                  <a:lnTo>
                    <a:pt x="3373395" y="0"/>
                  </a:lnTo>
                  <a:lnTo>
                    <a:pt x="3373395" y="3669847"/>
                  </a:lnTo>
                  <a:cubicBezTo>
                    <a:pt x="1686698" y="3669847"/>
                    <a:pt x="1686698" y="5068126"/>
                    <a:pt x="0" y="4273650"/>
                  </a:cubicBezTo>
                  <a:close/>
                </a:path>
              </a:pathLst>
            </a:custGeom>
            <a:solidFill>
              <a:schemeClr val="accent4">
                <a:lumMod val="20000"/>
                <a:lumOff val="80000"/>
              </a:schemeClr>
            </a:solidFill>
            <a:ln>
              <a:no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lnSpc>
                  <a:spcPct val="150000"/>
                </a:lnSpc>
                <a:spcBef>
                  <a:spcPts val="600"/>
                </a:spcBef>
              </a:pPr>
              <a:r>
                <a:rPr lang="vi-VN" sz="24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Trung tâm khởi nghiệp, đổi mới sáng tạo, du lịch, thương mại, tài chính, logistics, công nghiệp công nghệ cao, công nghệ thông tin và công nghiệp hỗ trợ</a:t>
              </a:r>
              <a:r>
                <a:rPr lang="en-VN" sz="2400" dirty="0">
                  <a:solidFill>
                    <a:schemeClr val="tx1"/>
                  </a:solidFill>
                  <a:effectLst/>
                  <a:latin typeface="Arial" panose="020B0604020202020204" pitchFamily="34" charset="0"/>
                  <a:cs typeface="Arial" panose="020B0604020202020204" pitchFamily="34" charset="0"/>
                </a:rPr>
                <a:t> </a:t>
              </a:r>
              <a:endParaRPr lang="en-US" sz="2400" dirty="0">
                <a:solidFill>
                  <a:schemeClr val="tx1"/>
                </a:solidFill>
                <a:latin typeface="Arial" panose="020B0604020202020204" pitchFamily="34" charset="0"/>
                <a:cs typeface="Arial" panose="020B0604020202020204" pitchFamily="34" charset="0"/>
              </a:endParaRPr>
            </a:p>
          </p:txBody>
        </p:sp>
        <p:sp>
          <p:nvSpPr>
            <p:cNvPr id="20" name="Rectangle 19"/>
            <p:cNvSpPr/>
            <p:nvPr/>
          </p:nvSpPr>
          <p:spPr>
            <a:xfrm>
              <a:off x="5745938" y="1681396"/>
              <a:ext cx="356188" cy="577850"/>
            </a:xfrm>
            <a:prstGeom prst="rect">
              <a:avLst/>
            </a:prstGeom>
          </p:spPr>
          <p:txBody>
            <a:bodyPr wrap="none">
              <a:spAutoFit/>
            </a:bodyPr>
            <a:lstStyle/>
            <a:p>
              <a:pPr>
                <a:lnSpc>
                  <a:spcPct val="150000"/>
                </a:lnSpc>
              </a:pPr>
              <a:r>
                <a:rPr lang="en-US" sz="2400" dirty="0">
                  <a:latin typeface="Arial" panose="020B0604020202020204" pitchFamily="34" charset="0"/>
                  <a:cs typeface="Arial" panose="020B0604020202020204" pitchFamily="34" charset="0"/>
                </a:rPr>
                <a:t>2</a:t>
              </a:r>
            </a:p>
          </p:txBody>
        </p:sp>
      </p:grpSp>
      <p:grpSp>
        <p:nvGrpSpPr>
          <p:cNvPr id="24" name="Group 23"/>
          <p:cNvGrpSpPr/>
          <p:nvPr/>
        </p:nvGrpSpPr>
        <p:grpSpPr>
          <a:xfrm>
            <a:off x="8108320" y="1691293"/>
            <a:ext cx="3373395" cy="4618298"/>
            <a:chOff x="7947680" y="1691293"/>
            <a:chExt cx="3373395" cy="4618298"/>
          </a:xfrm>
        </p:grpSpPr>
        <p:sp>
          <p:nvSpPr>
            <p:cNvPr id="18" name="Freeform 17"/>
            <p:cNvSpPr/>
            <p:nvPr/>
          </p:nvSpPr>
          <p:spPr>
            <a:xfrm>
              <a:off x="7947680" y="1878226"/>
              <a:ext cx="3373395" cy="4431365"/>
            </a:xfrm>
            <a:custGeom>
              <a:avLst/>
              <a:gdLst>
                <a:gd name="connsiteX0" fmla="*/ 0 w 3373395"/>
                <a:gd name="connsiteY0" fmla="*/ 0 h 4517859"/>
                <a:gd name="connsiteX1" fmla="*/ 1278410 w 3373395"/>
                <a:gd name="connsiteY1" fmla="*/ 0 h 4517859"/>
                <a:gd name="connsiteX2" fmla="*/ 1283865 w 3373395"/>
                <a:gd name="connsiteY2" fmla="*/ 54207 h 4517859"/>
                <a:gd name="connsiteX3" fmla="*/ 1616772 w 3373395"/>
                <a:gd name="connsiteY3" fmla="*/ 326036 h 4517859"/>
                <a:gd name="connsiteX4" fmla="*/ 1949679 w 3373395"/>
                <a:gd name="connsiteY4" fmla="*/ 54207 h 4517859"/>
                <a:gd name="connsiteX5" fmla="*/ 1955134 w 3373395"/>
                <a:gd name="connsiteY5" fmla="*/ 0 h 4517859"/>
                <a:gd name="connsiteX6" fmla="*/ 3373395 w 3373395"/>
                <a:gd name="connsiteY6" fmla="*/ 0 h 4517859"/>
                <a:gd name="connsiteX7" fmla="*/ 3373395 w 3373395"/>
                <a:gd name="connsiteY7" fmla="*/ 3669847 h 4517859"/>
                <a:gd name="connsiteX8" fmla="*/ 0 w 3373395"/>
                <a:gd name="connsiteY8" fmla="*/ 4273650 h 451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395" h="4517859">
                  <a:moveTo>
                    <a:pt x="0" y="0"/>
                  </a:moveTo>
                  <a:lnTo>
                    <a:pt x="1278410" y="0"/>
                  </a:lnTo>
                  <a:lnTo>
                    <a:pt x="1283865" y="54207"/>
                  </a:lnTo>
                  <a:cubicBezTo>
                    <a:pt x="1315551" y="209340"/>
                    <a:pt x="1452559" y="326036"/>
                    <a:pt x="1616772" y="326036"/>
                  </a:cubicBezTo>
                  <a:cubicBezTo>
                    <a:pt x="1780985" y="326036"/>
                    <a:pt x="1917993" y="209340"/>
                    <a:pt x="1949679" y="54207"/>
                  </a:cubicBezTo>
                  <a:lnTo>
                    <a:pt x="1955134" y="0"/>
                  </a:lnTo>
                  <a:lnTo>
                    <a:pt x="3373395" y="0"/>
                  </a:lnTo>
                  <a:lnTo>
                    <a:pt x="3373395" y="3669847"/>
                  </a:lnTo>
                  <a:cubicBezTo>
                    <a:pt x="1686698" y="3669847"/>
                    <a:pt x="1686698" y="5068126"/>
                    <a:pt x="0" y="4273650"/>
                  </a:cubicBezTo>
                  <a:close/>
                </a:path>
              </a:pathLst>
            </a:custGeom>
            <a:solidFill>
              <a:schemeClr val="accent2">
                <a:lumMod val="20000"/>
                <a:lumOff val="80000"/>
              </a:schemeClr>
            </a:solidFill>
            <a:ln>
              <a:no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lnSpc>
                  <a:spcPct val="150000"/>
                </a:lnSpc>
                <a:spcBef>
                  <a:spcPts val="600"/>
                </a:spcBef>
              </a:pPr>
              <a:r>
                <a:rPr lang="vi-VN" sz="24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Trung tâm văn hóa – thể thao, giáo dục – đào tạo, y tế chất lượng cao, khoa học – công nghệ phát triển của cả nước</a:t>
              </a:r>
              <a:r>
                <a:rPr lang="en-VN" sz="2400" dirty="0">
                  <a:solidFill>
                    <a:schemeClr val="tx1"/>
                  </a:solidFill>
                  <a:effectLst/>
                  <a:latin typeface="Arial" panose="020B0604020202020204" pitchFamily="34" charset="0"/>
                  <a:cs typeface="Arial" panose="020B0604020202020204" pitchFamily="34" charset="0"/>
                </a:rPr>
                <a:t> </a:t>
              </a:r>
              <a:endParaRPr lang="en-US" sz="2400" dirty="0">
                <a:solidFill>
                  <a:schemeClr val="tx1"/>
                </a:solidFill>
                <a:latin typeface="Arial" panose="020B0604020202020204" pitchFamily="34" charset="0"/>
                <a:cs typeface="Arial" panose="020B0604020202020204" pitchFamily="34" charset="0"/>
              </a:endParaRPr>
            </a:p>
          </p:txBody>
        </p:sp>
        <p:sp>
          <p:nvSpPr>
            <p:cNvPr id="21" name="Rectangle 20"/>
            <p:cNvSpPr/>
            <p:nvPr/>
          </p:nvSpPr>
          <p:spPr>
            <a:xfrm>
              <a:off x="9367609" y="1691293"/>
              <a:ext cx="393056" cy="577850"/>
            </a:xfrm>
            <a:prstGeom prst="rect">
              <a:avLst/>
            </a:prstGeom>
          </p:spPr>
          <p:txBody>
            <a:bodyPr wrap="square">
              <a:spAutoFit/>
            </a:bodyPr>
            <a:lstStyle/>
            <a:p>
              <a:pPr>
                <a:lnSpc>
                  <a:spcPct val="150000"/>
                </a:lnSpc>
              </a:pPr>
              <a:r>
                <a:rPr lang="en-US" sz="2400" dirty="0">
                  <a:latin typeface="Arial" panose="020B0604020202020204" pitchFamily="34" charset="0"/>
                  <a:cs typeface="Arial" panose="020B0604020202020204" pitchFamily="34" charset="0"/>
                </a:rPr>
                <a:t>3</a:t>
              </a:r>
            </a:p>
          </p:txBody>
        </p:sp>
      </p:grpSp>
      <p:pic>
        <p:nvPicPr>
          <p:cNvPr id="15" name="Picture 1" descr="Logo sỞ"/>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6658" y="103259"/>
            <a:ext cx="700721" cy="663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96963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ũi tên: Phải 3">
            <a:extLst>
              <a:ext uri="{FF2B5EF4-FFF2-40B4-BE49-F238E27FC236}">
                <a16:creationId xmlns:a16="http://schemas.microsoft.com/office/drawing/2014/main" id="{421D1B74-B738-5873-483C-53FED1D5315C}"/>
              </a:ext>
            </a:extLst>
          </p:cNvPr>
          <p:cNvSpPr/>
          <p:nvPr/>
        </p:nvSpPr>
        <p:spPr>
          <a:xfrm>
            <a:off x="304800" y="-76200"/>
            <a:ext cx="7874000" cy="1295400"/>
          </a:xfrm>
          <a:prstGeom prst="rightArrow">
            <a:avLst>
              <a:gd name="adj1" fmla="val 50000"/>
              <a:gd name="adj2" fmla="val 50000"/>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09630">
              <a:defRPr/>
            </a:pPr>
            <a:endParaRPr lang="en-US" sz="1200" dirty="0">
              <a:solidFill>
                <a:prstClr val="white"/>
              </a:solidFill>
              <a:latin typeface="Calibri"/>
            </a:endParaRPr>
          </a:p>
        </p:txBody>
      </p:sp>
      <p:sp>
        <p:nvSpPr>
          <p:cNvPr id="5" name="TextBox 12">
            <a:extLst>
              <a:ext uri="{FF2B5EF4-FFF2-40B4-BE49-F238E27FC236}">
                <a16:creationId xmlns:a16="http://schemas.microsoft.com/office/drawing/2014/main" id="{B517531D-EF8A-71CD-B737-E7A2E2D0966D}"/>
              </a:ext>
            </a:extLst>
          </p:cNvPr>
          <p:cNvSpPr txBox="1"/>
          <p:nvPr/>
        </p:nvSpPr>
        <p:spPr>
          <a:xfrm>
            <a:off x="718120" y="211991"/>
            <a:ext cx="8403557" cy="628890"/>
          </a:xfrm>
          <a:prstGeom prst="rect">
            <a:avLst/>
          </a:prstGeom>
        </p:spPr>
        <p:txBody>
          <a:bodyPr lIns="0" tIns="0" rIns="0" bIns="0" rtlCol="0" anchor="t">
            <a:spAutoFit/>
          </a:bodyPr>
          <a:lstStyle/>
          <a:p>
            <a:pPr defTabSz="609630">
              <a:lnSpc>
                <a:spcPts val="5560"/>
              </a:lnSpc>
              <a:defRPr/>
            </a:pPr>
            <a:r>
              <a:rPr lang="en-US" sz="2667" dirty="0" err="1">
                <a:solidFill>
                  <a:prstClr val="white"/>
                </a:solidFill>
                <a:effectLst>
                  <a:outerShdw blurRad="38100" dist="38100" dir="2700000" algn="tl">
                    <a:srgbClr val="000000">
                      <a:alpha val="43137"/>
                    </a:srgbClr>
                  </a:outerShdw>
                </a:effectLst>
                <a:latin typeface="#9Slide07 IcielCadena" panose="02000503000000020004" pitchFamily="2" charset="0"/>
              </a:rPr>
              <a:t>Mục</a:t>
            </a:r>
            <a:r>
              <a:rPr lang="en-US" sz="2667" dirty="0">
                <a:solidFill>
                  <a:prstClr val="white"/>
                </a:solidFill>
                <a:effectLst>
                  <a:outerShdw blurRad="38100" dist="38100" dir="2700000" algn="tl">
                    <a:srgbClr val="000000">
                      <a:alpha val="43137"/>
                    </a:srgbClr>
                  </a:outerShdw>
                </a:effectLst>
                <a:latin typeface="#9Slide07 IcielCadena" panose="02000503000000020004" pitchFamily="2" charset="0"/>
              </a:rPr>
              <a:t> </a:t>
            </a:r>
            <a:r>
              <a:rPr lang="en-US" sz="2667" dirty="0" err="1">
                <a:solidFill>
                  <a:prstClr val="white"/>
                </a:solidFill>
                <a:effectLst>
                  <a:outerShdw blurRad="38100" dist="38100" dir="2700000" algn="tl">
                    <a:srgbClr val="000000">
                      <a:alpha val="43137"/>
                    </a:srgbClr>
                  </a:outerShdw>
                </a:effectLst>
                <a:latin typeface="#9Slide07 IcielCadena" panose="02000503000000020004" pitchFamily="2" charset="0"/>
              </a:rPr>
              <a:t>tiêu</a:t>
            </a:r>
            <a:r>
              <a:rPr lang="en-US" sz="2667" dirty="0">
                <a:solidFill>
                  <a:prstClr val="white"/>
                </a:solidFill>
                <a:effectLst>
                  <a:outerShdw blurRad="38100" dist="38100" dir="2700000" algn="tl">
                    <a:srgbClr val="000000">
                      <a:alpha val="43137"/>
                    </a:srgbClr>
                  </a:outerShdw>
                </a:effectLst>
                <a:latin typeface="#9Slide07 IcielCadena" panose="02000503000000020004" pitchFamily="2" charset="0"/>
              </a:rPr>
              <a:t> </a:t>
            </a:r>
            <a:r>
              <a:rPr lang="en-US" sz="2667" dirty="0" err="1">
                <a:solidFill>
                  <a:prstClr val="white"/>
                </a:solidFill>
                <a:effectLst>
                  <a:outerShdw blurRad="38100" dist="38100" dir="2700000" algn="tl">
                    <a:srgbClr val="000000">
                      <a:alpha val="43137"/>
                    </a:srgbClr>
                  </a:outerShdw>
                </a:effectLst>
                <a:latin typeface="#9Slide07 IcielCadena" panose="02000503000000020004" pitchFamily="2" charset="0"/>
              </a:rPr>
              <a:t>phát</a:t>
            </a:r>
            <a:r>
              <a:rPr lang="en-US" sz="2667" dirty="0">
                <a:solidFill>
                  <a:prstClr val="white"/>
                </a:solidFill>
                <a:effectLst>
                  <a:outerShdw blurRad="38100" dist="38100" dir="2700000" algn="tl">
                    <a:srgbClr val="000000">
                      <a:alpha val="43137"/>
                    </a:srgbClr>
                  </a:outerShdw>
                </a:effectLst>
                <a:latin typeface="#9Slide07 IcielCadena" panose="02000503000000020004" pitchFamily="2" charset="0"/>
              </a:rPr>
              <a:t> </a:t>
            </a:r>
            <a:r>
              <a:rPr lang="en-US" sz="2667" dirty="0" err="1">
                <a:solidFill>
                  <a:prstClr val="white"/>
                </a:solidFill>
                <a:effectLst>
                  <a:outerShdw blurRad="38100" dist="38100" dir="2700000" algn="tl">
                    <a:srgbClr val="000000">
                      <a:alpha val="43137"/>
                    </a:srgbClr>
                  </a:outerShdw>
                </a:effectLst>
                <a:latin typeface="#9Slide07 IcielCadena" panose="02000503000000020004" pitchFamily="2" charset="0"/>
              </a:rPr>
              <a:t>triển</a:t>
            </a:r>
            <a:endParaRPr lang="en-US" sz="2667" dirty="0">
              <a:solidFill>
                <a:prstClr val="white"/>
              </a:solidFill>
              <a:effectLst>
                <a:outerShdw blurRad="38100" dist="38100" dir="2700000" algn="tl">
                  <a:srgbClr val="000000">
                    <a:alpha val="43137"/>
                  </a:srgbClr>
                </a:outerShdw>
              </a:effectLst>
              <a:latin typeface="#9Slide07 IcielCadena" panose="02000503000000020004" pitchFamily="2" charset="0"/>
            </a:endParaRPr>
          </a:p>
        </p:txBody>
      </p:sp>
      <p:sp>
        <p:nvSpPr>
          <p:cNvPr id="6" name="Mũi tên: Hình ngũ giác 5">
            <a:extLst>
              <a:ext uri="{FF2B5EF4-FFF2-40B4-BE49-F238E27FC236}">
                <a16:creationId xmlns:a16="http://schemas.microsoft.com/office/drawing/2014/main" id="{7CB56CFB-7E83-324D-445F-63834EFA99B3}"/>
              </a:ext>
            </a:extLst>
          </p:cNvPr>
          <p:cNvSpPr/>
          <p:nvPr/>
        </p:nvSpPr>
        <p:spPr>
          <a:xfrm rot="5400000">
            <a:off x="144071" y="2049073"/>
            <a:ext cx="4392377" cy="3244279"/>
          </a:xfrm>
          <a:prstGeom prst="homePlate">
            <a:avLst>
              <a:gd name="adj" fmla="val 32864"/>
            </a:avLst>
          </a:prstGeom>
          <a:solidFill>
            <a:srgbClr val="FF6600"/>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7" name="Hộp Văn bản 6">
            <a:extLst>
              <a:ext uri="{FF2B5EF4-FFF2-40B4-BE49-F238E27FC236}">
                <a16:creationId xmlns:a16="http://schemas.microsoft.com/office/drawing/2014/main" id="{C56D327D-AC02-52D6-F399-068144F7C260}"/>
              </a:ext>
            </a:extLst>
          </p:cNvPr>
          <p:cNvSpPr txBox="1"/>
          <p:nvPr/>
        </p:nvSpPr>
        <p:spPr>
          <a:xfrm>
            <a:off x="971795" y="1696252"/>
            <a:ext cx="2838205" cy="3080139"/>
          </a:xfrm>
          <a:prstGeom prst="rect">
            <a:avLst/>
          </a:prstGeom>
          <a:noFill/>
        </p:spPr>
        <p:txBody>
          <a:bodyPr wrap="square">
            <a:spAutoFit/>
          </a:bodyPr>
          <a:lstStyle/>
          <a:p>
            <a:pPr algn="just">
              <a:lnSpc>
                <a:spcPct val="150000"/>
              </a:lnSpc>
            </a:pPr>
            <a:r>
              <a:rPr lang="vi-VN" b="1" dirty="0"/>
              <a:t>Thành phố cảng biển, đô thị biển quốc tế</a:t>
            </a:r>
            <a:r>
              <a:rPr lang="vi-VN" dirty="0"/>
              <a:t> – hạt nhân của chuỗi đô thị và cực tăng trưởng của vùng Bắc Trung Bộ, Duyên hải miền Trung và Bắc Tây Nguyên</a:t>
            </a:r>
            <a:r>
              <a:rPr lang="en-VN" sz="2400" dirty="0"/>
              <a:t> </a:t>
            </a:r>
            <a:endParaRPr lang="en-US" sz="2133" b="1" dirty="0">
              <a:solidFill>
                <a:schemeClr val="bg1"/>
              </a:solidFill>
              <a:effectLst>
                <a:outerShdw blurRad="38100" dist="38100" dir="2700000" algn="tl">
                  <a:srgbClr val="000000">
                    <a:alpha val="43137"/>
                  </a:srgbClr>
                </a:outerShdw>
              </a:effectLst>
              <a:latin typeface="Times New Roman" panose="02020603050405020304" pitchFamily="18" charset="0"/>
              <a:ea typeface="Roboto Condensed" panose="02000000000000000000" pitchFamily="2" charset="0"/>
              <a:cs typeface="Times New Roman" panose="02020603050405020304" pitchFamily="18" charset="0"/>
            </a:endParaRPr>
          </a:p>
        </p:txBody>
      </p:sp>
      <p:sp>
        <p:nvSpPr>
          <p:cNvPr id="8" name="Mũi tên: Hình ngũ giác 7">
            <a:extLst>
              <a:ext uri="{FF2B5EF4-FFF2-40B4-BE49-F238E27FC236}">
                <a16:creationId xmlns:a16="http://schemas.microsoft.com/office/drawing/2014/main" id="{CF29DAD4-594D-7DC8-6394-6728B283363A}"/>
              </a:ext>
            </a:extLst>
          </p:cNvPr>
          <p:cNvSpPr/>
          <p:nvPr/>
        </p:nvSpPr>
        <p:spPr>
          <a:xfrm rot="5400000">
            <a:off x="4044192" y="2017680"/>
            <a:ext cx="4326729" cy="3372713"/>
          </a:xfrm>
          <a:prstGeom prst="homePlate">
            <a:avLst>
              <a:gd name="adj" fmla="val 33843"/>
            </a:avLst>
          </a:prstGeom>
          <a:solidFill>
            <a:srgbClr val="FF33CC"/>
          </a:solidFill>
          <a:ln>
            <a:solidFill>
              <a:srgbClr val="FF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9" name="Hộp Văn bản 8">
            <a:extLst>
              <a:ext uri="{FF2B5EF4-FFF2-40B4-BE49-F238E27FC236}">
                <a16:creationId xmlns:a16="http://schemas.microsoft.com/office/drawing/2014/main" id="{BA5791CD-9D2C-1A02-E28C-6D06C9F57F4D}"/>
              </a:ext>
            </a:extLst>
          </p:cNvPr>
          <p:cNvSpPr txBox="1"/>
          <p:nvPr/>
        </p:nvSpPr>
        <p:spPr>
          <a:xfrm>
            <a:off x="4813853" y="1768250"/>
            <a:ext cx="2787407" cy="1418145"/>
          </a:xfrm>
          <a:prstGeom prst="rect">
            <a:avLst/>
          </a:prstGeom>
          <a:noFill/>
        </p:spPr>
        <p:txBody>
          <a:bodyPr wrap="square">
            <a:spAutoFit/>
          </a:bodyPr>
          <a:lstStyle/>
          <a:p>
            <a:pPr algn="just">
              <a:lnSpc>
                <a:spcPct val="150000"/>
              </a:lnSpc>
            </a:pPr>
            <a:r>
              <a:rPr lang="vi-VN" b="1" dirty="0"/>
              <a:t>Trung tâm tổ chức các sự kiện tầm khu vực và quốc tế</a:t>
            </a:r>
            <a:r>
              <a:rPr lang="en-VN" sz="2400" dirty="0"/>
              <a:t> </a:t>
            </a:r>
            <a:endParaRPr lang="en-US" sz="2133" b="1" dirty="0">
              <a:solidFill>
                <a:schemeClr val="bg1"/>
              </a:solidFill>
              <a:effectLst>
                <a:outerShdw blurRad="38100" dist="38100" dir="2700000" algn="tl">
                  <a:srgbClr val="000000">
                    <a:alpha val="43137"/>
                  </a:srgbClr>
                </a:outerShdw>
              </a:effectLst>
              <a:latin typeface="Times New Roman" panose="02020603050405020304" pitchFamily="18" charset="0"/>
              <a:ea typeface="Roboto Condensed" panose="02000000000000000000" pitchFamily="2" charset="0"/>
              <a:cs typeface="Times New Roman" panose="02020603050405020304" pitchFamily="18" charset="0"/>
            </a:endParaRPr>
          </a:p>
        </p:txBody>
      </p:sp>
      <p:sp>
        <p:nvSpPr>
          <p:cNvPr id="22" name="Mũi tên: Hình ngũ giác 21">
            <a:extLst>
              <a:ext uri="{FF2B5EF4-FFF2-40B4-BE49-F238E27FC236}">
                <a16:creationId xmlns:a16="http://schemas.microsoft.com/office/drawing/2014/main" id="{EF845068-1B80-3199-0DA7-217144928FA9}"/>
              </a:ext>
            </a:extLst>
          </p:cNvPr>
          <p:cNvSpPr/>
          <p:nvPr/>
        </p:nvSpPr>
        <p:spPr>
          <a:xfrm rot="5400000">
            <a:off x="7782358" y="2047446"/>
            <a:ext cx="4267201" cy="3372713"/>
          </a:xfrm>
          <a:prstGeom prst="homePlate">
            <a:avLst>
              <a:gd name="adj" fmla="val 33843"/>
            </a:avLst>
          </a:prstGeom>
          <a:solidFill>
            <a:srgbClr val="0098FD"/>
          </a:solidFill>
          <a:ln>
            <a:solidFill>
              <a:srgbClr val="0098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23" name="Hộp Văn bản 22">
            <a:extLst>
              <a:ext uri="{FF2B5EF4-FFF2-40B4-BE49-F238E27FC236}">
                <a16:creationId xmlns:a16="http://schemas.microsoft.com/office/drawing/2014/main" id="{D64F233C-1E4C-3F54-5692-740D0BBFDB28}"/>
              </a:ext>
            </a:extLst>
          </p:cNvPr>
          <p:cNvSpPr txBox="1"/>
          <p:nvPr/>
        </p:nvSpPr>
        <p:spPr>
          <a:xfrm>
            <a:off x="8452715" y="1705189"/>
            <a:ext cx="2827099" cy="2664640"/>
          </a:xfrm>
          <a:prstGeom prst="rect">
            <a:avLst/>
          </a:prstGeom>
          <a:noFill/>
        </p:spPr>
        <p:txBody>
          <a:bodyPr wrap="square">
            <a:spAutoFit/>
          </a:bodyPr>
          <a:lstStyle/>
          <a:p>
            <a:pPr algn="just">
              <a:lnSpc>
                <a:spcPct val="150000"/>
              </a:lnSpc>
            </a:pPr>
            <a:r>
              <a:rPr lang="vi-VN" b="1" dirty="0"/>
              <a:t>Đô thị sinh thái, hiện đại, thông minh, đáng sống, với quốc phòng – an ninh và chủ quyền biển đảo được bảo đảm vững chắc</a:t>
            </a:r>
            <a:r>
              <a:rPr lang="en-VN" sz="2400" dirty="0"/>
              <a:t> </a:t>
            </a:r>
            <a:endParaRPr lang="en-US" sz="2133" b="1" dirty="0">
              <a:solidFill>
                <a:schemeClr val="bg1"/>
              </a:solidFill>
              <a:effectLst>
                <a:outerShdw blurRad="38100" dist="38100" dir="2700000" algn="tl">
                  <a:srgbClr val="000000">
                    <a:alpha val="43137"/>
                  </a:srgbClr>
                </a:outerShdw>
              </a:effectLst>
              <a:latin typeface="Times New Roman" panose="02020603050405020304" pitchFamily="18" charset="0"/>
              <a:ea typeface="Roboto Condensed" panose="02000000000000000000" pitchFamily="2" charset="0"/>
              <a:cs typeface="Times New Roman" panose="02020603050405020304" pitchFamily="18" charset="0"/>
            </a:endParaRPr>
          </a:p>
        </p:txBody>
      </p:sp>
    </p:spTree>
    <p:extLst>
      <p:ext uri="{BB962C8B-B14F-4D97-AF65-F5344CB8AC3E}">
        <p14:creationId xmlns:p14="http://schemas.microsoft.com/office/powerpoint/2010/main" val="1939311050"/>
      </p:ext>
    </p:extLst>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1000"/>
                                        <p:tgtEl>
                                          <p:spTgt spid="8"/>
                                        </p:tgtEl>
                                      </p:cBhvr>
                                    </p:animEffect>
                                    <p:anim calcmode="lin" valueType="num">
                                      <p:cBhvr>
                                        <p:cTn id="25" dur="1000" fill="hold"/>
                                        <p:tgtEl>
                                          <p:spTgt spid="8"/>
                                        </p:tgtEl>
                                        <p:attrNameLst>
                                          <p:attrName>ppt_x</p:attrName>
                                        </p:attrNameLst>
                                      </p:cBhvr>
                                      <p:tavLst>
                                        <p:tav tm="0">
                                          <p:val>
                                            <p:strVal val="#ppt_x"/>
                                          </p:val>
                                        </p:tav>
                                        <p:tav tm="100000">
                                          <p:val>
                                            <p:strVal val="#ppt_x"/>
                                          </p:val>
                                        </p:tav>
                                      </p:tavLst>
                                    </p:anim>
                                    <p:anim calcmode="lin" valueType="num">
                                      <p:cBhvr>
                                        <p:cTn id="2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23"/>
                                        </p:tgtEl>
                                        <p:attrNameLst>
                                          <p:attrName>style.visibility</p:attrName>
                                        </p:attrNameLst>
                                      </p:cBhvr>
                                      <p:to>
                                        <p:strVal val="visible"/>
                                      </p:to>
                                    </p:set>
                                    <p:animEffect transition="in" filter="fade">
                                      <p:cBhvr>
                                        <p:cTn id="31" dur="1000"/>
                                        <p:tgtEl>
                                          <p:spTgt spid="23"/>
                                        </p:tgtEl>
                                      </p:cBhvr>
                                    </p:animEffect>
                                    <p:anim calcmode="lin" valueType="num">
                                      <p:cBhvr>
                                        <p:cTn id="32" dur="1000" fill="hold"/>
                                        <p:tgtEl>
                                          <p:spTgt spid="23"/>
                                        </p:tgtEl>
                                        <p:attrNameLst>
                                          <p:attrName>ppt_x</p:attrName>
                                        </p:attrNameLst>
                                      </p:cBhvr>
                                      <p:tavLst>
                                        <p:tav tm="0">
                                          <p:val>
                                            <p:strVal val="#ppt_x"/>
                                          </p:val>
                                        </p:tav>
                                        <p:tav tm="100000">
                                          <p:val>
                                            <p:strVal val="#ppt_x"/>
                                          </p:val>
                                        </p:tav>
                                      </p:tavLst>
                                    </p:anim>
                                    <p:anim calcmode="lin" valueType="num">
                                      <p:cBhvr>
                                        <p:cTn id="33" dur="1000" fill="hold"/>
                                        <p:tgtEl>
                                          <p:spTgt spid="23"/>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22"/>
                                        </p:tgtEl>
                                        <p:attrNameLst>
                                          <p:attrName>style.visibility</p:attrName>
                                        </p:attrNameLst>
                                      </p:cBhvr>
                                      <p:to>
                                        <p:strVal val="visible"/>
                                      </p:to>
                                    </p:set>
                                    <p:animEffect transition="in" filter="fade">
                                      <p:cBhvr>
                                        <p:cTn id="36" dur="1000"/>
                                        <p:tgtEl>
                                          <p:spTgt spid="22"/>
                                        </p:tgtEl>
                                      </p:cBhvr>
                                    </p:animEffect>
                                    <p:anim calcmode="lin" valueType="num">
                                      <p:cBhvr>
                                        <p:cTn id="37" dur="1000" fill="hold"/>
                                        <p:tgtEl>
                                          <p:spTgt spid="22"/>
                                        </p:tgtEl>
                                        <p:attrNameLst>
                                          <p:attrName>ppt_x</p:attrName>
                                        </p:attrNameLst>
                                      </p:cBhvr>
                                      <p:tavLst>
                                        <p:tav tm="0">
                                          <p:val>
                                            <p:strVal val="#ppt_x"/>
                                          </p:val>
                                        </p:tav>
                                        <p:tav tm="100000">
                                          <p:val>
                                            <p:strVal val="#ppt_x"/>
                                          </p:val>
                                        </p:tav>
                                      </p:tavLst>
                                    </p:anim>
                                    <p:anim calcmode="lin" valueType="num">
                                      <p:cBhvr>
                                        <p:cTn id="38"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P spid="22" grpId="0" animBg="1"/>
      <p:bldP spid="23"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E756F"/>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7D8B923-5B7D-4E42-99B5-1E66AC674122}"/>
              </a:ext>
            </a:extLst>
          </p:cNvPr>
          <p:cNvSpPr/>
          <p:nvPr/>
        </p:nvSpPr>
        <p:spPr>
          <a:xfrm>
            <a:off x="342900" y="342900"/>
            <a:ext cx="11506200" cy="6172200"/>
          </a:xfrm>
          <a:prstGeom prst="rect">
            <a:avLst/>
          </a:prstGeom>
          <a:solidFill>
            <a:schemeClr val="bg1"/>
          </a:solidFill>
          <a:ln w="57150">
            <a:solidFill>
              <a:schemeClr val="bg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ED6B6FD-61E9-4914-8843-BF7434E4C6E1}"/>
              </a:ext>
            </a:extLst>
          </p:cNvPr>
          <p:cNvSpPr/>
          <p:nvPr/>
        </p:nvSpPr>
        <p:spPr>
          <a:xfrm>
            <a:off x="571500" y="740355"/>
            <a:ext cx="11049000" cy="3993786"/>
          </a:xfrm>
          <a:prstGeom prst="rect">
            <a:avLst/>
          </a:prstGeom>
        </p:spPr>
        <p:txBody>
          <a:bodyPr wrap="square">
            <a:spAutoFit/>
          </a:bodyPr>
          <a:lstStyle/>
          <a:p>
            <a:pPr algn="just">
              <a:lnSpc>
                <a:spcPct val="115000"/>
              </a:lnSpc>
              <a:spcAft>
                <a:spcPts val="0"/>
              </a:spcAft>
            </a:pPr>
            <a:r>
              <a:rPr lang="vi-VN" sz="3600" b="1" dirty="0">
                <a:solidFill>
                  <a:srgbClr val="FF0000"/>
                </a:solidFill>
                <a:latin typeface="#9Slide07 IcielBaliho Script" pitchFamily="2" charset="0"/>
                <a:ea typeface="Times New Roman" panose="02020603050405020304" pitchFamily="18" charset="0"/>
                <a:cs typeface="Times New Roman" panose="02020603050405020304" pitchFamily="18" charset="0"/>
              </a:rPr>
              <a:t>b. Tầm nhìn đến 2050</a:t>
            </a:r>
            <a:endParaRPr lang="en-US" sz="3200" dirty="0">
              <a:solidFill>
                <a:srgbClr val="FF0000"/>
              </a:solidFill>
              <a:latin typeface="#9Slide07 IcielBaliho Script" pitchFamily="2" charset="0"/>
              <a:ea typeface="Times New Roman" panose="02020603050405020304" pitchFamily="18" charset="0"/>
              <a:cs typeface="Times New Roman" panose="02020603050405020304" pitchFamily="18" charset="0"/>
            </a:endParaRPr>
          </a:p>
          <a:p>
            <a:pPr>
              <a:lnSpc>
                <a:spcPct val="150000"/>
              </a:lnSpc>
            </a:pPr>
            <a:r>
              <a:rPr lang="vi-VN" sz="2400" dirty="0"/>
              <a:t>+ Đô thị lớn, sinh thái, thông minh, bản sắc và bền vững, ngang tầm quốc tế.</a:t>
            </a:r>
            <a:endParaRPr lang="en-VN" sz="2400" dirty="0"/>
          </a:p>
          <a:p>
            <a:pPr>
              <a:lnSpc>
                <a:spcPct val="150000"/>
              </a:lnSpc>
            </a:pPr>
            <a:r>
              <a:rPr lang="vi-VN" sz="2400" dirty="0"/>
              <a:t>+ Đầu mối kết nối và phát triển với mạng lưới đô thị khu vực và quốc tế.</a:t>
            </a:r>
            <a:endParaRPr lang="en-VN" sz="2400" dirty="0"/>
          </a:p>
          <a:p>
            <a:pPr>
              <a:lnSpc>
                <a:spcPct val="150000"/>
              </a:lnSpc>
            </a:pPr>
            <a:r>
              <a:rPr lang="vi-VN" sz="2400" dirty="0"/>
              <a:t>+ Trung tâm du lịch quốc tế gắn với trung tâm tổ chức sự kiện quốc tế.</a:t>
            </a:r>
            <a:endParaRPr lang="en-VN" sz="2400" dirty="0"/>
          </a:p>
          <a:p>
            <a:pPr>
              <a:lnSpc>
                <a:spcPct val="150000"/>
              </a:lnSpc>
            </a:pPr>
            <a:r>
              <a:rPr lang="vi-VN" sz="2400" dirty="0"/>
              <a:t>+ Trung tâm công nghiệp công nghệ cao, công nghệ thông tin, khởi nghiệp, đổi mới sáng tạo, tài chính quốc tế quy mô khu vực.</a:t>
            </a:r>
            <a:endParaRPr lang="en-VN" sz="2400" dirty="0"/>
          </a:p>
          <a:p>
            <a:pPr>
              <a:lnSpc>
                <a:spcPct val="150000"/>
              </a:lnSpc>
            </a:pPr>
            <a:r>
              <a:rPr lang="vi-VN" sz="2400" dirty="0"/>
              <a:t>+ Thành phố biển đáng sống, đạt đẳng cấp khu vực châu Á</a:t>
            </a:r>
            <a:r>
              <a:rPr lang="en-VN" sz="2400" dirty="0"/>
              <a:t> </a:t>
            </a:r>
            <a:endParaRPr lang="en-US" sz="2400" dirty="0">
              <a:solidFill>
                <a:srgbClr val="002060"/>
              </a:solidFill>
            </a:endParaRPr>
          </a:p>
        </p:txBody>
      </p:sp>
      <p:pic>
        <p:nvPicPr>
          <p:cNvPr id="6" name="Picture 5">
            <a:extLst>
              <a:ext uri="{FF2B5EF4-FFF2-40B4-BE49-F238E27FC236}">
                <a16:creationId xmlns:a16="http://schemas.microsoft.com/office/drawing/2014/main" id="{F28C08C4-9F51-4849-8AA1-5FBA1591950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flipH="1">
            <a:off x="9982200" y="4724400"/>
            <a:ext cx="2552700" cy="2219325"/>
          </a:xfrm>
          <a:prstGeom prst="rect">
            <a:avLst/>
          </a:prstGeom>
        </p:spPr>
      </p:pic>
    </p:spTree>
    <p:extLst>
      <p:ext uri="{BB962C8B-B14F-4D97-AF65-F5344CB8AC3E}">
        <p14:creationId xmlns:p14="http://schemas.microsoft.com/office/powerpoint/2010/main" val="1066844270"/>
      </p:ext>
    </p:extLst>
  </p:cSld>
  <p:clrMapOvr>
    <a:masterClrMapping/>
  </p:clrMapOvr>
  <p:transition spd="slow">
    <p:push dir="u"/>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p:cNvSpPr txBox="1"/>
          <p:nvPr/>
        </p:nvSpPr>
        <p:spPr>
          <a:xfrm>
            <a:off x="8882980" y="1888115"/>
            <a:ext cx="2770061" cy="3606860"/>
          </a:xfrm>
          <a:prstGeom prst="roundRect">
            <a:avLst/>
          </a:prstGeom>
          <a:solidFill>
            <a:srgbClr val="FF0000"/>
          </a:solidFill>
        </p:spPr>
        <p:txBody>
          <a:bodyPr wrap="square" rtlCol="0">
            <a:spAutoFit/>
          </a:bodyPr>
          <a:lstStyle/>
          <a:p>
            <a:pPr algn="ctr" defTabSz="914446">
              <a:lnSpc>
                <a:spcPct val="150000"/>
              </a:lnSpc>
              <a:defRPr/>
            </a:pPr>
            <a:r>
              <a:rPr lang="vi-VN" sz="2400" dirty="0">
                <a:solidFill>
                  <a:schemeClr val="bg1"/>
                </a:solidFill>
                <a:latin typeface="Arial" panose="020B0604020202020204" pitchFamily="34" charset="0"/>
                <a:cs typeface="Arial" panose="020B0604020202020204" pitchFamily="34" charset="0"/>
              </a:rPr>
              <a:t>Nâng cao chất lượng cuộc sống người dân, hướng tới </a:t>
            </a:r>
            <a:r>
              <a:rPr lang="vi-VN" sz="2400" b="1" dirty="0">
                <a:solidFill>
                  <a:schemeClr val="bg1"/>
                </a:solidFill>
                <a:latin typeface="Arial" panose="020B0604020202020204" pitchFamily="34" charset="0"/>
                <a:cs typeface="Arial" panose="020B0604020202020204" pitchFamily="34" charset="0"/>
              </a:rPr>
              <a:t>thành phố hạnh phúc, đáng sống</a:t>
            </a:r>
            <a:r>
              <a:rPr lang="en-VN" sz="2400" dirty="0">
                <a:solidFill>
                  <a:schemeClr val="bg1"/>
                </a:solidFill>
                <a:latin typeface="Arial" panose="020B0604020202020204" pitchFamily="34" charset="0"/>
                <a:cs typeface="Arial" panose="020B0604020202020204" pitchFamily="34" charset="0"/>
              </a:rPr>
              <a:t> </a:t>
            </a:r>
            <a:endParaRPr lang="en-US" sz="2400" kern="0" dirty="0">
              <a:solidFill>
                <a:schemeClr val="bg1"/>
              </a:solidFill>
              <a:latin typeface="Arial" panose="020B0604020202020204" pitchFamily="34" charset="0"/>
              <a:ea typeface="Roboto Condensed" panose="02000000000000000000" pitchFamily="2" charset="0"/>
              <a:cs typeface="Arial" panose="020B0604020202020204" pitchFamily="34" charset="0"/>
            </a:endParaRPr>
          </a:p>
        </p:txBody>
      </p:sp>
      <p:sp>
        <p:nvSpPr>
          <p:cNvPr id="22" name="TextBox 21"/>
          <p:cNvSpPr txBox="1"/>
          <p:nvPr/>
        </p:nvSpPr>
        <p:spPr>
          <a:xfrm>
            <a:off x="415916" y="1920737"/>
            <a:ext cx="2445517" cy="3010000"/>
          </a:xfrm>
          <a:prstGeom prst="roundRect">
            <a:avLst/>
          </a:prstGeom>
          <a:solidFill>
            <a:srgbClr val="0000FF"/>
          </a:solidFill>
        </p:spPr>
        <p:txBody>
          <a:bodyPr wrap="square" rtlCol="0">
            <a:spAutoFit/>
          </a:bodyPr>
          <a:lstStyle/>
          <a:p>
            <a:pPr algn="ctr" defTabSz="914446">
              <a:lnSpc>
                <a:spcPct val="150000"/>
              </a:lnSpc>
              <a:defRPr/>
            </a:pPr>
            <a:r>
              <a:rPr lang="vi-VN" sz="2400" dirty="0">
                <a:solidFill>
                  <a:schemeClr val="bg1"/>
                </a:solidFill>
                <a:latin typeface="Arial" panose="020B0604020202020204" pitchFamily="34" charset="0"/>
                <a:cs typeface="Arial" panose="020B0604020202020204" pitchFamily="34" charset="0"/>
              </a:rPr>
              <a:t>Xây dựng thành phố du lịch, sáng tạo, ứng dụng chuyển đổi số</a:t>
            </a:r>
            <a:r>
              <a:rPr lang="en-VN" sz="2400" dirty="0">
                <a:solidFill>
                  <a:schemeClr val="bg1"/>
                </a:solidFill>
                <a:latin typeface="Arial" panose="020B0604020202020204" pitchFamily="34" charset="0"/>
                <a:cs typeface="Arial" panose="020B0604020202020204" pitchFamily="34" charset="0"/>
              </a:rPr>
              <a:t> </a:t>
            </a:r>
            <a:endParaRPr lang="en-US" sz="2400" kern="0" dirty="0">
              <a:solidFill>
                <a:schemeClr val="bg1"/>
              </a:solidFill>
              <a:latin typeface="Arial" panose="020B0604020202020204" pitchFamily="34" charset="0"/>
              <a:ea typeface="Roboto Condensed" panose="02000000000000000000" pitchFamily="2" charset="0"/>
              <a:cs typeface="Arial" panose="020B0604020202020204" pitchFamily="34" charset="0"/>
            </a:endParaRPr>
          </a:p>
        </p:txBody>
      </p:sp>
      <p:sp>
        <p:nvSpPr>
          <p:cNvPr id="6" name="TextBox 5">
            <a:extLst>
              <a:ext uri="{FF2B5EF4-FFF2-40B4-BE49-F238E27FC236}">
                <a16:creationId xmlns:a16="http://schemas.microsoft.com/office/drawing/2014/main" id="{1DE4C611-B18C-4FBE-95DC-B8D0E8D40BB5}"/>
              </a:ext>
            </a:extLst>
          </p:cNvPr>
          <p:cNvSpPr txBox="1"/>
          <p:nvPr/>
        </p:nvSpPr>
        <p:spPr>
          <a:xfrm>
            <a:off x="415916" y="378382"/>
            <a:ext cx="11478873" cy="715089"/>
          </a:xfrm>
          <a:prstGeom prst="roundRect">
            <a:avLst/>
          </a:prstGeom>
          <a:solidFill>
            <a:srgbClr val="002060"/>
          </a:solidFill>
        </p:spPr>
        <p:txBody>
          <a:bodyPr wrap="square" rtlCol="0">
            <a:spAutoFit/>
          </a:bodyPr>
          <a:lstStyle/>
          <a:p>
            <a:pPr algn="ctr" defTabSz="914446">
              <a:defRPr/>
            </a:pPr>
            <a:r>
              <a:rPr lang="vi-VN" sz="3600" dirty="0">
                <a:solidFill>
                  <a:schemeClr val="bg1"/>
                </a:solidFill>
                <a:latin typeface="Times New Roman" panose="02020603050405020304" pitchFamily="18" charset="0"/>
                <a:ea typeface="Roboto Condensed" panose="02000000000000000000" pitchFamily="2" charset="0"/>
                <a:cs typeface="Times New Roman" panose="02020603050405020304" pitchFamily="18" charset="0"/>
              </a:rPr>
              <a:t>Phát triển đô thị xanh, sinh thái, hiện đại, thông minh</a:t>
            </a:r>
            <a:endParaRPr lang="en-US" sz="3600" dirty="0">
              <a:solidFill>
                <a:schemeClr val="bg1"/>
              </a:solidFill>
              <a:latin typeface="Times New Roman" panose="02020603050405020304" pitchFamily="18" charset="0"/>
              <a:ea typeface="Roboto Condensed" panose="02000000000000000000" pitchFamily="2" charset="0"/>
              <a:cs typeface="Times New Roman" panose="02020603050405020304" pitchFamily="18" charset="0"/>
            </a:endParaRPr>
          </a:p>
        </p:txBody>
      </p:sp>
      <p:sp>
        <p:nvSpPr>
          <p:cNvPr id="23" name="TextBox 22">
            <a:extLst>
              <a:ext uri="{FF2B5EF4-FFF2-40B4-BE49-F238E27FC236}">
                <a16:creationId xmlns:a16="http://schemas.microsoft.com/office/drawing/2014/main" id="{19E78DAD-9EBD-4B30-9946-614F4712E652}"/>
              </a:ext>
            </a:extLst>
          </p:cNvPr>
          <p:cNvSpPr txBox="1"/>
          <p:nvPr/>
        </p:nvSpPr>
        <p:spPr>
          <a:xfrm>
            <a:off x="4374688" y="1868591"/>
            <a:ext cx="3092912" cy="3639238"/>
          </a:xfrm>
          <a:prstGeom prst="roundRect">
            <a:avLst/>
          </a:prstGeom>
          <a:solidFill>
            <a:srgbClr val="00B050"/>
          </a:solidFill>
          <a:effectLst>
            <a:reflection blurRad="6350" stA="50000" endA="300" endPos="55500" dist="50800" dir="5400000" sy="-100000" algn="bl" rotWithShape="0"/>
          </a:effectLst>
        </p:spPr>
        <p:txBody>
          <a:bodyPr wrap="square" rtlCol="0">
            <a:spAutoFit/>
          </a:bodyPr>
          <a:lstStyle/>
          <a:p>
            <a:pPr algn="ctr" defTabSz="914446">
              <a:lnSpc>
                <a:spcPct val="150000"/>
              </a:lnSpc>
              <a:defRPr/>
            </a:pPr>
            <a:r>
              <a:rPr lang="vi-VN" sz="2400" dirty="0">
                <a:solidFill>
                  <a:schemeClr val="bg1"/>
                </a:solidFill>
                <a:latin typeface="Arial" panose="020B0604020202020204" pitchFamily="34" charset="0"/>
                <a:cs typeface="Arial" panose="020B0604020202020204" pitchFamily="34" charset="0"/>
              </a:rPr>
              <a:t>Phát triển mạnh </a:t>
            </a:r>
            <a:r>
              <a:rPr lang="vi-VN" sz="2400" b="1" dirty="0">
                <a:solidFill>
                  <a:schemeClr val="bg1"/>
                </a:solidFill>
                <a:latin typeface="Arial" panose="020B0604020202020204" pitchFamily="34" charset="0"/>
                <a:cs typeface="Arial" panose="020B0604020202020204" pitchFamily="34" charset="0"/>
              </a:rPr>
              <a:t>công nghiệp công nghệ cao, công nghệ thông tin</a:t>
            </a:r>
            <a:r>
              <a:rPr lang="vi-VN" sz="2400" dirty="0">
                <a:solidFill>
                  <a:schemeClr val="bg1"/>
                </a:solidFill>
                <a:latin typeface="Arial" panose="020B0604020202020204" pitchFamily="34" charset="0"/>
                <a:cs typeface="Arial" panose="020B0604020202020204" pitchFamily="34" charset="0"/>
              </a:rPr>
              <a:t>, đô thị khởi nghiệp sáng tạo</a:t>
            </a:r>
            <a:r>
              <a:rPr lang="en-VN" sz="2400" dirty="0">
                <a:solidFill>
                  <a:schemeClr val="bg1"/>
                </a:solidFill>
                <a:latin typeface="Arial" panose="020B0604020202020204" pitchFamily="34" charset="0"/>
                <a:cs typeface="Arial" panose="020B0604020202020204" pitchFamily="34" charset="0"/>
              </a:rPr>
              <a:t> </a:t>
            </a:r>
            <a:endParaRPr lang="en-US" sz="2400" dirty="0">
              <a:solidFill>
                <a:schemeClr val="bg1"/>
              </a:solidFill>
              <a:effectLst>
                <a:outerShdw blurRad="38100" dist="38100" dir="2700000" algn="tl">
                  <a:srgbClr val="000000">
                    <a:alpha val="43137"/>
                  </a:srgbClr>
                </a:outerShdw>
              </a:effectLst>
              <a:latin typeface="Arial" panose="020B0604020202020204" pitchFamily="34" charset="0"/>
              <a:ea typeface="Roboto Condensed" panose="02000000000000000000" pitchFamily="2" charset="0"/>
              <a:cs typeface="Arial" panose="020B0604020202020204" pitchFamily="34" charset="0"/>
            </a:endParaRPr>
          </a:p>
        </p:txBody>
      </p:sp>
      <p:sp>
        <p:nvSpPr>
          <p:cNvPr id="8" name="Arrow: Right 7">
            <a:extLst>
              <a:ext uri="{FF2B5EF4-FFF2-40B4-BE49-F238E27FC236}">
                <a16:creationId xmlns:a16="http://schemas.microsoft.com/office/drawing/2014/main" id="{1CBD9314-6B6C-482B-A18F-D57271FC77F0}"/>
              </a:ext>
            </a:extLst>
          </p:cNvPr>
          <p:cNvSpPr/>
          <p:nvPr/>
        </p:nvSpPr>
        <p:spPr>
          <a:xfrm>
            <a:off x="3097898" y="2649676"/>
            <a:ext cx="884422" cy="776061"/>
          </a:xfrm>
          <a:prstGeom prst="rightArrow">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46">
              <a:defRPr/>
            </a:pPr>
            <a:endParaRPr lang="en-US" sz="2667">
              <a:solidFill>
                <a:schemeClr val="bg1"/>
              </a:solidFill>
              <a:latin typeface="Times New Roman" panose="02020603050405020304" pitchFamily="18" charset="0"/>
              <a:ea typeface="Roboto Condensed" panose="02000000000000000000" pitchFamily="2" charset="0"/>
              <a:cs typeface="Times New Roman" panose="02020603050405020304" pitchFamily="18" charset="0"/>
            </a:endParaRPr>
          </a:p>
        </p:txBody>
      </p:sp>
      <p:sp>
        <p:nvSpPr>
          <p:cNvPr id="34" name="Arrow: Right 33">
            <a:extLst>
              <a:ext uri="{FF2B5EF4-FFF2-40B4-BE49-F238E27FC236}">
                <a16:creationId xmlns:a16="http://schemas.microsoft.com/office/drawing/2014/main" id="{32A9D9EF-39A2-4925-A75B-E4EF02B6E049}"/>
              </a:ext>
            </a:extLst>
          </p:cNvPr>
          <p:cNvSpPr/>
          <p:nvPr/>
        </p:nvSpPr>
        <p:spPr>
          <a:xfrm>
            <a:off x="7622445" y="2649676"/>
            <a:ext cx="884422" cy="776061"/>
          </a:xfrm>
          <a:prstGeom prst="rightArrow">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46">
              <a:defRPr/>
            </a:pPr>
            <a:endParaRPr lang="en-US" sz="2667">
              <a:solidFill>
                <a:schemeClr val="bg1"/>
              </a:solidFill>
              <a:latin typeface="Times New Roman" panose="02020603050405020304" pitchFamily="18" charset="0"/>
              <a:ea typeface="Roboto Condensed" panose="02000000000000000000" pitchFamily="2" charset="0"/>
              <a:cs typeface="Times New Roman" panose="02020603050405020304" pitchFamily="18" charset="0"/>
            </a:endParaRPr>
          </a:p>
        </p:txBody>
      </p:sp>
    </p:spTree>
    <p:extLst>
      <p:ext uri="{BB962C8B-B14F-4D97-AF65-F5344CB8AC3E}">
        <p14:creationId xmlns:p14="http://schemas.microsoft.com/office/powerpoint/2010/main" val="683834910"/>
      </p:ext>
    </p:extLst>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1000"/>
                                        <p:tgtEl>
                                          <p:spTgt spid="8"/>
                                        </p:tgtEl>
                                      </p:cBhvr>
                                    </p:animEffect>
                                  </p:childTnLst>
                                </p:cTn>
                              </p:par>
                            </p:childTnLst>
                          </p:cTn>
                        </p:par>
                        <p:par>
                          <p:cTn id="11" fill="hold">
                            <p:stCondLst>
                              <p:cond delay="1000"/>
                            </p:stCondLst>
                            <p:childTnLst>
                              <p:par>
                                <p:cTn id="12" presetID="14" presetClass="entr" presetSubtype="10" fill="hold" grpId="0" nodeType="afterEffect">
                                  <p:stCondLst>
                                    <p:cond delay="0"/>
                                  </p:stCondLst>
                                  <p:childTnLst>
                                    <p:set>
                                      <p:cBhvr>
                                        <p:cTn id="13" dur="1" fill="hold">
                                          <p:stCondLst>
                                            <p:cond delay="0"/>
                                          </p:stCondLst>
                                        </p:cTn>
                                        <p:tgtEl>
                                          <p:spTgt spid="23"/>
                                        </p:tgtEl>
                                        <p:attrNameLst>
                                          <p:attrName>style.visibility</p:attrName>
                                        </p:attrNameLst>
                                      </p:cBhvr>
                                      <p:to>
                                        <p:strVal val="visible"/>
                                      </p:to>
                                    </p:set>
                                    <p:animEffect transition="in" filter="randombar(horizontal)">
                                      <p:cBhvr>
                                        <p:cTn id="14" dur="1000"/>
                                        <p:tgtEl>
                                          <p:spTgt spid="23"/>
                                        </p:tgtEl>
                                      </p:cBhvr>
                                    </p:animEffect>
                                  </p:childTnLst>
                                </p:cTn>
                              </p:par>
                            </p:childTnLst>
                          </p:cTn>
                        </p:par>
                        <p:par>
                          <p:cTn id="15" fill="hold">
                            <p:stCondLst>
                              <p:cond delay="2000"/>
                            </p:stCondLst>
                            <p:childTnLst>
                              <p:par>
                                <p:cTn id="16" presetID="16" presetClass="entr" presetSubtype="21" fill="hold" grpId="0" nodeType="afterEffect">
                                  <p:stCondLst>
                                    <p:cond delay="0"/>
                                  </p:stCondLst>
                                  <p:childTnLst>
                                    <p:set>
                                      <p:cBhvr>
                                        <p:cTn id="17" dur="1" fill="hold">
                                          <p:stCondLst>
                                            <p:cond delay="0"/>
                                          </p:stCondLst>
                                        </p:cTn>
                                        <p:tgtEl>
                                          <p:spTgt spid="34"/>
                                        </p:tgtEl>
                                        <p:attrNameLst>
                                          <p:attrName>style.visibility</p:attrName>
                                        </p:attrNameLst>
                                      </p:cBhvr>
                                      <p:to>
                                        <p:strVal val="visible"/>
                                      </p:to>
                                    </p:set>
                                    <p:animEffect transition="in" filter="barn(inVertical)">
                                      <p:cBhvr>
                                        <p:cTn id="18" dur="1000"/>
                                        <p:tgtEl>
                                          <p:spTgt spid="34"/>
                                        </p:tgtEl>
                                      </p:cBhvr>
                                    </p:animEffect>
                                  </p:childTnLst>
                                </p:cTn>
                              </p:par>
                            </p:childTnLst>
                          </p:cTn>
                        </p:par>
                        <p:par>
                          <p:cTn id="19" fill="hold">
                            <p:stCondLst>
                              <p:cond delay="3000"/>
                            </p:stCondLst>
                            <p:childTnLst>
                              <p:par>
                                <p:cTn id="20" presetID="10" presetClass="entr" presetSubtype="0" fill="hold" grpId="0" nodeType="after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23" grpId="0" animBg="1"/>
      <p:bldP spid="8" grpId="0" animBg="1"/>
      <p:bldP spid="34"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Google Shape;954;p40"/>
          <p:cNvSpPr/>
          <p:nvPr/>
        </p:nvSpPr>
        <p:spPr>
          <a:xfrm>
            <a:off x="4510687" y="2231935"/>
            <a:ext cx="3115200" cy="1074233"/>
          </a:xfrm>
          <a:prstGeom prst="snip1Rect">
            <a:avLst>
              <a:gd name="adj" fmla="val 50000"/>
            </a:avLst>
          </a:prstGeom>
          <a:solidFill>
            <a:srgbClr val="00A3E4"/>
          </a:solidFill>
          <a:ln>
            <a:noFill/>
          </a:ln>
        </p:spPr>
        <p:txBody>
          <a:bodyPr spcFirstLastPara="1" wrap="square" lIns="121900" tIns="121900" rIns="121900" bIns="121900" anchor="ctr" anchorCtr="0">
            <a:noAutofit/>
          </a:bodyPr>
          <a:lstStyle/>
          <a:p>
            <a:pPr defTabSz="1219170">
              <a:buClr>
                <a:srgbClr val="000000"/>
              </a:buClr>
            </a:pPr>
            <a:endParaRPr sz="2400" kern="0">
              <a:solidFill>
                <a:schemeClr val="bg1"/>
              </a:solidFill>
              <a:latin typeface="#9Slide03 Roboto Medium" panose="02000000000000000000" pitchFamily="2" charset="0"/>
              <a:ea typeface="#9Slide03 Roboto Medium" panose="02000000000000000000" pitchFamily="2" charset="0"/>
              <a:cs typeface="Arial"/>
              <a:sym typeface="Arial"/>
            </a:endParaRPr>
          </a:p>
        </p:txBody>
      </p:sp>
      <p:sp>
        <p:nvSpPr>
          <p:cNvPr id="134" name="Google Shape;955;p40"/>
          <p:cNvSpPr/>
          <p:nvPr/>
        </p:nvSpPr>
        <p:spPr>
          <a:xfrm>
            <a:off x="8089087" y="2231935"/>
            <a:ext cx="3115200" cy="1074232"/>
          </a:xfrm>
          <a:prstGeom prst="snip1Rect">
            <a:avLst>
              <a:gd name="adj" fmla="val 50000"/>
            </a:avLst>
          </a:prstGeom>
          <a:solidFill>
            <a:srgbClr val="84A7B7"/>
          </a:solidFill>
          <a:ln>
            <a:noFill/>
          </a:ln>
        </p:spPr>
        <p:txBody>
          <a:bodyPr spcFirstLastPara="1" wrap="square" lIns="121900" tIns="121900" rIns="121900" bIns="121900" anchor="ctr" anchorCtr="0">
            <a:noAutofit/>
          </a:bodyPr>
          <a:lstStyle/>
          <a:p>
            <a:pPr defTabSz="1219170">
              <a:buClr>
                <a:srgbClr val="000000"/>
              </a:buClr>
            </a:pPr>
            <a:endParaRPr sz="2400" kern="0">
              <a:solidFill>
                <a:schemeClr val="bg1"/>
              </a:solidFill>
              <a:latin typeface="#9Slide03 Roboto Medium" panose="02000000000000000000" pitchFamily="2" charset="0"/>
              <a:ea typeface="#9Slide03 Roboto Medium" panose="02000000000000000000" pitchFamily="2" charset="0"/>
              <a:cs typeface="Arial"/>
              <a:sym typeface="Arial"/>
            </a:endParaRPr>
          </a:p>
        </p:txBody>
      </p:sp>
      <p:sp>
        <p:nvSpPr>
          <p:cNvPr id="135" name="Google Shape;956;p40"/>
          <p:cNvSpPr/>
          <p:nvPr/>
        </p:nvSpPr>
        <p:spPr>
          <a:xfrm>
            <a:off x="932287" y="2220390"/>
            <a:ext cx="3077200" cy="1085779"/>
          </a:xfrm>
          <a:prstGeom prst="snip1Rect">
            <a:avLst>
              <a:gd name="adj" fmla="val 50000"/>
            </a:avLst>
          </a:prstGeom>
          <a:solidFill>
            <a:srgbClr val="F17634"/>
          </a:solidFill>
          <a:ln>
            <a:noFill/>
          </a:ln>
        </p:spPr>
        <p:txBody>
          <a:bodyPr spcFirstLastPara="1" wrap="square" lIns="121900" tIns="121900" rIns="121900" bIns="121900" anchor="ctr" anchorCtr="0">
            <a:noAutofit/>
          </a:bodyPr>
          <a:lstStyle/>
          <a:p>
            <a:pPr defTabSz="1219170">
              <a:buClr>
                <a:srgbClr val="000000"/>
              </a:buClr>
            </a:pPr>
            <a:endParaRPr sz="2400" kern="0">
              <a:solidFill>
                <a:schemeClr val="bg1"/>
              </a:solidFill>
              <a:latin typeface="#9Slide03 Roboto Medium" panose="02000000000000000000" pitchFamily="2" charset="0"/>
              <a:ea typeface="#9Slide03 Roboto Medium" panose="02000000000000000000" pitchFamily="2" charset="0"/>
              <a:cs typeface="Arial"/>
              <a:sym typeface="Arial"/>
            </a:endParaRPr>
          </a:p>
        </p:txBody>
      </p:sp>
      <p:sp>
        <p:nvSpPr>
          <p:cNvPr id="136" name="Google Shape;960;p40"/>
          <p:cNvSpPr txBox="1">
            <a:spLocks noGrp="1"/>
          </p:cNvSpPr>
          <p:nvPr>
            <p:ph type="title" idx="4294967295"/>
          </p:nvPr>
        </p:nvSpPr>
        <p:spPr>
          <a:xfrm>
            <a:off x="4549402" y="2436678"/>
            <a:ext cx="2863109" cy="703600"/>
          </a:xfrm>
          <a:prstGeom prst="rect">
            <a:avLst/>
          </a:prstGeom>
        </p:spPr>
        <p:txBody>
          <a:bodyPr spcFirstLastPara="1" wrap="square" lIns="121900" tIns="121900" rIns="121900" bIns="121900" anchor="ctr" anchorCtr="0">
            <a:noAutofit/>
          </a:bodyPr>
          <a:lstStyle/>
          <a:p>
            <a:pPr lvl="0" algn="ctr"/>
            <a:r>
              <a:rPr lang="en-US" sz="2300" b="0" kern="1200"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Công</a:t>
            </a:r>
            <a:r>
              <a:rPr lang="en-US" sz="2300" b="0" kern="1200"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300" b="0" kern="1200"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nghiệp</a:t>
            </a:r>
            <a:r>
              <a:rPr lang="en-US" sz="2300" b="0" kern="1200"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300" b="0" kern="1200"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công</a:t>
            </a:r>
            <a:r>
              <a:rPr lang="en-US" sz="2300" b="0" kern="1200"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300" b="0" kern="1200"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nghệ</a:t>
            </a:r>
            <a:r>
              <a:rPr lang="en-US" sz="2300" b="0" kern="1200"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300" b="0" kern="1200"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cao</a:t>
            </a:r>
            <a:endParaRPr sz="2300" dirty="0">
              <a:solidFill>
                <a:schemeClr val="bg1"/>
              </a:solidFill>
              <a:latin typeface="Arial" panose="020B0604020202020204" pitchFamily="34" charset="0"/>
              <a:ea typeface="#9Slide03 Roboto Medium" panose="02000000000000000000" pitchFamily="2" charset="0"/>
              <a:cs typeface="Arial" panose="020B0604020202020204" pitchFamily="34" charset="0"/>
            </a:endParaRPr>
          </a:p>
        </p:txBody>
      </p:sp>
      <p:sp>
        <p:nvSpPr>
          <p:cNvPr id="223" name="TextBox 222">
            <a:extLst>
              <a:ext uri="{FF2B5EF4-FFF2-40B4-BE49-F238E27FC236}">
                <a16:creationId xmlns:a16="http://schemas.microsoft.com/office/drawing/2014/main" id="{87F5936D-0C1A-43A0-9523-FB56C32CA7C1}"/>
              </a:ext>
            </a:extLst>
          </p:cNvPr>
          <p:cNvSpPr txBox="1"/>
          <p:nvPr/>
        </p:nvSpPr>
        <p:spPr>
          <a:xfrm>
            <a:off x="1036917" y="2403905"/>
            <a:ext cx="2770176" cy="446276"/>
          </a:xfrm>
          <a:prstGeom prst="rect">
            <a:avLst/>
          </a:prstGeom>
          <a:noFill/>
        </p:spPr>
        <p:txBody>
          <a:bodyPr wrap="square">
            <a:spAutoFit/>
          </a:bodyPr>
          <a:lstStyle/>
          <a:p>
            <a:pPr algn="ctr" defTabSz="1219139">
              <a:defRPr/>
            </a:pPr>
            <a:r>
              <a:rPr lang="en-US" sz="2300" dirty="0">
                <a:solidFill>
                  <a:schemeClr val="bg1"/>
                </a:solidFill>
                <a:latin typeface="Arial" panose="020B0604020202020204" pitchFamily="34" charset="0"/>
                <a:ea typeface="#9Slide03 Roboto Medium" panose="02000000000000000000" pitchFamily="2" charset="0"/>
                <a:cs typeface="Arial" panose="020B0604020202020204" pitchFamily="34" charset="0"/>
                <a:sym typeface="Arial"/>
              </a:rPr>
              <a:t>Du </a:t>
            </a:r>
            <a:r>
              <a:rPr lang="en-US" sz="2300" dirty="0" err="1">
                <a:solidFill>
                  <a:schemeClr val="bg1"/>
                </a:solidFill>
                <a:latin typeface="Arial" panose="020B0604020202020204" pitchFamily="34" charset="0"/>
                <a:ea typeface="#9Slide03 Roboto Medium" panose="02000000000000000000" pitchFamily="2" charset="0"/>
                <a:cs typeface="Arial" panose="020B0604020202020204" pitchFamily="34" charset="0"/>
                <a:sym typeface="Arial"/>
              </a:rPr>
              <a:t>lịch</a:t>
            </a:r>
            <a:endParaRPr lang="en-US" sz="2300" b="1" dirty="0">
              <a:solidFill>
                <a:schemeClr val="bg1"/>
              </a:solidFill>
              <a:latin typeface="Arial" panose="020B0604020202020204" pitchFamily="34" charset="0"/>
              <a:ea typeface="#9Slide03 Roboto Medium" panose="02000000000000000000" pitchFamily="2" charset="0"/>
              <a:cs typeface="Arial" panose="020B0604020202020204" pitchFamily="34" charset="0"/>
              <a:sym typeface="Arial"/>
            </a:endParaRPr>
          </a:p>
        </p:txBody>
      </p:sp>
      <p:sp>
        <p:nvSpPr>
          <p:cNvPr id="224" name="Title 5"/>
          <p:cNvSpPr>
            <a:spLocks noGrp="1"/>
          </p:cNvSpPr>
          <p:nvPr>
            <p:ph type="title" idx="4294967295"/>
          </p:nvPr>
        </p:nvSpPr>
        <p:spPr>
          <a:xfrm>
            <a:off x="8104927" y="2468315"/>
            <a:ext cx="2779600" cy="703600"/>
          </a:xfrm>
          <a:prstGeom prst="rect">
            <a:avLst/>
          </a:prstGeom>
        </p:spPr>
        <p:txBody>
          <a:bodyPr/>
          <a:lstStyle/>
          <a:p>
            <a:pPr algn="ctr"/>
            <a:r>
              <a:rPr lang="en-US" sz="2300" b="0" kern="1200"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Kinh</a:t>
            </a:r>
            <a:r>
              <a:rPr lang="en-US" sz="2300" b="0" kern="1200"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300" b="0" kern="1200"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tế</a:t>
            </a:r>
            <a:r>
              <a:rPr lang="en-US" sz="2300" b="0" kern="1200"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300" b="0" kern="1200"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biển</a:t>
            </a:r>
            <a:endParaRPr lang="en-US" sz="2300" dirty="0">
              <a:solidFill>
                <a:schemeClr val="bg1"/>
              </a:solidFill>
              <a:latin typeface="Arial" panose="020B0604020202020204" pitchFamily="34" charset="0"/>
              <a:ea typeface="#9Slide03 Roboto Medium" panose="02000000000000000000" pitchFamily="2" charset="0"/>
              <a:cs typeface="Arial" panose="020B0604020202020204" pitchFamily="34" charset="0"/>
            </a:endParaRPr>
          </a:p>
        </p:txBody>
      </p:sp>
      <p:sp>
        <p:nvSpPr>
          <p:cNvPr id="225" name="Rectangle 224">
            <a:extLst>
              <a:ext uri="{FF2B5EF4-FFF2-40B4-BE49-F238E27FC236}">
                <a16:creationId xmlns:a16="http://schemas.microsoft.com/office/drawing/2014/main" id="{9DEA7042-98AD-4590-8A75-2F7F88805E67}"/>
              </a:ext>
            </a:extLst>
          </p:cNvPr>
          <p:cNvSpPr/>
          <p:nvPr/>
        </p:nvSpPr>
        <p:spPr>
          <a:xfrm>
            <a:off x="0" y="83089"/>
            <a:ext cx="12192000" cy="640393"/>
          </a:xfrm>
          <a:prstGeom prst="rect">
            <a:avLst/>
          </a:prstGeom>
          <a:solidFill>
            <a:srgbClr val="08699F"/>
          </a:solidFill>
          <a:ln w="12700" cap="flat" cmpd="sng" algn="ctr">
            <a:solidFill>
              <a:srgbClr val="08699F"/>
            </a:solidFill>
            <a:prstDash val="solid"/>
            <a:miter lim="800000"/>
          </a:ln>
          <a:effectLst/>
        </p:spPr>
        <p:txBody>
          <a:bodyPr rtlCol="0" anchor="ctr"/>
          <a:lstStyle/>
          <a:p>
            <a:pPr lvl="0" algn="ctr" defTabSz="914377">
              <a:lnSpc>
                <a:spcPct val="150000"/>
              </a:lnSpc>
              <a:defRPr/>
            </a:pPr>
            <a:r>
              <a:rPr lang="en-US" sz="28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Phát</a:t>
            </a:r>
            <a:r>
              <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8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triển</a:t>
            </a:r>
            <a:r>
              <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8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theo</a:t>
            </a:r>
            <a:r>
              <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rPr>
              <a:t> 3 </a:t>
            </a:r>
            <a:r>
              <a:rPr lang="en-US" sz="28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trụ</a:t>
            </a:r>
            <a:r>
              <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8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cột</a:t>
            </a:r>
            <a:r>
              <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8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chính</a:t>
            </a:r>
            <a:endParaRPr lang="en-US" sz="2800" b="1" dirty="0">
              <a:solidFill>
                <a:schemeClr val="bg1"/>
              </a:solidFill>
              <a:latin typeface="Arial" panose="020B0604020202020204" pitchFamily="34" charset="0"/>
              <a:ea typeface="#9Slide03 Roboto Medium" panose="02000000000000000000" pitchFamily="2" charset="0"/>
              <a:cs typeface="Arial" panose="020B0604020202020204" pitchFamily="34" charset="0"/>
            </a:endParaRPr>
          </a:p>
        </p:txBody>
      </p:sp>
      <p:sp>
        <p:nvSpPr>
          <p:cNvPr id="226" name="Rectangle 225"/>
          <p:cNvSpPr/>
          <p:nvPr/>
        </p:nvSpPr>
        <p:spPr>
          <a:xfrm>
            <a:off x="946127" y="3667411"/>
            <a:ext cx="3077200" cy="2847044"/>
          </a:xfrm>
          <a:prstGeom prst="rect">
            <a:avLst/>
          </a:prstGeom>
          <a:solidFill>
            <a:srgbClr val="F176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7" name="Rectangle 226"/>
          <p:cNvSpPr/>
          <p:nvPr/>
        </p:nvSpPr>
        <p:spPr>
          <a:xfrm>
            <a:off x="4471473" y="3667411"/>
            <a:ext cx="3077200" cy="2847044"/>
          </a:xfrm>
          <a:prstGeom prst="rect">
            <a:avLst/>
          </a:prstGeom>
          <a:solidFill>
            <a:srgbClr val="00A3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8" name="Rectangle 227"/>
          <p:cNvSpPr/>
          <p:nvPr/>
        </p:nvSpPr>
        <p:spPr>
          <a:xfrm>
            <a:off x="8073937" y="3667410"/>
            <a:ext cx="3077200" cy="2847045"/>
          </a:xfrm>
          <a:prstGeom prst="rect">
            <a:avLst/>
          </a:prstGeom>
          <a:solidFill>
            <a:srgbClr val="84A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0" name="Rectangle 229"/>
          <p:cNvSpPr/>
          <p:nvPr/>
        </p:nvSpPr>
        <p:spPr>
          <a:xfrm>
            <a:off x="946127" y="3734207"/>
            <a:ext cx="3077200" cy="1951496"/>
          </a:xfrm>
          <a:prstGeom prst="rect">
            <a:avLst/>
          </a:prstGeom>
        </p:spPr>
        <p:txBody>
          <a:bodyPr wrap="square">
            <a:spAutoFit/>
          </a:bodyPr>
          <a:lstStyle/>
          <a:p>
            <a:pPr algn="just">
              <a:lnSpc>
                <a:spcPct val="110000"/>
              </a:lnSpc>
            </a:pPr>
            <a:r>
              <a:rPr lang="en-VN" sz="2800" dirty="0">
                <a:latin typeface="Arial" panose="020B0604020202020204" pitchFamily="34" charset="0"/>
                <a:cs typeface="Arial" panose="020B0604020202020204" pitchFamily="34" charset="0"/>
              </a:rPr>
              <a:t>tập trung phát triển </a:t>
            </a:r>
            <a:r>
              <a:rPr lang="en-VN" sz="2800" b="1" dirty="0">
                <a:latin typeface="Arial" panose="020B0604020202020204" pitchFamily="34" charset="0"/>
                <a:cs typeface="Arial" panose="020B0604020202020204" pitchFamily="34" charset="0"/>
              </a:rPr>
              <a:t>du lịch biển, sinh thái, văn hóa – lịch sử</a:t>
            </a:r>
            <a:r>
              <a:rPr lang="en-VN" sz="2800" dirty="0">
                <a:latin typeface="Arial" panose="020B0604020202020204" pitchFamily="34" charset="0"/>
                <a:cs typeface="Arial" panose="020B0604020202020204" pitchFamily="34" charset="0"/>
              </a:rPr>
              <a:t> </a:t>
            </a:r>
            <a:endParaRPr lang="en-US" sz="2800" dirty="0">
              <a:solidFill>
                <a:schemeClr val="bg1"/>
              </a:solidFill>
              <a:effectLst/>
              <a:latin typeface="Arial" panose="020B0604020202020204" pitchFamily="34" charset="0"/>
              <a:ea typeface="#9Slide03 Roboto Medium" panose="02000000000000000000" pitchFamily="2" charset="0"/>
              <a:cs typeface="Arial" panose="020B0604020202020204" pitchFamily="34" charset="0"/>
            </a:endParaRPr>
          </a:p>
        </p:txBody>
      </p:sp>
      <p:sp>
        <p:nvSpPr>
          <p:cNvPr id="231" name="Rectangle 230"/>
          <p:cNvSpPr/>
          <p:nvPr/>
        </p:nvSpPr>
        <p:spPr>
          <a:xfrm>
            <a:off x="8029393" y="3868602"/>
            <a:ext cx="3121743" cy="1951432"/>
          </a:xfrm>
          <a:prstGeom prst="rect">
            <a:avLst/>
          </a:prstGeom>
        </p:spPr>
        <p:txBody>
          <a:bodyPr wrap="square">
            <a:spAutoFit/>
          </a:bodyPr>
          <a:lstStyle/>
          <a:p>
            <a:pPr algn="just">
              <a:lnSpc>
                <a:spcPct val="110000"/>
              </a:lnSpc>
            </a:pPr>
            <a:r>
              <a:rPr lang="en-VN" sz="2800" dirty="0">
                <a:latin typeface="Arial" panose="020B0604020202020204" pitchFamily="34" charset="0"/>
                <a:cs typeface="Arial" panose="020B0604020202020204" pitchFamily="34" charset="0"/>
              </a:rPr>
              <a:t>khai thác hợp lý, bền vững gắn với bảo vệ môi trường. </a:t>
            </a:r>
            <a:endParaRPr lang="en-US" sz="2800" dirty="0">
              <a:solidFill>
                <a:schemeClr val="bg1"/>
              </a:solidFill>
              <a:effectLst/>
              <a:latin typeface="Arial" panose="020B0604020202020204" pitchFamily="34" charset="0"/>
              <a:ea typeface="#9Slide03 Roboto Medium" panose="02000000000000000000" pitchFamily="2" charset="0"/>
              <a:cs typeface="Arial" panose="020B0604020202020204" pitchFamily="34" charset="0"/>
            </a:endParaRPr>
          </a:p>
        </p:txBody>
      </p:sp>
      <p:sp>
        <p:nvSpPr>
          <p:cNvPr id="232" name="Rectangle 231"/>
          <p:cNvSpPr/>
          <p:nvPr/>
        </p:nvSpPr>
        <p:spPr>
          <a:xfrm>
            <a:off x="4527614" y="3767543"/>
            <a:ext cx="2884897" cy="2032223"/>
          </a:xfrm>
          <a:prstGeom prst="rect">
            <a:avLst/>
          </a:prstGeom>
        </p:spPr>
        <p:txBody>
          <a:bodyPr wrap="square">
            <a:spAutoFit/>
          </a:bodyPr>
          <a:lstStyle/>
          <a:p>
            <a:pPr algn="just">
              <a:lnSpc>
                <a:spcPct val="115000"/>
              </a:lnSpc>
            </a:pPr>
            <a:r>
              <a:rPr lang="en-VN" sz="2800" dirty="0">
                <a:latin typeface="Arial" panose="020B0604020202020204" pitchFamily="34" charset="0"/>
                <a:cs typeface="Arial" panose="020B0604020202020204" pitchFamily="34" charset="0"/>
              </a:rPr>
              <a:t>tăng cường nghiên cứu, sản xuất công nghệ tiên tiến </a:t>
            </a:r>
            <a:endParaRPr lang="en-US" sz="2800" dirty="0">
              <a:solidFill>
                <a:schemeClr val="bg1"/>
              </a:solidFill>
              <a:effectLst/>
              <a:latin typeface="Arial" panose="020B0604020202020204" pitchFamily="34" charset="0"/>
              <a:ea typeface="#9Slide03 Roboto Medium" panose="02000000000000000000" pitchFamily="2" charset="0"/>
              <a:cs typeface="Arial" panose="020B0604020202020204" pitchFamily="34" charset="0"/>
            </a:endParaRPr>
          </a:p>
        </p:txBody>
      </p:sp>
      <p:pic>
        <p:nvPicPr>
          <p:cNvPr id="5122" name="Picture 2" descr="Kỹ thuật marketing Tìm kiếm thông Tin tối kinh Doanh - Thông Tin Véc Tơ png  tải về - Miễn phí trong suốt Hành Vi Con Người png Tải về."/>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5714" b="98929" l="10000" r="90000">
                        <a14:foregroundMark x1="26333" y1="51964" x2="26778" y2="59107"/>
                      </a14:backgroundRemoval>
                    </a14:imgEffect>
                  </a14:imgLayer>
                </a14:imgProps>
              </a:ext>
              <a:ext uri="{28A0092B-C50C-407E-A947-70E740481C1C}">
                <a14:useLocalDpi xmlns:a14="http://schemas.microsoft.com/office/drawing/2010/main" val="0"/>
              </a:ext>
            </a:extLst>
          </a:blip>
          <a:srcRect/>
          <a:stretch>
            <a:fillRect/>
          </a:stretch>
        </p:blipFill>
        <p:spPr bwMode="auto">
          <a:xfrm>
            <a:off x="9499893" y="-12210"/>
            <a:ext cx="3416713" cy="212595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Download Free Clipboard PNG Free Photo ICON favicon | FreePNGIm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76042" y="1109302"/>
            <a:ext cx="1019331" cy="1019331"/>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Research - Free education icons"/>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696882" y="905581"/>
            <a:ext cx="1266491" cy="1266491"/>
          </a:xfrm>
          <a:prstGeom prst="rect">
            <a:avLst/>
          </a:prstGeom>
          <a:noFill/>
          <a:extLst>
            <a:ext uri="{909E8E84-426E-40DD-AFC4-6F175D3DCCD1}">
              <a14:hiddenFill xmlns:a14="http://schemas.microsoft.com/office/drawing/2010/main">
                <a:solidFill>
                  <a:srgbClr val="FFFFFF"/>
                </a:solidFill>
              </a14:hiddenFill>
            </a:ext>
          </a:extLst>
        </p:spPr>
      </p:pic>
      <p:pic>
        <p:nvPicPr>
          <p:cNvPr id="5132" name="Picture 12" descr="Research - Free business and finance icons"/>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894921" y="949021"/>
            <a:ext cx="1179612" cy="1179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51453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5"/>
                                        </p:tgtEl>
                                        <p:attrNameLst>
                                          <p:attrName>style.visibility</p:attrName>
                                        </p:attrNameLst>
                                      </p:cBhvr>
                                      <p:to>
                                        <p:strVal val="visible"/>
                                      </p:to>
                                    </p:set>
                                    <p:animEffect transition="in" filter="fade">
                                      <p:cBhvr>
                                        <p:cTn id="7" dur="1000"/>
                                        <p:tgtEl>
                                          <p:spTgt spid="135"/>
                                        </p:tgtEl>
                                      </p:cBhvr>
                                    </p:animEffect>
                                    <p:anim calcmode="lin" valueType="num">
                                      <p:cBhvr>
                                        <p:cTn id="8" dur="1000" fill="hold"/>
                                        <p:tgtEl>
                                          <p:spTgt spid="135"/>
                                        </p:tgtEl>
                                        <p:attrNameLst>
                                          <p:attrName>ppt_x</p:attrName>
                                        </p:attrNameLst>
                                      </p:cBhvr>
                                      <p:tavLst>
                                        <p:tav tm="0">
                                          <p:val>
                                            <p:strVal val="#ppt_x"/>
                                          </p:val>
                                        </p:tav>
                                        <p:tav tm="100000">
                                          <p:val>
                                            <p:strVal val="#ppt_x"/>
                                          </p:val>
                                        </p:tav>
                                      </p:tavLst>
                                    </p:anim>
                                    <p:anim calcmode="lin" valueType="num">
                                      <p:cBhvr>
                                        <p:cTn id="9" dur="1000" fill="hold"/>
                                        <p:tgtEl>
                                          <p:spTgt spid="13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23"/>
                                        </p:tgtEl>
                                        <p:attrNameLst>
                                          <p:attrName>style.visibility</p:attrName>
                                        </p:attrNameLst>
                                      </p:cBhvr>
                                      <p:to>
                                        <p:strVal val="visible"/>
                                      </p:to>
                                    </p:set>
                                    <p:animEffect transition="in" filter="fade">
                                      <p:cBhvr>
                                        <p:cTn id="12" dur="1000"/>
                                        <p:tgtEl>
                                          <p:spTgt spid="223"/>
                                        </p:tgtEl>
                                      </p:cBhvr>
                                    </p:animEffect>
                                    <p:anim calcmode="lin" valueType="num">
                                      <p:cBhvr>
                                        <p:cTn id="13" dur="1000" fill="hold"/>
                                        <p:tgtEl>
                                          <p:spTgt spid="223"/>
                                        </p:tgtEl>
                                        <p:attrNameLst>
                                          <p:attrName>ppt_x</p:attrName>
                                        </p:attrNameLst>
                                      </p:cBhvr>
                                      <p:tavLst>
                                        <p:tav tm="0">
                                          <p:val>
                                            <p:strVal val="#ppt_x"/>
                                          </p:val>
                                        </p:tav>
                                        <p:tav tm="100000">
                                          <p:val>
                                            <p:strVal val="#ppt_x"/>
                                          </p:val>
                                        </p:tav>
                                      </p:tavLst>
                                    </p:anim>
                                    <p:anim calcmode="lin" valueType="num">
                                      <p:cBhvr>
                                        <p:cTn id="14" dur="1000" fill="hold"/>
                                        <p:tgtEl>
                                          <p:spTgt spid="22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26"/>
                                        </p:tgtEl>
                                        <p:attrNameLst>
                                          <p:attrName>style.visibility</p:attrName>
                                        </p:attrNameLst>
                                      </p:cBhvr>
                                      <p:to>
                                        <p:strVal val="visible"/>
                                      </p:to>
                                    </p:set>
                                    <p:animEffect transition="in" filter="fade">
                                      <p:cBhvr>
                                        <p:cTn id="17" dur="1000"/>
                                        <p:tgtEl>
                                          <p:spTgt spid="226"/>
                                        </p:tgtEl>
                                      </p:cBhvr>
                                    </p:animEffect>
                                    <p:anim calcmode="lin" valueType="num">
                                      <p:cBhvr>
                                        <p:cTn id="18" dur="1000" fill="hold"/>
                                        <p:tgtEl>
                                          <p:spTgt spid="226"/>
                                        </p:tgtEl>
                                        <p:attrNameLst>
                                          <p:attrName>ppt_x</p:attrName>
                                        </p:attrNameLst>
                                      </p:cBhvr>
                                      <p:tavLst>
                                        <p:tav tm="0">
                                          <p:val>
                                            <p:strVal val="#ppt_x"/>
                                          </p:val>
                                        </p:tav>
                                        <p:tav tm="100000">
                                          <p:val>
                                            <p:strVal val="#ppt_x"/>
                                          </p:val>
                                        </p:tav>
                                      </p:tavLst>
                                    </p:anim>
                                    <p:anim calcmode="lin" valueType="num">
                                      <p:cBhvr>
                                        <p:cTn id="19" dur="1000" fill="hold"/>
                                        <p:tgtEl>
                                          <p:spTgt spid="226"/>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30"/>
                                        </p:tgtEl>
                                        <p:attrNameLst>
                                          <p:attrName>style.visibility</p:attrName>
                                        </p:attrNameLst>
                                      </p:cBhvr>
                                      <p:to>
                                        <p:strVal val="visible"/>
                                      </p:to>
                                    </p:set>
                                    <p:animEffect transition="in" filter="fade">
                                      <p:cBhvr>
                                        <p:cTn id="22" dur="1000"/>
                                        <p:tgtEl>
                                          <p:spTgt spid="230"/>
                                        </p:tgtEl>
                                      </p:cBhvr>
                                    </p:animEffect>
                                    <p:anim calcmode="lin" valueType="num">
                                      <p:cBhvr>
                                        <p:cTn id="23" dur="1000" fill="hold"/>
                                        <p:tgtEl>
                                          <p:spTgt spid="230"/>
                                        </p:tgtEl>
                                        <p:attrNameLst>
                                          <p:attrName>ppt_x</p:attrName>
                                        </p:attrNameLst>
                                      </p:cBhvr>
                                      <p:tavLst>
                                        <p:tav tm="0">
                                          <p:val>
                                            <p:strVal val="#ppt_x"/>
                                          </p:val>
                                        </p:tav>
                                        <p:tav tm="100000">
                                          <p:val>
                                            <p:strVal val="#ppt_x"/>
                                          </p:val>
                                        </p:tav>
                                      </p:tavLst>
                                    </p:anim>
                                    <p:anim calcmode="lin" valueType="num">
                                      <p:cBhvr>
                                        <p:cTn id="24" dur="1000" fill="hold"/>
                                        <p:tgtEl>
                                          <p:spTgt spid="230"/>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132"/>
                                        </p:tgtEl>
                                        <p:attrNameLst>
                                          <p:attrName>style.visibility</p:attrName>
                                        </p:attrNameLst>
                                      </p:cBhvr>
                                      <p:to>
                                        <p:strVal val="visible"/>
                                      </p:to>
                                    </p:set>
                                    <p:animEffect transition="in" filter="fade">
                                      <p:cBhvr>
                                        <p:cTn id="27" dur="1000"/>
                                        <p:tgtEl>
                                          <p:spTgt spid="5132"/>
                                        </p:tgtEl>
                                      </p:cBhvr>
                                    </p:animEffect>
                                    <p:anim calcmode="lin" valueType="num">
                                      <p:cBhvr>
                                        <p:cTn id="28" dur="1000" fill="hold"/>
                                        <p:tgtEl>
                                          <p:spTgt spid="5132"/>
                                        </p:tgtEl>
                                        <p:attrNameLst>
                                          <p:attrName>ppt_x</p:attrName>
                                        </p:attrNameLst>
                                      </p:cBhvr>
                                      <p:tavLst>
                                        <p:tav tm="0">
                                          <p:val>
                                            <p:strVal val="#ppt_x"/>
                                          </p:val>
                                        </p:tav>
                                        <p:tav tm="100000">
                                          <p:val>
                                            <p:strVal val="#ppt_x"/>
                                          </p:val>
                                        </p:tav>
                                      </p:tavLst>
                                    </p:anim>
                                    <p:anim calcmode="lin" valueType="num">
                                      <p:cBhvr>
                                        <p:cTn id="29" dur="1000" fill="hold"/>
                                        <p:tgtEl>
                                          <p:spTgt spid="5132"/>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133"/>
                                        </p:tgtEl>
                                        <p:attrNameLst>
                                          <p:attrName>style.visibility</p:attrName>
                                        </p:attrNameLst>
                                      </p:cBhvr>
                                      <p:to>
                                        <p:strVal val="visible"/>
                                      </p:to>
                                    </p:set>
                                    <p:anim calcmode="lin" valueType="num">
                                      <p:cBhvr additive="base">
                                        <p:cTn id="34" dur="500" fill="hold"/>
                                        <p:tgtEl>
                                          <p:spTgt spid="133"/>
                                        </p:tgtEl>
                                        <p:attrNameLst>
                                          <p:attrName>ppt_x</p:attrName>
                                        </p:attrNameLst>
                                      </p:cBhvr>
                                      <p:tavLst>
                                        <p:tav tm="0">
                                          <p:val>
                                            <p:strVal val="#ppt_x"/>
                                          </p:val>
                                        </p:tav>
                                        <p:tav tm="100000">
                                          <p:val>
                                            <p:strVal val="#ppt_x"/>
                                          </p:val>
                                        </p:tav>
                                      </p:tavLst>
                                    </p:anim>
                                    <p:anim calcmode="lin" valueType="num">
                                      <p:cBhvr additive="base">
                                        <p:cTn id="35" dur="500" fill="hold"/>
                                        <p:tgtEl>
                                          <p:spTgt spid="133"/>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136"/>
                                        </p:tgtEl>
                                        <p:attrNameLst>
                                          <p:attrName>style.visibility</p:attrName>
                                        </p:attrNameLst>
                                      </p:cBhvr>
                                      <p:to>
                                        <p:strVal val="visible"/>
                                      </p:to>
                                    </p:set>
                                    <p:anim calcmode="lin" valueType="num">
                                      <p:cBhvr additive="base">
                                        <p:cTn id="38" dur="500" fill="hold"/>
                                        <p:tgtEl>
                                          <p:spTgt spid="136"/>
                                        </p:tgtEl>
                                        <p:attrNameLst>
                                          <p:attrName>ppt_x</p:attrName>
                                        </p:attrNameLst>
                                      </p:cBhvr>
                                      <p:tavLst>
                                        <p:tav tm="0">
                                          <p:val>
                                            <p:strVal val="#ppt_x"/>
                                          </p:val>
                                        </p:tav>
                                        <p:tav tm="100000">
                                          <p:val>
                                            <p:strVal val="#ppt_x"/>
                                          </p:val>
                                        </p:tav>
                                      </p:tavLst>
                                    </p:anim>
                                    <p:anim calcmode="lin" valueType="num">
                                      <p:cBhvr additive="base">
                                        <p:cTn id="39" dur="500" fill="hold"/>
                                        <p:tgtEl>
                                          <p:spTgt spid="136"/>
                                        </p:tgtEl>
                                        <p:attrNameLst>
                                          <p:attrName>ppt_y</p:attrName>
                                        </p:attrNameLst>
                                      </p:cBhvr>
                                      <p:tavLst>
                                        <p:tav tm="0">
                                          <p:val>
                                            <p:strVal val="1+#ppt_h/2"/>
                                          </p:val>
                                        </p:tav>
                                        <p:tav tm="100000">
                                          <p:val>
                                            <p:strVal val="#ppt_y"/>
                                          </p:val>
                                        </p:tav>
                                      </p:tavLst>
                                    </p:anim>
                                  </p:childTnLst>
                                </p:cTn>
                              </p:par>
                              <p:par>
                                <p:cTn id="40" presetID="2" presetClass="entr" presetSubtype="4" fill="hold" grpId="0" nodeType="withEffect">
                                  <p:stCondLst>
                                    <p:cond delay="0"/>
                                  </p:stCondLst>
                                  <p:childTnLst>
                                    <p:set>
                                      <p:cBhvr>
                                        <p:cTn id="41" dur="1" fill="hold">
                                          <p:stCondLst>
                                            <p:cond delay="0"/>
                                          </p:stCondLst>
                                        </p:cTn>
                                        <p:tgtEl>
                                          <p:spTgt spid="227"/>
                                        </p:tgtEl>
                                        <p:attrNameLst>
                                          <p:attrName>style.visibility</p:attrName>
                                        </p:attrNameLst>
                                      </p:cBhvr>
                                      <p:to>
                                        <p:strVal val="visible"/>
                                      </p:to>
                                    </p:set>
                                    <p:anim calcmode="lin" valueType="num">
                                      <p:cBhvr additive="base">
                                        <p:cTn id="42" dur="500" fill="hold"/>
                                        <p:tgtEl>
                                          <p:spTgt spid="227"/>
                                        </p:tgtEl>
                                        <p:attrNameLst>
                                          <p:attrName>ppt_x</p:attrName>
                                        </p:attrNameLst>
                                      </p:cBhvr>
                                      <p:tavLst>
                                        <p:tav tm="0">
                                          <p:val>
                                            <p:strVal val="#ppt_x"/>
                                          </p:val>
                                        </p:tav>
                                        <p:tav tm="100000">
                                          <p:val>
                                            <p:strVal val="#ppt_x"/>
                                          </p:val>
                                        </p:tav>
                                      </p:tavLst>
                                    </p:anim>
                                    <p:anim calcmode="lin" valueType="num">
                                      <p:cBhvr additive="base">
                                        <p:cTn id="43" dur="500" fill="hold"/>
                                        <p:tgtEl>
                                          <p:spTgt spid="227"/>
                                        </p:tgtEl>
                                        <p:attrNameLst>
                                          <p:attrName>ppt_y</p:attrName>
                                        </p:attrNameLst>
                                      </p:cBhvr>
                                      <p:tavLst>
                                        <p:tav tm="0">
                                          <p:val>
                                            <p:strVal val="1+#ppt_h/2"/>
                                          </p:val>
                                        </p:tav>
                                        <p:tav tm="100000">
                                          <p:val>
                                            <p:strVal val="#ppt_y"/>
                                          </p:val>
                                        </p:tav>
                                      </p:tavLst>
                                    </p:anim>
                                  </p:childTnLst>
                                </p:cTn>
                              </p:par>
                              <p:par>
                                <p:cTn id="44" presetID="2" presetClass="entr" presetSubtype="4" fill="hold" grpId="0" nodeType="withEffect">
                                  <p:stCondLst>
                                    <p:cond delay="0"/>
                                  </p:stCondLst>
                                  <p:childTnLst>
                                    <p:set>
                                      <p:cBhvr>
                                        <p:cTn id="45" dur="1" fill="hold">
                                          <p:stCondLst>
                                            <p:cond delay="0"/>
                                          </p:stCondLst>
                                        </p:cTn>
                                        <p:tgtEl>
                                          <p:spTgt spid="232"/>
                                        </p:tgtEl>
                                        <p:attrNameLst>
                                          <p:attrName>style.visibility</p:attrName>
                                        </p:attrNameLst>
                                      </p:cBhvr>
                                      <p:to>
                                        <p:strVal val="visible"/>
                                      </p:to>
                                    </p:set>
                                    <p:anim calcmode="lin" valueType="num">
                                      <p:cBhvr additive="base">
                                        <p:cTn id="46" dur="500" fill="hold"/>
                                        <p:tgtEl>
                                          <p:spTgt spid="232"/>
                                        </p:tgtEl>
                                        <p:attrNameLst>
                                          <p:attrName>ppt_x</p:attrName>
                                        </p:attrNameLst>
                                      </p:cBhvr>
                                      <p:tavLst>
                                        <p:tav tm="0">
                                          <p:val>
                                            <p:strVal val="#ppt_x"/>
                                          </p:val>
                                        </p:tav>
                                        <p:tav tm="100000">
                                          <p:val>
                                            <p:strVal val="#ppt_x"/>
                                          </p:val>
                                        </p:tav>
                                      </p:tavLst>
                                    </p:anim>
                                    <p:anim calcmode="lin" valueType="num">
                                      <p:cBhvr additive="base">
                                        <p:cTn id="47" dur="500" fill="hold"/>
                                        <p:tgtEl>
                                          <p:spTgt spid="232"/>
                                        </p:tgtEl>
                                        <p:attrNameLst>
                                          <p:attrName>ppt_y</p:attrName>
                                        </p:attrNameLst>
                                      </p:cBhvr>
                                      <p:tavLst>
                                        <p:tav tm="0">
                                          <p:val>
                                            <p:strVal val="1+#ppt_h/2"/>
                                          </p:val>
                                        </p:tav>
                                        <p:tav tm="100000">
                                          <p:val>
                                            <p:strVal val="#ppt_y"/>
                                          </p:val>
                                        </p:tav>
                                      </p:tavLst>
                                    </p:anim>
                                  </p:childTnLst>
                                </p:cTn>
                              </p:par>
                              <p:par>
                                <p:cTn id="48" presetID="2" presetClass="entr" presetSubtype="4" fill="hold" nodeType="withEffect">
                                  <p:stCondLst>
                                    <p:cond delay="0"/>
                                  </p:stCondLst>
                                  <p:childTnLst>
                                    <p:set>
                                      <p:cBhvr>
                                        <p:cTn id="49" dur="1" fill="hold">
                                          <p:stCondLst>
                                            <p:cond delay="0"/>
                                          </p:stCondLst>
                                        </p:cTn>
                                        <p:tgtEl>
                                          <p:spTgt spid="5122"/>
                                        </p:tgtEl>
                                        <p:attrNameLst>
                                          <p:attrName>style.visibility</p:attrName>
                                        </p:attrNameLst>
                                      </p:cBhvr>
                                      <p:to>
                                        <p:strVal val="visible"/>
                                      </p:to>
                                    </p:set>
                                    <p:anim calcmode="lin" valueType="num">
                                      <p:cBhvr additive="base">
                                        <p:cTn id="50" dur="500" fill="hold"/>
                                        <p:tgtEl>
                                          <p:spTgt spid="5122"/>
                                        </p:tgtEl>
                                        <p:attrNameLst>
                                          <p:attrName>ppt_x</p:attrName>
                                        </p:attrNameLst>
                                      </p:cBhvr>
                                      <p:tavLst>
                                        <p:tav tm="0">
                                          <p:val>
                                            <p:strVal val="#ppt_x"/>
                                          </p:val>
                                        </p:tav>
                                        <p:tav tm="100000">
                                          <p:val>
                                            <p:strVal val="#ppt_x"/>
                                          </p:val>
                                        </p:tav>
                                      </p:tavLst>
                                    </p:anim>
                                    <p:anim calcmode="lin" valueType="num">
                                      <p:cBhvr additive="base">
                                        <p:cTn id="51" dur="500" fill="hold"/>
                                        <p:tgtEl>
                                          <p:spTgt spid="5122"/>
                                        </p:tgtEl>
                                        <p:attrNameLst>
                                          <p:attrName>ppt_y</p:attrName>
                                        </p:attrNameLst>
                                      </p:cBhvr>
                                      <p:tavLst>
                                        <p:tav tm="0">
                                          <p:val>
                                            <p:strVal val="1+#ppt_h/2"/>
                                          </p:val>
                                        </p:tav>
                                        <p:tav tm="100000">
                                          <p:val>
                                            <p:strVal val="#ppt_y"/>
                                          </p:val>
                                        </p:tav>
                                      </p:tavLst>
                                    </p:anim>
                                  </p:childTnLst>
                                </p:cTn>
                              </p:par>
                              <p:par>
                                <p:cTn id="52" presetID="2" presetClass="entr" presetSubtype="4" fill="hold" nodeType="withEffect">
                                  <p:stCondLst>
                                    <p:cond delay="0"/>
                                  </p:stCondLst>
                                  <p:childTnLst>
                                    <p:set>
                                      <p:cBhvr>
                                        <p:cTn id="53" dur="1" fill="hold">
                                          <p:stCondLst>
                                            <p:cond delay="0"/>
                                          </p:stCondLst>
                                        </p:cTn>
                                        <p:tgtEl>
                                          <p:spTgt spid="5126"/>
                                        </p:tgtEl>
                                        <p:attrNameLst>
                                          <p:attrName>style.visibility</p:attrName>
                                        </p:attrNameLst>
                                      </p:cBhvr>
                                      <p:to>
                                        <p:strVal val="visible"/>
                                      </p:to>
                                    </p:set>
                                    <p:anim calcmode="lin" valueType="num">
                                      <p:cBhvr additive="base">
                                        <p:cTn id="54" dur="500" fill="hold"/>
                                        <p:tgtEl>
                                          <p:spTgt spid="5126"/>
                                        </p:tgtEl>
                                        <p:attrNameLst>
                                          <p:attrName>ppt_x</p:attrName>
                                        </p:attrNameLst>
                                      </p:cBhvr>
                                      <p:tavLst>
                                        <p:tav tm="0">
                                          <p:val>
                                            <p:strVal val="#ppt_x"/>
                                          </p:val>
                                        </p:tav>
                                        <p:tav tm="100000">
                                          <p:val>
                                            <p:strVal val="#ppt_x"/>
                                          </p:val>
                                        </p:tav>
                                      </p:tavLst>
                                    </p:anim>
                                    <p:anim calcmode="lin" valueType="num">
                                      <p:cBhvr additive="base">
                                        <p:cTn id="55" dur="500" fill="hold"/>
                                        <p:tgtEl>
                                          <p:spTgt spid="5126"/>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134"/>
                                        </p:tgtEl>
                                        <p:attrNameLst>
                                          <p:attrName>style.visibility</p:attrName>
                                        </p:attrNameLst>
                                      </p:cBhvr>
                                      <p:to>
                                        <p:strVal val="visible"/>
                                      </p:to>
                                    </p:set>
                                    <p:anim calcmode="lin" valueType="num">
                                      <p:cBhvr additive="base">
                                        <p:cTn id="60" dur="500" fill="hold"/>
                                        <p:tgtEl>
                                          <p:spTgt spid="134"/>
                                        </p:tgtEl>
                                        <p:attrNameLst>
                                          <p:attrName>ppt_x</p:attrName>
                                        </p:attrNameLst>
                                      </p:cBhvr>
                                      <p:tavLst>
                                        <p:tav tm="0">
                                          <p:val>
                                            <p:strVal val="#ppt_x"/>
                                          </p:val>
                                        </p:tav>
                                        <p:tav tm="100000">
                                          <p:val>
                                            <p:strVal val="#ppt_x"/>
                                          </p:val>
                                        </p:tav>
                                      </p:tavLst>
                                    </p:anim>
                                    <p:anim calcmode="lin" valueType="num">
                                      <p:cBhvr additive="base">
                                        <p:cTn id="61" dur="500" fill="hold"/>
                                        <p:tgtEl>
                                          <p:spTgt spid="134"/>
                                        </p:tgtEl>
                                        <p:attrNameLst>
                                          <p:attrName>ppt_y</p:attrName>
                                        </p:attrNameLst>
                                      </p:cBhvr>
                                      <p:tavLst>
                                        <p:tav tm="0">
                                          <p:val>
                                            <p:strVal val="1+#ppt_h/2"/>
                                          </p:val>
                                        </p:tav>
                                        <p:tav tm="100000">
                                          <p:val>
                                            <p:strVal val="#ppt_y"/>
                                          </p:val>
                                        </p:tav>
                                      </p:tavLst>
                                    </p:anim>
                                  </p:childTnLst>
                                </p:cTn>
                              </p:par>
                              <p:par>
                                <p:cTn id="62" presetID="2" presetClass="entr" presetSubtype="4" fill="hold" grpId="0" nodeType="withEffect">
                                  <p:stCondLst>
                                    <p:cond delay="0"/>
                                  </p:stCondLst>
                                  <p:childTnLst>
                                    <p:set>
                                      <p:cBhvr>
                                        <p:cTn id="63" dur="1" fill="hold">
                                          <p:stCondLst>
                                            <p:cond delay="0"/>
                                          </p:stCondLst>
                                        </p:cTn>
                                        <p:tgtEl>
                                          <p:spTgt spid="224"/>
                                        </p:tgtEl>
                                        <p:attrNameLst>
                                          <p:attrName>style.visibility</p:attrName>
                                        </p:attrNameLst>
                                      </p:cBhvr>
                                      <p:to>
                                        <p:strVal val="visible"/>
                                      </p:to>
                                    </p:set>
                                    <p:anim calcmode="lin" valueType="num">
                                      <p:cBhvr additive="base">
                                        <p:cTn id="64" dur="500" fill="hold"/>
                                        <p:tgtEl>
                                          <p:spTgt spid="224"/>
                                        </p:tgtEl>
                                        <p:attrNameLst>
                                          <p:attrName>ppt_x</p:attrName>
                                        </p:attrNameLst>
                                      </p:cBhvr>
                                      <p:tavLst>
                                        <p:tav tm="0">
                                          <p:val>
                                            <p:strVal val="#ppt_x"/>
                                          </p:val>
                                        </p:tav>
                                        <p:tav tm="100000">
                                          <p:val>
                                            <p:strVal val="#ppt_x"/>
                                          </p:val>
                                        </p:tav>
                                      </p:tavLst>
                                    </p:anim>
                                    <p:anim calcmode="lin" valueType="num">
                                      <p:cBhvr additive="base">
                                        <p:cTn id="65" dur="500" fill="hold"/>
                                        <p:tgtEl>
                                          <p:spTgt spid="224"/>
                                        </p:tgtEl>
                                        <p:attrNameLst>
                                          <p:attrName>ppt_y</p:attrName>
                                        </p:attrNameLst>
                                      </p:cBhvr>
                                      <p:tavLst>
                                        <p:tav tm="0">
                                          <p:val>
                                            <p:strVal val="1+#ppt_h/2"/>
                                          </p:val>
                                        </p:tav>
                                        <p:tav tm="100000">
                                          <p:val>
                                            <p:strVal val="#ppt_y"/>
                                          </p:val>
                                        </p:tav>
                                      </p:tavLst>
                                    </p:anim>
                                  </p:childTnLst>
                                </p:cTn>
                              </p:par>
                              <p:par>
                                <p:cTn id="66" presetID="2" presetClass="entr" presetSubtype="4" fill="hold" grpId="0" nodeType="withEffect">
                                  <p:stCondLst>
                                    <p:cond delay="0"/>
                                  </p:stCondLst>
                                  <p:childTnLst>
                                    <p:set>
                                      <p:cBhvr>
                                        <p:cTn id="67" dur="1" fill="hold">
                                          <p:stCondLst>
                                            <p:cond delay="0"/>
                                          </p:stCondLst>
                                        </p:cTn>
                                        <p:tgtEl>
                                          <p:spTgt spid="228"/>
                                        </p:tgtEl>
                                        <p:attrNameLst>
                                          <p:attrName>style.visibility</p:attrName>
                                        </p:attrNameLst>
                                      </p:cBhvr>
                                      <p:to>
                                        <p:strVal val="visible"/>
                                      </p:to>
                                    </p:set>
                                    <p:anim calcmode="lin" valueType="num">
                                      <p:cBhvr additive="base">
                                        <p:cTn id="68" dur="500" fill="hold"/>
                                        <p:tgtEl>
                                          <p:spTgt spid="228"/>
                                        </p:tgtEl>
                                        <p:attrNameLst>
                                          <p:attrName>ppt_x</p:attrName>
                                        </p:attrNameLst>
                                      </p:cBhvr>
                                      <p:tavLst>
                                        <p:tav tm="0">
                                          <p:val>
                                            <p:strVal val="#ppt_x"/>
                                          </p:val>
                                        </p:tav>
                                        <p:tav tm="100000">
                                          <p:val>
                                            <p:strVal val="#ppt_x"/>
                                          </p:val>
                                        </p:tav>
                                      </p:tavLst>
                                    </p:anim>
                                    <p:anim calcmode="lin" valueType="num">
                                      <p:cBhvr additive="base">
                                        <p:cTn id="69" dur="500" fill="hold"/>
                                        <p:tgtEl>
                                          <p:spTgt spid="228"/>
                                        </p:tgtEl>
                                        <p:attrNameLst>
                                          <p:attrName>ppt_y</p:attrName>
                                        </p:attrNameLst>
                                      </p:cBhvr>
                                      <p:tavLst>
                                        <p:tav tm="0">
                                          <p:val>
                                            <p:strVal val="1+#ppt_h/2"/>
                                          </p:val>
                                        </p:tav>
                                        <p:tav tm="100000">
                                          <p:val>
                                            <p:strVal val="#ppt_y"/>
                                          </p:val>
                                        </p:tav>
                                      </p:tavLst>
                                    </p:anim>
                                  </p:childTnLst>
                                </p:cTn>
                              </p:par>
                              <p:par>
                                <p:cTn id="70" presetID="2" presetClass="entr" presetSubtype="4" fill="hold" grpId="0" nodeType="withEffect">
                                  <p:stCondLst>
                                    <p:cond delay="0"/>
                                  </p:stCondLst>
                                  <p:childTnLst>
                                    <p:set>
                                      <p:cBhvr>
                                        <p:cTn id="71" dur="1" fill="hold">
                                          <p:stCondLst>
                                            <p:cond delay="0"/>
                                          </p:stCondLst>
                                        </p:cTn>
                                        <p:tgtEl>
                                          <p:spTgt spid="231"/>
                                        </p:tgtEl>
                                        <p:attrNameLst>
                                          <p:attrName>style.visibility</p:attrName>
                                        </p:attrNameLst>
                                      </p:cBhvr>
                                      <p:to>
                                        <p:strVal val="visible"/>
                                      </p:to>
                                    </p:set>
                                    <p:anim calcmode="lin" valueType="num">
                                      <p:cBhvr additive="base">
                                        <p:cTn id="72" dur="500" fill="hold"/>
                                        <p:tgtEl>
                                          <p:spTgt spid="231"/>
                                        </p:tgtEl>
                                        <p:attrNameLst>
                                          <p:attrName>ppt_x</p:attrName>
                                        </p:attrNameLst>
                                      </p:cBhvr>
                                      <p:tavLst>
                                        <p:tav tm="0">
                                          <p:val>
                                            <p:strVal val="#ppt_x"/>
                                          </p:val>
                                        </p:tav>
                                        <p:tav tm="100000">
                                          <p:val>
                                            <p:strVal val="#ppt_x"/>
                                          </p:val>
                                        </p:tav>
                                      </p:tavLst>
                                    </p:anim>
                                    <p:anim calcmode="lin" valueType="num">
                                      <p:cBhvr additive="base">
                                        <p:cTn id="73" dur="500" fill="hold"/>
                                        <p:tgtEl>
                                          <p:spTgt spid="231"/>
                                        </p:tgtEl>
                                        <p:attrNameLst>
                                          <p:attrName>ppt_y</p:attrName>
                                        </p:attrNameLst>
                                      </p:cBhvr>
                                      <p:tavLst>
                                        <p:tav tm="0">
                                          <p:val>
                                            <p:strVal val="1+#ppt_h/2"/>
                                          </p:val>
                                        </p:tav>
                                        <p:tav tm="100000">
                                          <p:val>
                                            <p:strVal val="#ppt_y"/>
                                          </p:val>
                                        </p:tav>
                                      </p:tavLst>
                                    </p:anim>
                                  </p:childTnLst>
                                </p:cTn>
                              </p:par>
                              <p:par>
                                <p:cTn id="74" presetID="2" presetClass="entr" presetSubtype="4" fill="hold" nodeType="withEffect">
                                  <p:stCondLst>
                                    <p:cond delay="0"/>
                                  </p:stCondLst>
                                  <p:childTnLst>
                                    <p:set>
                                      <p:cBhvr>
                                        <p:cTn id="75" dur="1" fill="hold">
                                          <p:stCondLst>
                                            <p:cond delay="0"/>
                                          </p:stCondLst>
                                        </p:cTn>
                                        <p:tgtEl>
                                          <p:spTgt spid="5130"/>
                                        </p:tgtEl>
                                        <p:attrNameLst>
                                          <p:attrName>style.visibility</p:attrName>
                                        </p:attrNameLst>
                                      </p:cBhvr>
                                      <p:to>
                                        <p:strVal val="visible"/>
                                      </p:to>
                                    </p:set>
                                    <p:anim calcmode="lin" valueType="num">
                                      <p:cBhvr additive="base">
                                        <p:cTn id="76" dur="500" fill="hold"/>
                                        <p:tgtEl>
                                          <p:spTgt spid="5130"/>
                                        </p:tgtEl>
                                        <p:attrNameLst>
                                          <p:attrName>ppt_x</p:attrName>
                                        </p:attrNameLst>
                                      </p:cBhvr>
                                      <p:tavLst>
                                        <p:tav tm="0">
                                          <p:val>
                                            <p:strVal val="#ppt_x"/>
                                          </p:val>
                                        </p:tav>
                                        <p:tav tm="100000">
                                          <p:val>
                                            <p:strVal val="#ppt_x"/>
                                          </p:val>
                                        </p:tav>
                                      </p:tavLst>
                                    </p:anim>
                                    <p:anim calcmode="lin" valueType="num">
                                      <p:cBhvr additive="base">
                                        <p:cTn id="77" dur="500" fill="hold"/>
                                        <p:tgtEl>
                                          <p:spTgt spid="51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 grpId="0" animBg="1"/>
      <p:bldP spid="134" grpId="0" animBg="1"/>
      <p:bldP spid="135" grpId="0" animBg="1"/>
      <p:bldP spid="136" grpId="0"/>
      <p:bldP spid="223" grpId="0"/>
      <p:bldP spid="224" grpId="0"/>
      <p:bldP spid="226" grpId="0" animBg="1"/>
      <p:bldP spid="227" grpId="0" animBg="1"/>
      <p:bldP spid="228" grpId="0" animBg="1"/>
      <p:bldP spid="230" grpId="0"/>
      <p:bldP spid="231" grpId="0"/>
      <p:bldP spid="23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idx="8"/>
          </p:nvPr>
        </p:nvSpPr>
        <p:spPr>
          <a:xfrm>
            <a:off x="815414" y="548984"/>
            <a:ext cx="4608511" cy="651200"/>
          </a:xfrm>
        </p:spPr>
        <p:txBody>
          <a:bodyPr/>
          <a:lstStyle/>
          <a:p>
            <a:pPr algn="ctr">
              <a:lnSpc>
                <a:spcPct val="150000"/>
              </a:lnSpc>
            </a:pPr>
            <a:r>
              <a:rPr lang="en-VN" sz="2800" b="1" dirty="0">
                <a:solidFill>
                  <a:srgbClr val="0000FF"/>
                </a:solidFill>
                <a:latin typeface="Arial" panose="020B0604020202020204" pitchFamily="34" charset="0"/>
                <a:cs typeface="Arial" panose="020B0604020202020204" pitchFamily="34" charset="0"/>
              </a:rPr>
              <a:t>Phát triển hệ thống đô thị đồng bộ </a:t>
            </a:r>
            <a:endParaRPr lang="en-US" sz="2800" b="1" dirty="0">
              <a:solidFill>
                <a:srgbClr val="0000FF"/>
              </a:solidFill>
              <a:latin typeface="Arial" panose="020B0604020202020204" pitchFamily="34" charset="0"/>
              <a:cs typeface="Arial" panose="020B0604020202020204" pitchFamily="34" charset="0"/>
            </a:endParaRPr>
          </a:p>
        </p:txBody>
      </p:sp>
      <p:sp>
        <p:nvSpPr>
          <p:cNvPr id="13" name="Subtitle 2">
            <a:extLst>
              <a:ext uri="{FF2B5EF4-FFF2-40B4-BE49-F238E27FC236}">
                <a16:creationId xmlns:a16="http://schemas.microsoft.com/office/drawing/2014/main" id="{179F7881-8AD9-4E38-A22D-5A039CF09960}"/>
              </a:ext>
            </a:extLst>
          </p:cNvPr>
          <p:cNvSpPr txBox="1">
            <a:spLocks/>
          </p:cNvSpPr>
          <p:nvPr/>
        </p:nvSpPr>
        <p:spPr>
          <a:xfrm>
            <a:off x="6480044" y="2311501"/>
            <a:ext cx="5113577" cy="860352"/>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1pPr>
            <a:lvl2pPr marL="914400" marR="0" lvl="1" indent="-3175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2pPr>
            <a:lvl3pPr marL="1371600" marR="0" lvl="2" indent="-3175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3pPr>
            <a:lvl4pPr marL="1828800" marR="0" lvl="3" indent="-3175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4pPr>
            <a:lvl5pPr marL="2286000" marR="0" lvl="4" indent="-3175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5pPr>
            <a:lvl6pPr marL="2743200" marR="0" lvl="5" indent="-3175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6pPr>
            <a:lvl7pPr marL="3200400" marR="0" lvl="6" indent="-3175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7pPr>
            <a:lvl8pPr marL="3657600" marR="0" lvl="7" indent="-3175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8pPr>
            <a:lvl9pPr marL="4114800" marR="0" lvl="8" indent="-3175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9pPr>
          </a:lstStyle>
          <a:p>
            <a:pPr algn="l">
              <a:lnSpc>
                <a:spcPct val="150000"/>
              </a:lnSpc>
            </a:pPr>
            <a:r>
              <a:rPr lang="vi-VN" sz="2000" dirty="0">
                <a:latin typeface="Arial" panose="020B0604020202020204" pitchFamily="34" charset="0"/>
                <a:cs typeface="Arial" panose="020B0604020202020204" pitchFamily="34" charset="0"/>
              </a:rPr>
              <a:t>+ </a:t>
            </a:r>
            <a:r>
              <a:rPr lang="en-VN" sz="2000" dirty="0">
                <a:latin typeface="Arial" panose="020B0604020202020204" pitchFamily="34" charset="0"/>
                <a:cs typeface="Arial" panose="020B0604020202020204" pitchFamily="34" charset="0"/>
              </a:rPr>
              <a:t>Phân công lao động, chuyên môn hóa ngành nghề, hình thành sản phẩm công nghiệp đặc trưng.</a:t>
            </a:r>
          </a:p>
          <a:p>
            <a:pPr algn="l">
              <a:lnSpc>
                <a:spcPct val="150000"/>
              </a:lnSpc>
            </a:pPr>
            <a:r>
              <a:rPr lang="vi-VN" sz="2000" dirty="0">
                <a:latin typeface="Arial" panose="020B0604020202020204" pitchFamily="34" charset="0"/>
                <a:cs typeface="Arial" panose="020B0604020202020204" pitchFamily="34" charset="0"/>
              </a:rPr>
              <a:t>+ </a:t>
            </a:r>
            <a:r>
              <a:rPr lang="en-VN" sz="2000" dirty="0">
                <a:latin typeface="Arial" panose="020B0604020202020204" pitchFamily="34" charset="0"/>
                <a:cs typeface="Arial" panose="020B0604020202020204" pitchFamily="34" charset="0"/>
              </a:rPr>
              <a:t>Thu hút doanh nghiệp đầu tư vào nông nghiệp công nghệ cao, tăng việc làm và thu nhập cho nông dân </a:t>
            </a:r>
            <a:endParaRPr lang="en-US" altLang="en-US" sz="2000" dirty="0">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23129AB2-875E-3710-5A3D-C04094466592}"/>
              </a:ext>
            </a:extLst>
          </p:cNvPr>
          <p:cNvSpPr>
            <a:spLocks noGrp="1"/>
          </p:cNvSpPr>
          <p:nvPr>
            <p:ph type="subTitle" idx="1"/>
          </p:nvPr>
        </p:nvSpPr>
        <p:spPr>
          <a:xfrm>
            <a:off x="883257" y="2145062"/>
            <a:ext cx="4472824" cy="955600"/>
          </a:xfrm>
        </p:spPr>
        <p:txBody>
          <a:bodyPr/>
          <a:lstStyle/>
          <a:p>
            <a:pPr algn="just">
              <a:lnSpc>
                <a:spcPct val="150000"/>
              </a:lnSpc>
            </a:pPr>
            <a:r>
              <a:rPr lang="vi-VN" dirty="0">
                <a:latin typeface="Arial" panose="020B0604020202020204" pitchFamily="34" charset="0"/>
                <a:cs typeface="Arial" panose="020B0604020202020204" pitchFamily="34" charset="0"/>
              </a:rPr>
              <a:t>+ </a:t>
            </a:r>
            <a:r>
              <a:rPr lang="en-VN" dirty="0">
                <a:latin typeface="Arial" panose="020B0604020202020204" pitchFamily="34" charset="0"/>
                <a:cs typeface="Arial" panose="020B0604020202020204" pitchFamily="34" charset="0"/>
              </a:rPr>
              <a:t>Hình thành mạng lưới đô thị hợp lý, đầu tư hạ tầng cho các khu vực khó khăn.</a:t>
            </a:r>
          </a:p>
          <a:p>
            <a:pPr algn="just">
              <a:lnSpc>
                <a:spcPct val="150000"/>
              </a:lnSpc>
            </a:pPr>
            <a:r>
              <a:rPr lang="vi-VN" dirty="0">
                <a:latin typeface="Arial" panose="020B0604020202020204" pitchFamily="34" charset="0"/>
                <a:cs typeface="Arial" panose="020B0604020202020204" pitchFamily="34" charset="0"/>
              </a:rPr>
              <a:t>+ </a:t>
            </a:r>
            <a:r>
              <a:rPr lang="en-VN" dirty="0">
                <a:latin typeface="Arial" panose="020B0604020202020204" pitchFamily="34" charset="0"/>
                <a:cs typeface="Arial" panose="020B0604020202020204" pitchFamily="34" charset="0"/>
              </a:rPr>
              <a:t>Giảm chênh lệch phát triển giữa các vùng, chuyển dịch cơ cấu kinh tế và lao động hợp lý.</a:t>
            </a:r>
          </a:p>
          <a:p>
            <a:endParaRPr lang="en-VN"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F84CC32-FD4E-AD03-8098-A0A649C67DBB}"/>
              </a:ext>
            </a:extLst>
          </p:cNvPr>
          <p:cNvSpPr txBox="1"/>
          <p:nvPr/>
        </p:nvSpPr>
        <p:spPr>
          <a:xfrm>
            <a:off x="7467600" y="542499"/>
            <a:ext cx="3561746" cy="1305165"/>
          </a:xfrm>
          <a:prstGeom prst="rect">
            <a:avLst/>
          </a:prstGeom>
          <a:noFill/>
        </p:spPr>
        <p:txBody>
          <a:bodyPr wrap="square">
            <a:spAutoFit/>
          </a:bodyPr>
          <a:lstStyle/>
          <a:p>
            <a:pPr algn="ctr">
              <a:lnSpc>
                <a:spcPct val="150000"/>
              </a:lnSpc>
            </a:pPr>
            <a:r>
              <a:rPr lang="en-VN" sz="2800" b="1" dirty="0">
                <a:solidFill>
                  <a:srgbClr val="0000FF"/>
                </a:solidFill>
                <a:latin typeface="Arial" panose="020B0604020202020204" pitchFamily="34" charset="0"/>
                <a:cs typeface="Arial" panose="020B0604020202020204" pitchFamily="34" charset="0"/>
              </a:rPr>
              <a:t>Quy hoạch khu đô thị hợp lý </a:t>
            </a:r>
          </a:p>
        </p:txBody>
      </p:sp>
    </p:spTree>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13">
                                            <p:txEl>
                                              <p:pRg st="0" end="0"/>
                                            </p:txEl>
                                          </p:spTgt>
                                        </p:tgtEl>
                                        <p:attrNameLst>
                                          <p:attrName>style.visibility</p:attrName>
                                        </p:attrNameLst>
                                      </p:cBhvr>
                                      <p:to>
                                        <p:strVal val="visible"/>
                                      </p:to>
                                    </p:set>
                                    <p:animEffect transition="in" filter="wheel(1)">
                                      <p:cBhvr>
                                        <p:cTn id="13" dur="2000"/>
                                        <p:tgtEl>
                                          <p:spTgt spid="1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nodeType="clickEffect">
                                  <p:stCondLst>
                                    <p:cond delay="0"/>
                                  </p:stCondLst>
                                  <p:childTnLst>
                                    <p:set>
                                      <p:cBhvr>
                                        <p:cTn id="17" dur="1" fill="hold">
                                          <p:stCondLst>
                                            <p:cond delay="0"/>
                                          </p:stCondLst>
                                        </p:cTn>
                                        <p:tgtEl>
                                          <p:spTgt spid="13">
                                            <p:txEl>
                                              <p:pRg st="1" end="1"/>
                                            </p:txEl>
                                          </p:spTgt>
                                        </p:tgtEl>
                                        <p:attrNameLst>
                                          <p:attrName>style.visibility</p:attrName>
                                        </p:attrNameLst>
                                      </p:cBhvr>
                                      <p:to>
                                        <p:strVal val="visible"/>
                                      </p:to>
                                    </p:set>
                                    <p:animEffect transition="in" filter="wheel(1)">
                                      <p:cBhvr>
                                        <p:cTn id="18" dur="2000"/>
                                        <p:tgtEl>
                                          <p:spTgt spid="1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idx="8"/>
          </p:nvPr>
        </p:nvSpPr>
        <p:spPr>
          <a:xfrm>
            <a:off x="1162654" y="555469"/>
            <a:ext cx="4137587" cy="651200"/>
          </a:xfrm>
        </p:spPr>
        <p:txBody>
          <a:bodyPr/>
          <a:lstStyle/>
          <a:p>
            <a:pPr algn="ctr">
              <a:lnSpc>
                <a:spcPct val="150000"/>
              </a:lnSpc>
            </a:pPr>
            <a:r>
              <a:rPr lang="en-VN" sz="2400" b="1" dirty="0">
                <a:latin typeface="Arial" panose="020B0604020202020204" pitchFamily="34" charset="0"/>
                <a:cs typeface="Arial" panose="020B0604020202020204" pitchFamily="34" charset="0"/>
              </a:rPr>
              <a:t>Gắn đô thị hóa với bảo vệ môi trường</a:t>
            </a:r>
            <a:r>
              <a:rPr lang="en-VN" sz="2400" dirty="0">
                <a:latin typeface="Arial" panose="020B0604020202020204" pitchFamily="34" charset="0"/>
                <a:cs typeface="Arial" panose="020B0604020202020204" pitchFamily="34" charset="0"/>
              </a:rPr>
              <a:t> </a:t>
            </a:r>
            <a:endParaRPr lang="en-US" sz="2400" b="1" dirty="0">
              <a:solidFill>
                <a:srgbClr val="0000FF"/>
              </a:solidFill>
              <a:latin typeface="Arial" panose="020B0604020202020204" pitchFamily="34" charset="0"/>
              <a:cs typeface="Arial" panose="020B0604020202020204" pitchFamily="34" charset="0"/>
            </a:endParaRPr>
          </a:p>
        </p:txBody>
      </p:sp>
      <p:sp>
        <p:nvSpPr>
          <p:cNvPr id="13" name="Subtitle 2">
            <a:extLst>
              <a:ext uri="{FF2B5EF4-FFF2-40B4-BE49-F238E27FC236}">
                <a16:creationId xmlns:a16="http://schemas.microsoft.com/office/drawing/2014/main" id="{179F7881-8AD9-4E38-A22D-5A039CF09960}"/>
              </a:ext>
            </a:extLst>
          </p:cNvPr>
          <p:cNvSpPr txBox="1">
            <a:spLocks/>
          </p:cNvSpPr>
          <p:nvPr/>
        </p:nvSpPr>
        <p:spPr>
          <a:xfrm>
            <a:off x="6294064" y="2013852"/>
            <a:ext cx="5113577" cy="860352"/>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1pPr>
            <a:lvl2pPr marL="914400" marR="0" lvl="1" indent="-3175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2pPr>
            <a:lvl3pPr marL="1371600" marR="0" lvl="2" indent="-3175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3pPr>
            <a:lvl4pPr marL="1828800" marR="0" lvl="3" indent="-3175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4pPr>
            <a:lvl5pPr marL="2286000" marR="0" lvl="4" indent="-3175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5pPr>
            <a:lvl6pPr marL="2743200" marR="0" lvl="5" indent="-3175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6pPr>
            <a:lvl7pPr marL="3200400" marR="0" lvl="6" indent="-3175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7pPr>
            <a:lvl8pPr marL="3657600" marR="0" lvl="7" indent="-3175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8pPr>
            <a:lvl9pPr marL="4114800" marR="0" lvl="8" indent="-317500" algn="ctr" rtl="0">
              <a:lnSpc>
                <a:spcPct val="100000"/>
              </a:lnSpc>
              <a:spcBef>
                <a:spcPts val="0"/>
              </a:spcBef>
              <a:spcAft>
                <a:spcPts val="0"/>
              </a:spcAft>
              <a:buClr>
                <a:schemeClr val="dk2"/>
              </a:buClr>
              <a:buSzPts val="1600"/>
              <a:buFont typeface="Roboto Mono Medium" panose="00000009000000000000"/>
              <a:buNone/>
              <a:defRPr sz="1600" b="0" i="0" u="none" strike="noStrike" cap="none">
                <a:solidFill>
                  <a:schemeClr val="dk2"/>
                </a:solidFill>
                <a:latin typeface="Roboto Mono Medium" panose="00000009000000000000"/>
                <a:ea typeface="Roboto Mono Medium" panose="00000009000000000000"/>
                <a:cs typeface="Roboto Mono Medium" panose="00000009000000000000"/>
                <a:sym typeface="Roboto Mono Medium" panose="00000009000000000000"/>
              </a:defRPr>
            </a:lvl9pPr>
          </a:lstStyle>
          <a:p>
            <a:pPr algn="l">
              <a:lnSpc>
                <a:spcPct val="150000"/>
              </a:lnSpc>
            </a:pPr>
            <a:r>
              <a:rPr lang="vi-VN" sz="2400" b="1" dirty="0">
                <a:latin typeface="Arial" panose="020B0604020202020204" pitchFamily="34" charset="0"/>
                <a:cs typeface="Arial" panose="020B0604020202020204" pitchFamily="34" charset="0"/>
              </a:rPr>
              <a:t>+ </a:t>
            </a:r>
            <a:r>
              <a:rPr lang="en-VN" sz="2400" b="1" dirty="0">
                <a:latin typeface="Arial" panose="020B0604020202020204" pitchFamily="34" charset="0"/>
                <a:cs typeface="Arial" panose="020B0604020202020204" pitchFamily="34" charset="0"/>
              </a:rPr>
              <a:t>Tăng cường sức mạnh đô thị trung tâm</a:t>
            </a:r>
            <a:r>
              <a:rPr lang="en-VN" sz="2400" dirty="0">
                <a:latin typeface="Arial" panose="020B0604020202020204" pitchFamily="34" charset="0"/>
                <a:cs typeface="Arial" panose="020B0604020202020204" pitchFamily="34" charset="0"/>
              </a:rPr>
              <a:t>, xây dựng </a:t>
            </a:r>
            <a:r>
              <a:rPr lang="en-VN" sz="2400" b="1" dirty="0">
                <a:latin typeface="Arial" panose="020B0604020202020204" pitchFamily="34" charset="0"/>
                <a:cs typeface="Arial" panose="020B0604020202020204" pitchFamily="34" charset="0"/>
              </a:rPr>
              <a:t>chuỗi – cụm – mạng lưới đô thị</a:t>
            </a:r>
            <a:r>
              <a:rPr lang="en-VN" sz="2400" dirty="0">
                <a:latin typeface="Arial" panose="020B0604020202020204" pitchFamily="34" charset="0"/>
                <a:cs typeface="Arial" panose="020B0604020202020204" pitchFamily="34" charset="0"/>
              </a:rPr>
              <a:t> liên kết bền vững.</a:t>
            </a:r>
          </a:p>
          <a:p>
            <a:pPr algn="l">
              <a:lnSpc>
                <a:spcPct val="150000"/>
              </a:lnSpc>
            </a:pPr>
            <a:r>
              <a:rPr lang="vi-VN" sz="2400" dirty="0">
                <a:latin typeface="Arial" panose="020B0604020202020204" pitchFamily="34" charset="0"/>
                <a:cs typeface="Arial" panose="020B0604020202020204" pitchFamily="34" charset="0"/>
              </a:rPr>
              <a:t>+ </a:t>
            </a:r>
            <a:r>
              <a:rPr lang="en-VN" sz="2400" dirty="0">
                <a:latin typeface="Arial" panose="020B0604020202020204" pitchFamily="34" charset="0"/>
                <a:cs typeface="Arial" panose="020B0604020202020204" pitchFamily="34" charset="0"/>
              </a:rPr>
              <a:t>Nâng cao chất lượng quy hoạch, quản lý và phát triển đô thị trong bối cảnh hội nhập toàn cầu </a:t>
            </a:r>
            <a:endParaRPr lang="en-US" altLang="en-US" sz="2400" dirty="0">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23129AB2-875E-3710-5A3D-C04094466592}"/>
              </a:ext>
            </a:extLst>
          </p:cNvPr>
          <p:cNvSpPr>
            <a:spLocks noGrp="1"/>
          </p:cNvSpPr>
          <p:nvPr>
            <p:ph type="subTitle" idx="1"/>
          </p:nvPr>
        </p:nvSpPr>
        <p:spPr>
          <a:xfrm>
            <a:off x="883257" y="2145062"/>
            <a:ext cx="4472824" cy="955600"/>
          </a:xfrm>
        </p:spPr>
        <p:txBody>
          <a:bodyPr/>
          <a:lstStyle/>
          <a:p>
            <a:pPr algn="l">
              <a:lnSpc>
                <a:spcPct val="150000"/>
              </a:lnSpc>
            </a:pPr>
            <a:r>
              <a:rPr lang="vi-VN" sz="2400" b="1" dirty="0">
                <a:effectLst/>
                <a:latin typeface="Arial" panose="020B0604020202020204" pitchFamily="34" charset="0"/>
                <a:ea typeface="Times New Roman" panose="02020603050405020304" pitchFamily="18" charset="0"/>
                <a:cs typeface="Arial" panose="020B0604020202020204" pitchFamily="34" charset="0"/>
              </a:rPr>
              <a:t>+ </a:t>
            </a:r>
            <a:r>
              <a:rPr lang="en-VN" sz="2400" dirty="0">
                <a:effectLst/>
                <a:latin typeface="Arial" panose="020B0604020202020204" pitchFamily="34" charset="0"/>
                <a:ea typeface="Times New Roman" panose="02020603050405020304" pitchFamily="18" charset="0"/>
                <a:cs typeface="Arial" panose="020B0604020202020204" pitchFamily="34" charset="0"/>
              </a:rPr>
              <a:t>Hạn chế tối đa </a:t>
            </a:r>
            <a:r>
              <a:rPr lang="en-VN" sz="2400" b="1" dirty="0">
                <a:effectLst/>
                <a:latin typeface="Arial" panose="020B0604020202020204" pitchFamily="34" charset="0"/>
                <a:ea typeface="Times New Roman" panose="02020603050405020304" pitchFamily="18" charset="0"/>
                <a:cs typeface="Arial" panose="020B0604020202020204" pitchFamily="34" charset="0"/>
              </a:rPr>
              <a:t>ô nhiễm, xả thải công nghiệp</a:t>
            </a:r>
            <a:r>
              <a:rPr lang="en-VN" sz="2400" dirty="0">
                <a:effectLst/>
                <a:latin typeface="Arial" panose="020B0604020202020204" pitchFamily="34" charset="0"/>
                <a:ea typeface="Times New Roman" panose="02020603050405020304" pitchFamily="18" charset="0"/>
                <a:cs typeface="Arial" panose="020B0604020202020204" pitchFamily="34" charset="0"/>
              </a:rPr>
              <a:t>, đặc biệt gần khu dân cư và du lịch.</a:t>
            </a:r>
          </a:p>
          <a:p>
            <a:pPr algn="l">
              <a:lnSpc>
                <a:spcPct val="150000"/>
              </a:lnSpc>
            </a:pPr>
            <a:r>
              <a:rPr lang="vi-VN" sz="2400" kern="0" dirty="0">
                <a:effectLst/>
                <a:latin typeface="Arial" panose="020B0604020202020204" pitchFamily="34" charset="0"/>
                <a:ea typeface="Times New Roman" panose="02020603050405020304" pitchFamily="18" charset="0"/>
                <a:cs typeface="Arial" panose="020B0604020202020204" pitchFamily="34" charset="0"/>
              </a:rPr>
              <a:t>+ </a:t>
            </a:r>
            <a:r>
              <a:rPr lang="en-VN" sz="2400" kern="0" dirty="0">
                <a:effectLst/>
                <a:latin typeface="Arial" panose="020B0604020202020204" pitchFamily="34" charset="0"/>
                <a:ea typeface="Times New Roman" panose="02020603050405020304" pitchFamily="18" charset="0"/>
                <a:cs typeface="Arial" panose="020B0604020202020204" pitchFamily="34" charset="0"/>
              </a:rPr>
              <a:t>Khuyến khích các </a:t>
            </a:r>
            <a:r>
              <a:rPr lang="en-VN" sz="2400" b="1" kern="0" dirty="0">
                <a:effectLst/>
                <a:latin typeface="Arial" panose="020B0604020202020204" pitchFamily="34" charset="0"/>
                <a:ea typeface="Times New Roman" panose="02020603050405020304" pitchFamily="18" charset="0"/>
                <a:cs typeface="Arial" panose="020B0604020202020204" pitchFamily="34" charset="0"/>
              </a:rPr>
              <a:t>dự án công nghiệp sạch</a:t>
            </a:r>
            <a:r>
              <a:rPr lang="en-VN" sz="2400" kern="0" dirty="0">
                <a:effectLst/>
                <a:latin typeface="Arial" panose="020B0604020202020204" pitchFamily="34" charset="0"/>
                <a:ea typeface="Times New Roman" panose="02020603050405020304" pitchFamily="18" charset="0"/>
                <a:cs typeface="Arial" panose="020B0604020202020204" pitchFamily="34" charset="0"/>
              </a:rPr>
              <a:t>, dành quỹ đất cho bảo vệ môi trường.</a:t>
            </a:r>
            <a:r>
              <a:rPr lang="en-VN" sz="2400" dirty="0">
                <a:effectLst/>
                <a:latin typeface="Arial" panose="020B0604020202020204" pitchFamily="34" charset="0"/>
                <a:cs typeface="Arial" panose="020B0604020202020204" pitchFamily="34" charset="0"/>
              </a:rPr>
              <a:t> </a:t>
            </a:r>
            <a:endParaRPr lang="en-VN"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F84CC32-FD4E-AD03-8098-A0A649C67DBB}"/>
              </a:ext>
            </a:extLst>
          </p:cNvPr>
          <p:cNvSpPr txBox="1"/>
          <p:nvPr/>
        </p:nvSpPr>
        <p:spPr>
          <a:xfrm>
            <a:off x="7239000" y="542499"/>
            <a:ext cx="3790346" cy="1131848"/>
          </a:xfrm>
          <a:prstGeom prst="rect">
            <a:avLst/>
          </a:prstGeom>
          <a:noFill/>
        </p:spPr>
        <p:txBody>
          <a:bodyPr wrap="square">
            <a:spAutoFit/>
          </a:bodyPr>
          <a:lstStyle/>
          <a:p>
            <a:pPr algn="ctr">
              <a:lnSpc>
                <a:spcPct val="150000"/>
              </a:lnSpc>
            </a:pPr>
            <a:r>
              <a:rPr lang="en-VN" sz="2400" b="1" kern="0" dirty="0">
                <a:effectLst/>
                <a:latin typeface="Arial" panose="020B0604020202020204" pitchFamily="34" charset="0"/>
                <a:ea typeface="Times New Roman" panose="02020603050405020304" pitchFamily="18" charset="0"/>
                <a:cs typeface="Arial" panose="020B0604020202020204" pitchFamily="34" charset="0"/>
              </a:rPr>
              <a:t>Phát triển đô thị bền vững, hội nhập quốc tế</a:t>
            </a:r>
            <a:r>
              <a:rPr lang="en-VN" sz="2400" dirty="0">
                <a:effectLst/>
                <a:latin typeface="Arial" panose="020B0604020202020204" pitchFamily="34" charset="0"/>
                <a:cs typeface="Arial" panose="020B0604020202020204" pitchFamily="34" charset="0"/>
              </a:rPr>
              <a:t> </a:t>
            </a:r>
            <a:endParaRPr lang="en-VN" sz="2400" b="1"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2647285"/>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13">
                                            <p:txEl>
                                              <p:pRg st="0" end="0"/>
                                            </p:txEl>
                                          </p:spTgt>
                                        </p:tgtEl>
                                        <p:attrNameLst>
                                          <p:attrName>style.visibility</p:attrName>
                                        </p:attrNameLst>
                                      </p:cBhvr>
                                      <p:to>
                                        <p:strVal val="visible"/>
                                      </p:to>
                                    </p:set>
                                    <p:animEffect transition="in" filter="wheel(1)">
                                      <p:cBhvr>
                                        <p:cTn id="13" dur="2000"/>
                                        <p:tgtEl>
                                          <p:spTgt spid="1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nodeType="clickEffect">
                                  <p:stCondLst>
                                    <p:cond delay="0"/>
                                  </p:stCondLst>
                                  <p:childTnLst>
                                    <p:set>
                                      <p:cBhvr>
                                        <p:cTn id="17" dur="1" fill="hold">
                                          <p:stCondLst>
                                            <p:cond delay="0"/>
                                          </p:stCondLst>
                                        </p:cTn>
                                        <p:tgtEl>
                                          <p:spTgt spid="13">
                                            <p:txEl>
                                              <p:pRg st="1" end="1"/>
                                            </p:txEl>
                                          </p:spTgt>
                                        </p:tgtEl>
                                        <p:attrNameLst>
                                          <p:attrName>style.visibility</p:attrName>
                                        </p:attrNameLst>
                                      </p:cBhvr>
                                      <p:to>
                                        <p:strVal val="visible"/>
                                      </p:to>
                                    </p:set>
                                    <p:animEffect transition="in" filter="wheel(1)">
                                      <p:cBhvr>
                                        <p:cTn id="18" dur="2000"/>
                                        <p:tgtEl>
                                          <p:spTgt spid="1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CE5FFD-EB1C-4407-BC87-C24B85F8E22D}"/>
              </a:ext>
            </a:extLst>
          </p:cNvPr>
          <p:cNvPicPr>
            <a:picLocks noChangeAspect="1"/>
          </p:cNvPicPr>
          <p:nvPr/>
        </p:nvPicPr>
        <p:blipFill rotWithShape="1">
          <a:blip r:embed="rId2"/>
          <a:srcRect l="6049" r="6242"/>
          <a:stretch/>
        </p:blipFill>
        <p:spPr>
          <a:xfrm>
            <a:off x="4724400" y="381000"/>
            <a:ext cx="7086600" cy="5943600"/>
          </a:xfrm>
          <a:prstGeom prst="rect">
            <a:avLst/>
          </a:prstGeom>
        </p:spPr>
      </p:pic>
      <p:sp>
        <p:nvSpPr>
          <p:cNvPr id="5" name="Rectangle 4">
            <a:extLst>
              <a:ext uri="{FF2B5EF4-FFF2-40B4-BE49-F238E27FC236}">
                <a16:creationId xmlns:a16="http://schemas.microsoft.com/office/drawing/2014/main" id="{40BF1F27-28BB-49C5-936A-9D70CE3784F7}"/>
              </a:ext>
            </a:extLst>
          </p:cNvPr>
          <p:cNvSpPr/>
          <p:nvPr/>
        </p:nvSpPr>
        <p:spPr>
          <a:xfrm>
            <a:off x="457200" y="381000"/>
            <a:ext cx="3810000" cy="3124200"/>
          </a:xfrm>
          <a:prstGeom prst="rect">
            <a:avLst/>
          </a:prstGeom>
          <a:solidFill>
            <a:srgbClr val="00CC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0" dirty="0">
                <a:latin typeface="#9Slide07 IcielCadena" panose="02000503000000020004" pitchFamily="2" charset="0"/>
              </a:rPr>
              <a:t>LUYỆN TẬP</a:t>
            </a:r>
          </a:p>
        </p:txBody>
      </p:sp>
      <p:pic>
        <p:nvPicPr>
          <p:cNvPr id="6" name="Picture 5">
            <a:extLst>
              <a:ext uri="{FF2B5EF4-FFF2-40B4-BE49-F238E27FC236}">
                <a16:creationId xmlns:a16="http://schemas.microsoft.com/office/drawing/2014/main" id="{78E47020-44C0-4E63-A87B-7FB2A8C0785E}"/>
              </a:ext>
            </a:extLst>
          </p:cNvPr>
          <p:cNvPicPr>
            <a:picLocks noChangeAspect="1"/>
          </p:cNvPicPr>
          <p:nvPr/>
        </p:nvPicPr>
        <p:blipFill rotWithShape="1">
          <a:blip r:embed="rId3"/>
          <a:srcRect t="21361"/>
          <a:stretch/>
        </p:blipFill>
        <p:spPr>
          <a:xfrm>
            <a:off x="469900" y="3833707"/>
            <a:ext cx="3556000" cy="2465493"/>
          </a:xfrm>
          <a:prstGeom prst="rect">
            <a:avLst/>
          </a:prstGeom>
        </p:spPr>
      </p:pic>
    </p:spTree>
    <p:extLst>
      <p:ext uri="{BB962C8B-B14F-4D97-AF65-F5344CB8AC3E}">
        <p14:creationId xmlns:p14="http://schemas.microsoft.com/office/powerpoint/2010/main" val="2391379685"/>
      </p:ext>
    </p:extLst>
  </p:cSld>
  <p:clrMapOvr>
    <a:masterClrMapping/>
  </p:clrMapOvr>
  <p:transition spd="slow">
    <p:push dir="u"/>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ình chữ nhật: Góc Tròn 1">
            <a:extLst>
              <a:ext uri="{FF2B5EF4-FFF2-40B4-BE49-F238E27FC236}">
                <a16:creationId xmlns:a16="http://schemas.microsoft.com/office/drawing/2014/main" id="{3F202FBA-E391-8F13-E3ED-D71B8A682B8C}"/>
              </a:ext>
            </a:extLst>
          </p:cNvPr>
          <p:cNvSpPr/>
          <p:nvPr/>
        </p:nvSpPr>
        <p:spPr>
          <a:xfrm>
            <a:off x="406400" y="268515"/>
            <a:ext cx="3932136" cy="1016000"/>
          </a:xfrm>
          <a:prstGeom prst="roundRect">
            <a:avLst/>
          </a:prstGeom>
          <a:solidFill>
            <a:srgbClr val="FF33CC"/>
          </a:solidFill>
          <a:ln>
            <a:solidFill>
              <a:srgbClr val="FF4DA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400" b="1" dirty="0">
                <a:solidFill>
                  <a:schemeClr val="bg1"/>
                </a:solidFill>
                <a:latin typeface="#9Slide07 IcielLa Chic Pro Shad" panose="02000506090000020004" pitchFamily="2" charset="0"/>
              </a:rPr>
              <a:t>LUYỆN TẬP</a:t>
            </a:r>
          </a:p>
        </p:txBody>
      </p:sp>
      <p:sp>
        <p:nvSpPr>
          <p:cNvPr id="3" name="Hình chữ nhật: Góc Tròn 2">
            <a:hlinkClick r:id="rId3" action="ppaction://hlinksldjump"/>
            <a:extLst>
              <a:ext uri="{FF2B5EF4-FFF2-40B4-BE49-F238E27FC236}">
                <a16:creationId xmlns:a16="http://schemas.microsoft.com/office/drawing/2014/main" id="{2F886448-86C5-F22B-FDB9-BD74EAA90C79}"/>
              </a:ext>
            </a:extLst>
          </p:cNvPr>
          <p:cNvSpPr/>
          <p:nvPr/>
        </p:nvSpPr>
        <p:spPr>
          <a:xfrm>
            <a:off x="7161719" y="1784048"/>
            <a:ext cx="1574800" cy="1320800"/>
          </a:xfrm>
          <a:prstGeom prst="roundRect">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400" dirty="0">
                <a:solidFill>
                  <a:schemeClr val="bg1"/>
                </a:solidFill>
                <a:latin typeface="#9Slide07 SVNBango" panose="02000000000000000000" pitchFamily="2" charset="0"/>
              </a:rPr>
              <a:t>10</a:t>
            </a:r>
          </a:p>
        </p:txBody>
      </p:sp>
      <p:sp>
        <p:nvSpPr>
          <p:cNvPr id="4" name="Hình chữ nhật: Góc Tròn 3">
            <a:hlinkClick r:id="rId4" action="ppaction://hlinksldjump"/>
            <a:extLst>
              <a:ext uri="{FF2B5EF4-FFF2-40B4-BE49-F238E27FC236}">
                <a16:creationId xmlns:a16="http://schemas.microsoft.com/office/drawing/2014/main" id="{C1A2E506-75D0-913C-7734-54CCE1E2AC59}"/>
              </a:ext>
            </a:extLst>
          </p:cNvPr>
          <p:cNvSpPr/>
          <p:nvPr/>
        </p:nvSpPr>
        <p:spPr>
          <a:xfrm>
            <a:off x="9092119" y="1802191"/>
            <a:ext cx="1574800" cy="1320800"/>
          </a:xfrm>
          <a:prstGeom prst="roundRect">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400" dirty="0">
                <a:solidFill>
                  <a:schemeClr val="bg1"/>
                </a:solidFill>
                <a:latin typeface="#9Slide07 SVNBango" panose="02000000000000000000" pitchFamily="2" charset="0"/>
              </a:rPr>
              <a:t>10</a:t>
            </a:r>
          </a:p>
        </p:txBody>
      </p:sp>
      <p:sp>
        <p:nvSpPr>
          <p:cNvPr id="8" name="Hình chữ nhật: Góc Tròn 7">
            <a:hlinkClick r:id="rId5" action="ppaction://hlinksldjump"/>
            <a:extLst>
              <a:ext uri="{FF2B5EF4-FFF2-40B4-BE49-F238E27FC236}">
                <a16:creationId xmlns:a16="http://schemas.microsoft.com/office/drawing/2014/main" id="{BFAB89B0-D55E-B178-9CE6-7D75CB4D988C}"/>
              </a:ext>
            </a:extLst>
          </p:cNvPr>
          <p:cNvSpPr/>
          <p:nvPr/>
        </p:nvSpPr>
        <p:spPr>
          <a:xfrm>
            <a:off x="7161719" y="3362477"/>
            <a:ext cx="1574800" cy="1320800"/>
          </a:xfrm>
          <a:prstGeom prst="roundRect">
            <a:avLst/>
          </a:prstGeom>
          <a:solidFill>
            <a:srgbClr val="FF6600"/>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400" dirty="0">
                <a:solidFill>
                  <a:schemeClr val="bg1"/>
                </a:solidFill>
                <a:latin typeface="#9Slide07 SVNBango" panose="02000000000000000000" pitchFamily="2" charset="0"/>
              </a:rPr>
              <a:t>20</a:t>
            </a:r>
          </a:p>
        </p:txBody>
      </p:sp>
      <p:sp>
        <p:nvSpPr>
          <p:cNvPr id="12" name="Hình chữ nhật: Góc Tròn 11">
            <a:hlinkClick r:id="" action="ppaction://noaction"/>
            <a:extLst>
              <a:ext uri="{FF2B5EF4-FFF2-40B4-BE49-F238E27FC236}">
                <a16:creationId xmlns:a16="http://schemas.microsoft.com/office/drawing/2014/main" id="{B30D6953-5FF7-DBC5-CB4E-98A6AECF9DC2}"/>
              </a:ext>
            </a:extLst>
          </p:cNvPr>
          <p:cNvSpPr/>
          <p:nvPr/>
        </p:nvSpPr>
        <p:spPr>
          <a:xfrm>
            <a:off x="7161719" y="4904620"/>
            <a:ext cx="1574800" cy="1320800"/>
          </a:xfrm>
          <a:prstGeom prst="roundRect">
            <a:avLst/>
          </a:prstGeom>
          <a:solidFill>
            <a:srgbClr val="9966FF"/>
          </a:solidFill>
          <a:ln>
            <a:solidFill>
              <a:srgbClr val="9966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400" dirty="0">
                <a:solidFill>
                  <a:schemeClr val="bg1"/>
                </a:solidFill>
                <a:latin typeface="#9Slide07 SVNBango" panose="02000000000000000000" pitchFamily="2" charset="0"/>
              </a:rPr>
              <a:t>30</a:t>
            </a:r>
          </a:p>
        </p:txBody>
      </p:sp>
      <p:sp>
        <p:nvSpPr>
          <p:cNvPr id="13" name="Hình chữ nhật: Góc Tròn 12">
            <a:hlinkClick r:id="" action="ppaction://noaction"/>
            <a:extLst>
              <a:ext uri="{FF2B5EF4-FFF2-40B4-BE49-F238E27FC236}">
                <a16:creationId xmlns:a16="http://schemas.microsoft.com/office/drawing/2014/main" id="{4E4CDD70-7CBB-CE9F-B392-E3053B65BCC1}"/>
              </a:ext>
            </a:extLst>
          </p:cNvPr>
          <p:cNvSpPr/>
          <p:nvPr/>
        </p:nvSpPr>
        <p:spPr>
          <a:xfrm>
            <a:off x="9092119" y="3362477"/>
            <a:ext cx="1574800" cy="1320800"/>
          </a:xfrm>
          <a:prstGeom prst="roundRect">
            <a:avLst/>
          </a:prstGeom>
          <a:solidFill>
            <a:srgbClr val="FF6600"/>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400" dirty="0">
                <a:solidFill>
                  <a:schemeClr val="bg1"/>
                </a:solidFill>
                <a:latin typeface="#9Slide07 SVNBango" panose="02000000000000000000" pitchFamily="2" charset="0"/>
              </a:rPr>
              <a:t>20</a:t>
            </a:r>
          </a:p>
        </p:txBody>
      </p:sp>
      <p:sp>
        <p:nvSpPr>
          <p:cNvPr id="14" name="Hình chữ nhật: Góc Tròn 13">
            <a:hlinkClick r:id="" action="ppaction://noaction"/>
            <a:extLst>
              <a:ext uri="{FF2B5EF4-FFF2-40B4-BE49-F238E27FC236}">
                <a16:creationId xmlns:a16="http://schemas.microsoft.com/office/drawing/2014/main" id="{25583D00-7704-0F54-C56C-F1E08BDDD251}"/>
              </a:ext>
            </a:extLst>
          </p:cNvPr>
          <p:cNvSpPr/>
          <p:nvPr/>
        </p:nvSpPr>
        <p:spPr>
          <a:xfrm>
            <a:off x="9092119" y="4940906"/>
            <a:ext cx="1574800" cy="1320800"/>
          </a:xfrm>
          <a:prstGeom prst="roundRect">
            <a:avLst/>
          </a:prstGeom>
          <a:solidFill>
            <a:srgbClr val="9966FF"/>
          </a:solidFill>
          <a:ln>
            <a:solidFill>
              <a:srgbClr val="9966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400" dirty="0">
                <a:solidFill>
                  <a:schemeClr val="bg1"/>
                </a:solidFill>
                <a:latin typeface="#9Slide07 SVNBango" panose="02000000000000000000" pitchFamily="2" charset="0"/>
              </a:rPr>
              <a:t>30</a:t>
            </a:r>
          </a:p>
        </p:txBody>
      </p:sp>
      <p:sp>
        <p:nvSpPr>
          <p:cNvPr id="19" name="Hình chữ nhật: Góc Tròn 18">
            <a:extLst>
              <a:ext uri="{FF2B5EF4-FFF2-40B4-BE49-F238E27FC236}">
                <a16:creationId xmlns:a16="http://schemas.microsoft.com/office/drawing/2014/main" id="{3E82D79D-1344-B265-059E-766E9B293734}"/>
              </a:ext>
            </a:extLst>
          </p:cNvPr>
          <p:cNvSpPr/>
          <p:nvPr/>
        </p:nvSpPr>
        <p:spPr>
          <a:xfrm>
            <a:off x="4902200" y="268515"/>
            <a:ext cx="6070600" cy="1016000"/>
          </a:xfrm>
          <a:prstGeom prst="roundRect">
            <a:avLst/>
          </a:prstGeom>
          <a:solidFill>
            <a:srgbClr val="0098FD"/>
          </a:solidFill>
          <a:ln>
            <a:solidFill>
              <a:srgbClr val="0098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err="1">
                <a:solidFill>
                  <a:schemeClr val="bg1"/>
                </a:solidFill>
                <a:latin typeface="#9Slide07 SVNBango" panose="02000000000000000000" pitchFamily="2" charset="0"/>
              </a:rPr>
              <a:t>Bộ</a:t>
            </a:r>
            <a:r>
              <a:rPr lang="en-US" sz="3600" b="1" dirty="0">
                <a:solidFill>
                  <a:schemeClr val="bg1"/>
                </a:solidFill>
                <a:latin typeface="#9Slide07 SVNBango" panose="02000000000000000000" pitchFamily="2" charset="0"/>
              </a:rPr>
              <a:t> </a:t>
            </a:r>
            <a:r>
              <a:rPr lang="en-US" sz="3600" b="1" dirty="0" err="1">
                <a:solidFill>
                  <a:schemeClr val="bg1"/>
                </a:solidFill>
                <a:latin typeface="#9Slide07 SVNBango" panose="02000000000000000000" pitchFamily="2" charset="0"/>
              </a:rPr>
              <a:t>câu</a:t>
            </a:r>
            <a:r>
              <a:rPr lang="en-US" sz="3600" b="1" dirty="0">
                <a:solidFill>
                  <a:schemeClr val="bg1"/>
                </a:solidFill>
                <a:latin typeface="#9Slide07 SVNBango" panose="02000000000000000000" pitchFamily="2" charset="0"/>
              </a:rPr>
              <a:t> </a:t>
            </a:r>
            <a:r>
              <a:rPr lang="en-US" sz="3600" b="1" dirty="0" err="1">
                <a:solidFill>
                  <a:schemeClr val="bg1"/>
                </a:solidFill>
                <a:latin typeface="#9Slide07 SVNBango" panose="02000000000000000000" pitchFamily="2" charset="0"/>
              </a:rPr>
              <a:t>hỏi</a:t>
            </a:r>
            <a:endParaRPr lang="en-US" sz="3600" b="1" dirty="0">
              <a:solidFill>
                <a:schemeClr val="bg1"/>
              </a:solidFill>
              <a:latin typeface="#9Slide07 SVNBango" panose="02000000000000000000" pitchFamily="2" charset="0"/>
            </a:endParaRPr>
          </a:p>
        </p:txBody>
      </p:sp>
      <p:sp>
        <p:nvSpPr>
          <p:cNvPr id="21" name="Hình chữ nhật: Góc Tròn 20">
            <a:extLst>
              <a:ext uri="{FF2B5EF4-FFF2-40B4-BE49-F238E27FC236}">
                <a16:creationId xmlns:a16="http://schemas.microsoft.com/office/drawing/2014/main" id="{D31FA463-606F-0312-67E8-31561EB26DC3}"/>
              </a:ext>
            </a:extLst>
          </p:cNvPr>
          <p:cNvSpPr/>
          <p:nvPr/>
        </p:nvSpPr>
        <p:spPr>
          <a:xfrm>
            <a:off x="406399" y="1784048"/>
            <a:ext cx="6399719" cy="4470400"/>
          </a:xfrm>
          <a:prstGeom prst="roundRect">
            <a:avLst>
              <a:gd name="adj" fmla="val 8631"/>
            </a:avLst>
          </a:prstGeom>
          <a:noFill/>
          <a:ln>
            <a:solidFill>
              <a:srgbClr val="FF4DA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600"/>
          </a:p>
        </p:txBody>
      </p:sp>
      <p:sp>
        <p:nvSpPr>
          <p:cNvPr id="22" name="Hộp Văn bản 21">
            <a:extLst>
              <a:ext uri="{FF2B5EF4-FFF2-40B4-BE49-F238E27FC236}">
                <a16:creationId xmlns:a16="http://schemas.microsoft.com/office/drawing/2014/main" id="{21EB8B46-90E3-0AE9-08BA-88AD17F84F84}"/>
              </a:ext>
            </a:extLst>
          </p:cNvPr>
          <p:cNvSpPr txBox="1"/>
          <p:nvPr/>
        </p:nvSpPr>
        <p:spPr>
          <a:xfrm>
            <a:off x="533400" y="1784048"/>
            <a:ext cx="6272718" cy="4893647"/>
          </a:xfrm>
          <a:prstGeom prst="rect">
            <a:avLst/>
          </a:prstGeom>
          <a:noFill/>
        </p:spPr>
        <p:txBody>
          <a:bodyPr wrap="square" rtlCol="0">
            <a:spAutoFit/>
          </a:bodyPr>
          <a:lstStyle/>
          <a:p>
            <a:pPr algn="just"/>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Phần</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luyện</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tập</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gồm</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6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câu</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hỏi</a:t>
            </a:r>
            <a:endPar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endParaRPr>
          </a:p>
          <a:p>
            <a:pPr algn="just"/>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+ 2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câu</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hỏi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10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điểm</a:t>
            </a:r>
            <a:endPar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endParaRPr>
          </a:p>
          <a:p>
            <a:pPr algn="just"/>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+ 2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câu</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hỏi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20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điểm</a:t>
            </a:r>
            <a:endPar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endParaRPr>
          </a:p>
          <a:p>
            <a:pPr algn="just"/>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+ 2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câu</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hỏi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30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điểm</a:t>
            </a:r>
            <a:endPar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endParaRPr>
          </a:p>
          <a:p>
            <a:pPr algn="just"/>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- 4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đội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chơi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sẽ</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lần</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lượt</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chọn</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câu</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hỏi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của</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mình</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nếu</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trả</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lời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đúng</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nhận</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được</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điểm</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tương</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ứng</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Nếu</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trả</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lời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sai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đội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khác</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sẽ</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được</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quyền</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trả</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lời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và</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điểm</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tương</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ứng</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nếu</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trả</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lời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đúng</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a:t>
            </a:r>
          </a:p>
          <a:p>
            <a:pPr algn="just"/>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Các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đội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chơi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sẽ</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có</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1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lần</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được</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chọn</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ngôi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sao</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may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mắn</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để</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nhân</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đôi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số</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điểm</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ở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câu</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hỏi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nếu</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trả</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lời</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 </a:t>
            </a:r>
            <a:r>
              <a:rPr lang="en-US" sz="2600" dirty="0" err="1">
                <a:solidFill>
                  <a:srgbClr val="002060"/>
                </a:solidFill>
                <a:latin typeface="Roboto Condensed" panose="02000000000000000000" pitchFamily="2" charset="0"/>
                <a:ea typeface="Roboto Condensed" panose="02000000000000000000" pitchFamily="2" charset="0"/>
                <a:cs typeface="Roboto" panose="02000000000000000000" pitchFamily="2" charset="0"/>
              </a:rPr>
              <a:t>đúng</a:t>
            </a:r>
            <a:r>
              <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rPr>
              <a:t>.</a:t>
            </a:r>
          </a:p>
          <a:p>
            <a:pPr marL="381019" indent="-381019" algn="just">
              <a:buFontTx/>
              <a:buChar char="-"/>
            </a:pPr>
            <a:endParaRPr lang="en-US" sz="2600" dirty="0">
              <a:solidFill>
                <a:srgbClr val="002060"/>
              </a:solidFill>
              <a:latin typeface="Roboto Condensed" panose="02000000000000000000" pitchFamily="2" charset="0"/>
              <a:ea typeface="Roboto Condensed" panose="02000000000000000000" pitchFamily="2" charset="0"/>
              <a:cs typeface="Roboto" panose="02000000000000000000" pitchFamily="2" charset="0"/>
            </a:endParaRPr>
          </a:p>
        </p:txBody>
      </p:sp>
      <p:pic>
        <p:nvPicPr>
          <p:cNvPr id="1026" name="Picture 2" descr="Happy Star Sticker by JELLYBEAR PLANET. - Find &amp; Share on GIPHY">
            <a:extLst>
              <a:ext uri="{FF2B5EF4-FFF2-40B4-BE49-F238E27FC236}">
                <a16:creationId xmlns:a16="http://schemas.microsoft.com/office/drawing/2014/main" id="{9F353AE3-AEB8-3D42-61C8-FA7D734D72EA}"/>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17600" y="5065486"/>
            <a:ext cx="369864" cy="357535"/>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 descr="Happy Star Sticker by JELLYBEAR PLANET. - Find &amp; Share on GIPHY">
            <a:extLst>
              <a:ext uri="{FF2B5EF4-FFF2-40B4-BE49-F238E27FC236}">
                <a16:creationId xmlns:a16="http://schemas.microsoft.com/office/drawing/2014/main" id="{45AC45FF-559E-7E1B-57EA-32FA34082B3C}"/>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058400" y="108375"/>
            <a:ext cx="1219200" cy="1178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9657312"/>
      </p:ext>
    </p:extLst>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0"/>
                                        <p:tgtEl>
                                          <p:spTgt spid="19"/>
                                        </p:tgtEl>
                                      </p:cBhvr>
                                    </p:animEffect>
                                    <p:anim calcmode="lin" valueType="num">
                                      <p:cBhvr>
                                        <p:cTn id="8" dur="1000" fill="hold"/>
                                        <p:tgtEl>
                                          <p:spTgt spid="19"/>
                                        </p:tgtEl>
                                        <p:attrNameLst>
                                          <p:attrName>ppt_x</p:attrName>
                                        </p:attrNameLst>
                                      </p:cBhvr>
                                      <p:tavLst>
                                        <p:tav tm="0">
                                          <p:val>
                                            <p:strVal val="#ppt_x"/>
                                          </p:val>
                                        </p:tav>
                                        <p:tav tm="100000">
                                          <p:val>
                                            <p:strVal val="#ppt_x"/>
                                          </p:val>
                                        </p:tav>
                                      </p:tavLst>
                                    </p:anim>
                                    <p:anim calcmode="lin" valueType="num">
                                      <p:cBhvr>
                                        <p:cTn id="9" dur="1000" fill="hold"/>
                                        <p:tgtEl>
                                          <p:spTgt spid="19"/>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1000"/>
                                        <p:tgtEl>
                                          <p:spTgt spid="23"/>
                                        </p:tgtEl>
                                      </p:cBhvr>
                                    </p:animEffect>
                                    <p:anim calcmode="lin" valueType="num">
                                      <p:cBhvr>
                                        <p:cTn id="13" dur="1000" fill="hold"/>
                                        <p:tgtEl>
                                          <p:spTgt spid="23"/>
                                        </p:tgtEl>
                                        <p:attrNameLst>
                                          <p:attrName>ppt_x</p:attrName>
                                        </p:attrNameLst>
                                      </p:cBhvr>
                                      <p:tavLst>
                                        <p:tav tm="0">
                                          <p:val>
                                            <p:strVal val="#ppt_x"/>
                                          </p:val>
                                        </p:tav>
                                        <p:tav tm="100000">
                                          <p:val>
                                            <p:strVal val="#ppt_x"/>
                                          </p:val>
                                        </p:tav>
                                      </p:tavLst>
                                    </p:anim>
                                    <p:anim calcmode="lin" valueType="num">
                                      <p:cBhvr>
                                        <p:cTn id="14"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fade">
                                      <p:cBhvr>
                                        <p:cTn id="24" dur="1000"/>
                                        <p:tgtEl>
                                          <p:spTgt spid="4"/>
                                        </p:tgtEl>
                                      </p:cBhvr>
                                    </p:animEffect>
                                    <p:anim calcmode="lin" valueType="num">
                                      <p:cBhvr>
                                        <p:cTn id="25" dur="1000" fill="hold"/>
                                        <p:tgtEl>
                                          <p:spTgt spid="4"/>
                                        </p:tgtEl>
                                        <p:attrNameLst>
                                          <p:attrName>ppt_x</p:attrName>
                                        </p:attrNameLst>
                                      </p:cBhvr>
                                      <p:tavLst>
                                        <p:tav tm="0">
                                          <p:val>
                                            <p:strVal val="#ppt_x"/>
                                          </p:val>
                                        </p:tav>
                                        <p:tav tm="100000">
                                          <p:val>
                                            <p:strVal val="#ppt_x"/>
                                          </p:val>
                                        </p:tav>
                                      </p:tavLst>
                                    </p:anim>
                                    <p:anim calcmode="lin" valueType="num">
                                      <p:cBhvr>
                                        <p:cTn id="2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1000"/>
                                        <p:tgtEl>
                                          <p:spTgt spid="8"/>
                                        </p:tgtEl>
                                      </p:cBhvr>
                                    </p:animEffect>
                                    <p:anim calcmode="lin" valueType="num">
                                      <p:cBhvr>
                                        <p:cTn id="32" dur="1000" fill="hold"/>
                                        <p:tgtEl>
                                          <p:spTgt spid="8"/>
                                        </p:tgtEl>
                                        <p:attrNameLst>
                                          <p:attrName>ppt_x</p:attrName>
                                        </p:attrNameLst>
                                      </p:cBhvr>
                                      <p:tavLst>
                                        <p:tav tm="0">
                                          <p:val>
                                            <p:strVal val="#ppt_x"/>
                                          </p:val>
                                        </p:tav>
                                        <p:tav tm="100000">
                                          <p:val>
                                            <p:strVal val="#ppt_x"/>
                                          </p:val>
                                        </p:tav>
                                      </p:tavLst>
                                    </p:anim>
                                    <p:anim calcmode="lin" valueType="num">
                                      <p:cBhvr>
                                        <p:cTn id="33" dur="1000" fill="hold"/>
                                        <p:tgtEl>
                                          <p:spTgt spid="8"/>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1000"/>
                                        <p:tgtEl>
                                          <p:spTgt spid="13"/>
                                        </p:tgtEl>
                                      </p:cBhvr>
                                    </p:animEffect>
                                    <p:anim calcmode="lin" valueType="num">
                                      <p:cBhvr>
                                        <p:cTn id="37" dur="1000" fill="hold"/>
                                        <p:tgtEl>
                                          <p:spTgt spid="13"/>
                                        </p:tgtEl>
                                        <p:attrNameLst>
                                          <p:attrName>ppt_x</p:attrName>
                                        </p:attrNameLst>
                                      </p:cBhvr>
                                      <p:tavLst>
                                        <p:tav tm="0">
                                          <p:val>
                                            <p:strVal val="#ppt_x"/>
                                          </p:val>
                                        </p:tav>
                                        <p:tav tm="100000">
                                          <p:val>
                                            <p:strVal val="#ppt_x"/>
                                          </p:val>
                                        </p:tav>
                                      </p:tavLst>
                                    </p:anim>
                                    <p:anim calcmode="lin" valueType="num">
                                      <p:cBhvr>
                                        <p:cTn id="3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fade">
                                      <p:cBhvr>
                                        <p:cTn id="43" dur="1000"/>
                                        <p:tgtEl>
                                          <p:spTgt spid="12"/>
                                        </p:tgtEl>
                                      </p:cBhvr>
                                    </p:animEffect>
                                    <p:anim calcmode="lin" valueType="num">
                                      <p:cBhvr>
                                        <p:cTn id="44" dur="1000" fill="hold"/>
                                        <p:tgtEl>
                                          <p:spTgt spid="12"/>
                                        </p:tgtEl>
                                        <p:attrNameLst>
                                          <p:attrName>ppt_x</p:attrName>
                                        </p:attrNameLst>
                                      </p:cBhvr>
                                      <p:tavLst>
                                        <p:tav tm="0">
                                          <p:val>
                                            <p:strVal val="#ppt_x"/>
                                          </p:val>
                                        </p:tav>
                                        <p:tav tm="100000">
                                          <p:val>
                                            <p:strVal val="#ppt_x"/>
                                          </p:val>
                                        </p:tav>
                                      </p:tavLst>
                                    </p:anim>
                                    <p:anim calcmode="lin" valueType="num">
                                      <p:cBhvr>
                                        <p:cTn id="45" dur="1000" fill="hold"/>
                                        <p:tgtEl>
                                          <p:spTgt spid="12"/>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fade">
                                      <p:cBhvr>
                                        <p:cTn id="48" dur="1000"/>
                                        <p:tgtEl>
                                          <p:spTgt spid="14"/>
                                        </p:tgtEl>
                                      </p:cBhvr>
                                    </p:animEffect>
                                    <p:anim calcmode="lin" valueType="num">
                                      <p:cBhvr>
                                        <p:cTn id="49" dur="1000" fill="hold"/>
                                        <p:tgtEl>
                                          <p:spTgt spid="14"/>
                                        </p:tgtEl>
                                        <p:attrNameLst>
                                          <p:attrName>ppt_x</p:attrName>
                                        </p:attrNameLst>
                                      </p:cBhvr>
                                      <p:tavLst>
                                        <p:tav tm="0">
                                          <p:val>
                                            <p:strVal val="#ppt_x"/>
                                          </p:val>
                                        </p:tav>
                                        <p:tav tm="100000">
                                          <p:val>
                                            <p:strVal val="#ppt_x"/>
                                          </p:val>
                                        </p:tav>
                                      </p:tavLst>
                                    </p:anim>
                                    <p:anim calcmode="lin" valueType="num">
                                      <p:cBhvr>
                                        <p:cTn id="50"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51" restart="whenNotActive" fill="hold" evtFilter="cancelBubble" nodeType="interactiveSeq">
                <p:stCondLst>
                  <p:cond evt="onClick" delay="0">
                    <p:tgtEl>
                      <p:spTgt spid="3"/>
                    </p:tgtEl>
                  </p:cond>
                </p:stCondLst>
                <p:endSync evt="end" delay="0">
                  <p:rtn val="all"/>
                </p:endSync>
                <p:childTnLst>
                  <p:par>
                    <p:cTn id="52" fill="hold">
                      <p:stCondLst>
                        <p:cond delay="0"/>
                      </p:stCondLst>
                      <p:childTnLst>
                        <p:par>
                          <p:cTn id="53" fill="hold">
                            <p:stCondLst>
                              <p:cond delay="0"/>
                            </p:stCondLst>
                            <p:childTnLst>
                              <p:par>
                                <p:cTn id="54" presetID="16" presetClass="exit" presetSubtype="21" fill="hold" grpId="1" nodeType="clickEffect">
                                  <p:stCondLst>
                                    <p:cond delay="0"/>
                                  </p:stCondLst>
                                  <p:childTnLst>
                                    <p:animEffect transition="out" filter="barn(inVertical)">
                                      <p:cBhvr>
                                        <p:cTn id="55" dur="500"/>
                                        <p:tgtEl>
                                          <p:spTgt spid="3"/>
                                        </p:tgtEl>
                                      </p:cBhvr>
                                    </p:animEffect>
                                    <p:set>
                                      <p:cBhvr>
                                        <p:cTn id="56" dur="1" fill="hold">
                                          <p:stCondLst>
                                            <p:cond delay="499"/>
                                          </p:stCondLst>
                                        </p:cTn>
                                        <p:tgtEl>
                                          <p:spTgt spid="3"/>
                                        </p:tgtEl>
                                        <p:attrNameLst>
                                          <p:attrName>style.visibility</p:attrName>
                                        </p:attrNameLst>
                                      </p:cBhvr>
                                      <p:to>
                                        <p:strVal val="hidden"/>
                                      </p:to>
                                    </p:set>
                                  </p:childTnLst>
                                </p:cTn>
                              </p:par>
                            </p:childTnLst>
                          </p:cTn>
                        </p:par>
                      </p:childTnLst>
                    </p:cTn>
                  </p:par>
                </p:childTnLst>
              </p:cTn>
              <p:nextCondLst>
                <p:cond evt="onClick" delay="0">
                  <p:tgtEl>
                    <p:spTgt spid="3"/>
                  </p:tgtEl>
                </p:cond>
              </p:nextCondLst>
            </p:seq>
            <p:seq concurrent="1" nextAc="seek">
              <p:cTn id="57" restart="whenNotActive" fill="hold" evtFilter="cancelBubble" nodeType="interactiveSeq">
                <p:stCondLst>
                  <p:cond evt="onClick" delay="0">
                    <p:tgtEl>
                      <p:spTgt spid="4"/>
                    </p:tgtEl>
                  </p:cond>
                </p:stCondLst>
                <p:endSync evt="end" delay="0">
                  <p:rtn val="all"/>
                </p:endSync>
                <p:childTnLst>
                  <p:par>
                    <p:cTn id="58" fill="hold">
                      <p:stCondLst>
                        <p:cond delay="0"/>
                      </p:stCondLst>
                      <p:childTnLst>
                        <p:par>
                          <p:cTn id="59" fill="hold">
                            <p:stCondLst>
                              <p:cond delay="0"/>
                            </p:stCondLst>
                            <p:childTnLst>
                              <p:par>
                                <p:cTn id="60" presetID="16" presetClass="exit" presetSubtype="21" fill="hold" grpId="1" nodeType="clickEffect">
                                  <p:stCondLst>
                                    <p:cond delay="0"/>
                                  </p:stCondLst>
                                  <p:childTnLst>
                                    <p:animEffect transition="out" filter="barn(inVertical)">
                                      <p:cBhvr>
                                        <p:cTn id="61" dur="500"/>
                                        <p:tgtEl>
                                          <p:spTgt spid="4"/>
                                        </p:tgtEl>
                                      </p:cBhvr>
                                    </p:animEffect>
                                    <p:set>
                                      <p:cBhvr>
                                        <p:cTn id="62" dur="1" fill="hold">
                                          <p:stCondLst>
                                            <p:cond delay="4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63" restart="whenNotActive" fill="hold" evtFilter="cancelBubble" nodeType="interactiveSeq">
                <p:stCondLst>
                  <p:cond evt="onClick" delay="0">
                    <p:tgtEl>
                      <p:spTgt spid="8"/>
                    </p:tgtEl>
                  </p:cond>
                </p:stCondLst>
                <p:endSync evt="end" delay="0">
                  <p:rtn val="all"/>
                </p:endSync>
                <p:childTnLst>
                  <p:par>
                    <p:cTn id="64" fill="hold">
                      <p:stCondLst>
                        <p:cond delay="0"/>
                      </p:stCondLst>
                      <p:childTnLst>
                        <p:par>
                          <p:cTn id="65" fill="hold">
                            <p:stCondLst>
                              <p:cond delay="0"/>
                            </p:stCondLst>
                            <p:childTnLst>
                              <p:par>
                                <p:cTn id="66" presetID="16" presetClass="exit" presetSubtype="21" fill="hold" grpId="1" nodeType="clickEffect">
                                  <p:stCondLst>
                                    <p:cond delay="0"/>
                                  </p:stCondLst>
                                  <p:childTnLst>
                                    <p:animEffect transition="out" filter="barn(inVertical)">
                                      <p:cBhvr>
                                        <p:cTn id="67" dur="500"/>
                                        <p:tgtEl>
                                          <p:spTgt spid="8"/>
                                        </p:tgtEl>
                                      </p:cBhvr>
                                    </p:animEffect>
                                    <p:set>
                                      <p:cBhvr>
                                        <p:cTn id="68" dur="1" fill="hold">
                                          <p:stCondLst>
                                            <p:cond delay="4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69" restart="whenNotActive" fill="hold" evtFilter="cancelBubble" nodeType="interactiveSeq">
                <p:stCondLst>
                  <p:cond evt="onClick" delay="0">
                    <p:tgtEl>
                      <p:spTgt spid="13"/>
                    </p:tgtEl>
                  </p:cond>
                </p:stCondLst>
                <p:endSync evt="end" delay="0">
                  <p:rtn val="all"/>
                </p:endSync>
                <p:childTnLst>
                  <p:par>
                    <p:cTn id="70" fill="hold">
                      <p:stCondLst>
                        <p:cond delay="0"/>
                      </p:stCondLst>
                      <p:childTnLst>
                        <p:par>
                          <p:cTn id="71" fill="hold">
                            <p:stCondLst>
                              <p:cond delay="0"/>
                            </p:stCondLst>
                            <p:childTnLst>
                              <p:par>
                                <p:cTn id="72" presetID="16" presetClass="exit" presetSubtype="21" fill="hold" grpId="1" nodeType="clickEffect">
                                  <p:stCondLst>
                                    <p:cond delay="0"/>
                                  </p:stCondLst>
                                  <p:childTnLst>
                                    <p:animEffect transition="out" filter="barn(inVertical)">
                                      <p:cBhvr>
                                        <p:cTn id="73" dur="500"/>
                                        <p:tgtEl>
                                          <p:spTgt spid="13"/>
                                        </p:tgtEl>
                                      </p:cBhvr>
                                    </p:animEffect>
                                    <p:set>
                                      <p:cBhvr>
                                        <p:cTn id="74" dur="1" fill="hold">
                                          <p:stCondLst>
                                            <p:cond delay="4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75" restart="whenNotActive" fill="hold" evtFilter="cancelBubble" nodeType="interactiveSeq">
                <p:stCondLst>
                  <p:cond evt="onClick" delay="0">
                    <p:tgtEl>
                      <p:spTgt spid="12"/>
                    </p:tgtEl>
                  </p:cond>
                </p:stCondLst>
                <p:endSync evt="end" delay="0">
                  <p:rtn val="all"/>
                </p:endSync>
                <p:childTnLst>
                  <p:par>
                    <p:cTn id="76" fill="hold">
                      <p:stCondLst>
                        <p:cond delay="0"/>
                      </p:stCondLst>
                      <p:childTnLst>
                        <p:par>
                          <p:cTn id="77" fill="hold">
                            <p:stCondLst>
                              <p:cond delay="0"/>
                            </p:stCondLst>
                            <p:childTnLst>
                              <p:par>
                                <p:cTn id="78" presetID="16" presetClass="exit" presetSubtype="21" fill="hold" grpId="1" nodeType="clickEffect">
                                  <p:stCondLst>
                                    <p:cond delay="0"/>
                                  </p:stCondLst>
                                  <p:childTnLst>
                                    <p:animEffect transition="out" filter="barn(inVertical)">
                                      <p:cBhvr>
                                        <p:cTn id="79" dur="500"/>
                                        <p:tgtEl>
                                          <p:spTgt spid="12"/>
                                        </p:tgtEl>
                                      </p:cBhvr>
                                    </p:animEffect>
                                    <p:set>
                                      <p:cBhvr>
                                        <p:cTn id="80" dur="1" fill="hold">
                                          <p:stCondLst>
                                            <p:cond delay="4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81" restart="whenNotActive" fill="hold" evtFilter="cancelBubble" nodeType="interactiveSeq">
                <p:stCondLst>
                  <p:cond evt="onClick" delay="0">
                    <p:tgtEl>
                      <p:spTgt spid="14"/>
                    </p:tgtEl>
                  </p:cond>
                </p:stCondLst>
                <p:endSync evt="end" delay="0">
                  <p:rtn val="all"/>
                </p:endSync>
                <p:childTnLst>
                  <p:par>
                    <p:cTn id="82" fill="hold">
                      <p:stCondLst>
                        <p:cond delay="0"/>
                      </p:stCondLst>
                      <p:childTnLst>
                        <p:par>
                          <p:cTn id="83" fill="hold">
                            <p:stCondLst>
                              <p:cond delay="0"/>
                            </p:stCondLst>
                            <p:childTnLst>
                              <p:par>
                                <p:cTn id="84" presetID="16" presetClass="exit" presetSubtype="21" fill="hold" grpId="1" nodeType="clickEffect">
                                  <p:stCondLst>
                                    <p:cond delay="0"/>
                                  </p:stCondLst>
                                  <p:childTnLst>
                                    <p:animEffect transition="out" filter="barn(inVertical)">
                                      <p:cBhvr>
                                        <p:cTn id="85" dur="500"/>
                                        <p:tgtEl>
                                          <p:spTgt spid="14"/>
                                        </p:tgtEl>
                                      </p:cBhvr>
                                    </p:animEffect>
                                    <p:set>
                                      <p:cBhvr>
                                        <p:cTn id="86" dur="1" fill="hold">
                                          <p:stCondLst>
                                            <p:cond delay="499"/>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childTnLst>
        </p:cTn>
      </p:par>
    </p:tnLst>
    <p:bldLst>
      <p:bldP spid="3" grpId="0" animBg="1"/>
      <p:bldP spid="3" grpId="1" animBg="1"/>
      <p:bldP spid="4" grpId="0" animBg="1"/>
      <p:bldP spid="4" grpId="1" animBg="1"/>
      <p:bldP spid="8" grpId="0" animBg="1"/>
      <p:bldP spid="8" grpId="1" animBg="1"/>
      <p:bldP spid="12" grpId="0" animBg="1"/>
      <p:bldP spid="12" grpId="1" animBg="1"/>
      <p:bldP spid="13" grpId="0" animBg="1"/>
      <p:bldP spid="13" grpId="1" animBg="1"/>
      <p:bldP spid="14" grpId="0" animBg="1"/>
      <p:bldP spid="14" grpId="1" animBg="1"/>
      <p:bldP spid="19"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Hình chữ nhật: Góc Tròn 24">
            <a:extLst>
              <a:ext uri="{FF2B5EF4-FFF2-40B4-BE49-F238E27FC236}">
                <a16:creationId xmlns:a16="http://schemas.microsoft.com/office/drawing/2014/main" id="{69E41CE8-5966-4D2C-B710-1301340ACDEE}"/>
              </a:ext>
            </a:extLst>
          </p:cNvPr>
          <p:cNvSpPr/>
          <p:nvPr/>
        </p:nvSpPr>
        <p:spPr>
          <a:xfrm>
            <a:off x="1930400" y="279400"/>
            <a:ext cx="8229600" cy="1320800"/>
          </a:xfrm>
          <a:prstGeom prst="roundRect">
            <a:avLst/>
          </a:prstGeom>
          <a:solidFill>
            <a:schemeClr val="bg1"/>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2" name="Hình chữ nhật: Góc Tròn 1">
            <a:hlinkClick r:id="rId5" action="ppaction://hlinksldjump"/>
            <a:extLst>
              <a:ext uri="{FF2B5EF4-FFF2-40B4-BE49-F238E27FC236}">
                <a16:creationId xmlns:a16="http://schemas.microsoft.com/office/drawing/2014/main" id="{D4F738A1-30B4-6F2D-145C-93F71FF5E31E}"/>
              </a:ext>
            </a:extLst>
          </p:cNvPr>
          <p:cNvSpPr/>
          <p:nvPr/>
        </p:nvSpPr>
        <p:spPr>
          <a:xfrm>
            <a:off x="488647" y="279400"/>
            <a:ext cx="1574800" cy="1320800"/>
          </a:xfrm>
          <a:prstGeom prst="roundRect">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400" dirty="0">
                <a:solidFill>
                  <a:schemeClr val="bg1"/>
                </a:solidFill>
                <a:latin typeface="#9Slide07 SVNBango" panose="02000000000000000000" pitchFamily="2" charset="0"/>
              </a:rPr>
              <a:t>10</a:t>
            </a:r>
          </a:p>
        </p:txBody>
      </p:sp>
      <p:sp>
        <p:nvSpPr>
          <p:cNvPr id="8" name="TextBox 15">
            <a:extLst>
              <a:ext uri="{FF2B5EF4-FFF2-40B4-BE49-F238E27FC236}">
                <a16:creationId xmlns:a16="http://schemas.microsoft.com/office/drawing/2014/main" id="{F6E07371-FD46-8634-081D-AAA263F65E10}"/>
              </a:ext>
            </a:extLst>
          </p:cNvPr>
          <p:cNvSpPr txBox="1"/>
          <p:nvPr/>
        </p:nvSpPr>
        <p:spPr>
          <a:xfrm>
            <a:off x="2326924" y="530339"/>
            <a:ext cx="7816537" cy="861774"/>
          </a:xfrm>
          <a:prstGeom prst="rect">
            <a:avLst/>
          </a:prstGeom>
        </p:spPr>
        <p:txBody>
          <a:bodyPr wrap="square" lIns="0" tIns="0" rIns="0" bIns="0" rtlCol="0" anchor="t">
            <a:spAutoFit/>
          </a:bodyPr>
          <a:lstStyle/>
          <a:p>
            <a:pPr lvl="0" algn="ctr">
              <a:spcBef>
                <a:spcPct val="0"/>
              </a:spcBef>
              <a:defRPr/>
            </a:pPr>
            <a:r>
              <a:rPr lang="en-VN" sz="2800" kern="0" dirty="0">
                <a:effectLst/>
                <a:latin typeface="Times New Roman" panose="02020603050405020304" pitchFamily="18" charset="0"/>
                <a:ea typeface="Times New Roman" panose="02020603050405020304" pitchFamily="18" charset="0"/>
              </a:rPr>
              <a:t>Nhân tố </a:t>
            </a:r>
            <a:r>
              <a:rPr lang="en-VN" sz="2800" b="1" kern="0" dirty="0">
                <a:effectLst/>
                <a:latin typeface="Times New Roman" panose="02020603050405020304" pitchFamily="18" charset="0"/>
                <a:ea typeface="Times New Roman" panose="02020603050405020304" pitchFamily="18" charset="0"/>
              </a:rPr>
              <a:t>hàng đầu</a:t>
            </a:r>
            <a:r>
              <a:rPr lang="en-VN" sz="2800" kern="0" dirty="0">
                <a:effectLst/>
                <a:latin typeface="Times New Roman" panose="02020603050405020304" pitchFamily="18" charset="0"/>
                <a:ea typeface="Times New Roman" panose="02020603050405020304" pitchFamily="18" charset="0"/>
              </a:rPr>
              <a:t> thúc đẩy đô thị hoá ở Đà Nẵng là gì?</a:t>
            </a:r>
            <a:r>
              <a:rPr lang="en-VN" sz="2800" dirty="0">
                <a:effectLst/>
              </a:rPr>
              <a:t> </a:t>
            </a:r>
            <a:endParaRPr lang="en-US" sz="2800" dirty="0">
              <a:solidFill>
                <a:srgbClr val="FF0000"/>
              </a:solidFill>
              <a:latin typeface="#9Slide07 IcielBaliho Script" pitchFamily="2" charset="0"/>
            </a:endParaRPr>
          </a:p>
        </p:txBody>
      </p:sp>
      <p:pic>
        <p:nvPicPr>
          <p:cNvPr id="26" name="ĐỒNG HỒ ĐẾM NGƯỢC 10s - MP4 - Phan Linh">
            <a:hlinkClick r:id="" action="ppaction://media"/>
            <a:extLst>
              <a:ext uri="{FF2B5EF4-FFF2-40B4-BE49-F238E27FC236}">
                <a16:creationId xmlns:a16="http://schemas.microsoft.com/office/drawing/2014/main" id="{84EC0011-12FA-25CA-DD83-30D6FBAC21AC}"/>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0212901" y="330200"/>
            <a:ext cx="1823962" cy="1219200"/>
          </a:xfrm>
          <a:prstGeom prst="rect">
            <a:avLst/>
          </a:prstGeom>
        </p:spPr>
      </p:pic>
      <p:sp>
        <p:nvSpPr>
          <p:cNvPr id="28" name="Hình chữ nhật: Góc Tròn 27">
            <a:extLst>
              <a:ext uri="{FF2B5EF4-FFF2-40B4-BE49-F238E27FC236}">
                <a16:creationId xmlns:a16="http://schemas.microsoft.com/office/drawing/2014/main" id="{C162D898-2CC2-FA4F-D406-0B9234230910}"/>
              </a:ext>
            </a:extLst>
          </p:cNvPr>
          <p:cNvSpPr/>
          <p:nvPr/>
        </p:nvSpPr>
        <p:spPr>
          <a:xfrm>
            <a:off x="767157" y="2362200"/>
            <a:ext cx="4622800" cy="1320800"/>
          </a:xfrm>
          <a:prstGeom prst="roundRect">
            <a:avLst/>
          </a:prstGeom>
          <a:solidFill>
            <a:srgbClr val="9966FF"/>
          </a:solidFill>
          <a:ln>
            <a:solidFill>
              <a:srgbClr val="9966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200" dirty="0">
                <a:solidFill>
                  <a:schemeClr val="bg1"/>
                </a:solidFill>
                <a:latin typeface="Arial" panose="020B0604020202020204" pitchFamily="34" charset="0"/>
                <a:cs typeface="Arial" panose="020B0604020202020204" pitchFamily="34" charset="0"/>
              </a:rPr>
              <a:t>A. </a:t>
            </a:r>
            <a:r>
              <a:rPr lang="en-VN" sz="3200" kern="0" dirty="0">
                <a:effectLst/>
                <a:latin typeface="Arial" panose="020B0604020202020204" pitchFamily="34" charset="0"/>
                <a:ea typeface="Times New Roman" panose="02020603050405020304" pitchFamily="18" charset="0"/>
                <a:cs typeface="Arial" panose="020B0604020202020204" pitchFamily="34" charset="0"/>
              </a:rPr>
              <a:t>Đầu tư nước ngoài</a:t>
            </a:r>
            <a:r>
              <a:rPr lang="en-VN" sz="3200" dirty="0">
                <a:effectLst/>
                <a:latin typeface="Arial" panose="020B0604020202020204" pitchFamily="34" charset="0"/>
                <a:cs typeface="Arial" panose="020B0604020202020204" pitchFamily="34" charset="0"/>
              </a:rPr>
              <a:t> </a:t>
            </a:r>
            <a:endParaRPr lang="en-US" sz="3200" dirty="0">
              <a:solidFill>
                <a:schemeClr val="bg1"/>
              </a:solidFill>
              <a:latin typeface="Arial" panose="020B0604020202020204" pitchFamily="34" charset="0"/>
              <a:cs typeface="Arial" panose="020B0604020202020204" pitchFamily="34" charset="0"/>
            </a:endParaRPr>
          </a:p>
        </p:txBody>
      </p:sp>
      <p:sp>
        <p:nvSpPr>
          <p:cNvPr id="29" name="Hình chữ nhật: Góc Tròn 28">
            <a:extLst>
              <a:ext uri="{FF2B5EF4-FFF2-40B4-BE49-F238E27FC236}">
                <a16:creationId xmlns:a16="http://schemas.microsoft.com/office/drawing/2014/main" id="{698630D0-9A45-0387-4B0C-65E1E1FE7D77}"/>
              </a:ext>
            </a:extLst>
          </p:cNvPr>
          <p:cNvSpPr/>
          <p:nvPr/>
        </p:nvSpPr>
        <p:spPr>
          <a:xfrm>
            <a:off x="767157" y="4463143"/>
            <a:ext cx="4622800" cy="1320800"/>
          </a:xfrm>
          <a:prstGeom prst="roundRect">
            <a:avLst/>
          </a:prstGeom>
          <a:solidFill>
            <a:srgbClr val="FF6600"/>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200" dirty="0">
                <a:solidFill>
                  <a:schemeClr val="bg1"/>
                </a:solidFill>
                <a:latin typeface="Arial" panose="020B0604020202020204" pitchFamily="34" charset="0"/>
                <a:cs typeface="Arial" panose="020B0604020202020204" pitchFamily="34" charset="0"/>
              </a:rPr>
              <a:t>B. </a:t>
            </a:r>
            <a:r>
              <a:rPr lang="en-VN" sz="3200" kern="0" dirty="0">
                <a:effectLst/>
                <a:latin typeface="Arial" panose="020B0604020202020204" pitchFamily="34" charset="0"/>
                <a:ea typeface="Times New Roman" panose="02020603050405020304" pitchFamily="18" charset="0"/>
                <a:cs typeface="Arial" panose="020B0604020202020204" pitchFamily="34" charset="0"/>
              </a:rPr>
              <a:t>Chính sách phát triển</a:t>
            </a:r>
            <a:r>
              <a:rPr lang="en-VN" sz="3200" dirty="0">
                <a:effectLst/>
                <a:latin typeface="Arial" panose="020B0604020202020204" pitchFamily="34" charset="0"/>
                <a:cs typeface="Arial" panose="020B0604020202020204" pitchFamily="34" charset="0"/>
              </a:rPr>
              <a:t> </a:t>
            </a:r>
            <a:endParaRPr lang="en-US" sz="3200" dirty="0">
              <a:solidFill>
                <a:schemeClr val="bg1"/>
              </a:solidFill>
              <a:latin typeface="Arial" panose="020B0604020202020204" pitchFamily="34" charset="0"/>
              <a:cs typeface="Arial" panose="020B0604020202020204" pitchFamily="34" charset="0"/>
            </a:endParaRPr>
          </a:p>
        </p:txBody>
      </p:sp>
      <p:sp>
        <p:nvSpPr>
          <p:cNvPr id="30" name="Hình chữ nhật: Góc Tròn 29">
            <a:extLst>
              <a:ext uri="{FF2B5EF4-FFF2-40B4-BE49-F238E27FC236}">
                <a16:creationId xmlns:a16="http://schemas.microsoft.com/office/drawing/2014/main" id="{0CB129BD-9E29-1020-4153-98BD0E9504DA}"/>
              </a:ext>
            </a:extLst>
          </p:cNvPr>
          <p:cNvSpPr/>
          <p:nvPr/>
        </p:nvSpPr>
        <p:spPr>
          <a:xfrm>
            <a:off x="6604000" y="2371271"/>
            <a:ext cx="4622800" cy="1320800"/>
          </a:xfrm>
          <a:prstGeom prst="roundRect">
            <a:avLst/>
          </a:prstGeom>
          <a:solidFill>
            <a:srgbClr val="FF33CC"/>
          </a:solidFill>
          <a:ln>
            <a:solidFill>
              <a:srgbClr val="FF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200" dirty="0">
                <a:solidFill>
                  <a:schemeClr val="bg1"/>
                </a:solidFill>
                <a:latin typeface="Arial" panose="020B0604020202020204" pitchFamily="34" charset="0"/>
                <a:cs typeface="Arial" panose="020B0604020202020204" pitchFamily="34" charset="0"/>
              </a:rPr>
              <a:t>C. </a:t>
            </a:r>
            <a:r>
              <a:rPr lang="en-VN" sz="3200" kern="0" dirty="0">
                <a:effectLst/>
                <a:latin typeface="Arial" panose="020B0604020202020204" pitchFamily="34" charset="0"/>
                <a:ea typeface="Times New Roman" panose="02020603050405020304" pitchFamily="18" charset="0"/>
                <a:cs typeface="Arial" panose="020B0604020202020204" pitchFamily="34" charset="0"/>
              </a:rPr>
              <a:t>Cơ sở hạ tầng</a:t>
            </a:r>
            <a:r>
              <a:rPr lang="en-VN" sz="3200" dirty="0">
                <a:effectLst/>
                <a:latin typeface="Arial" panose="020B0604020202020204" pitchFamily="34" charset="0"/>
                <a:cs typeface="Arial" panose="020B0604020202020204" pitchFamily="34" charset="0"/>
              </a:rPr>
              <a:t> </a:t>
            </a:r>
            <a:endParaRPr lang="en-US" sz="3200" dirty="0">
              <a:solidFill>
                <a:schemeClr val="bg1"/>
              </a:solidFill>
              <a:latin typeface="Arial" panose="020B0604020202020204" pitchFamily="34" charset="0"/>
              <a:cs typeface="Arial" panose="020B0604020202020204" pitchFamily="34" charset="0"/>
            </a:endParaRPr>
          </a:p>
        </p:txBody>
      </p:sp>
      <p:sp>
        <p:nvSpPr>
          <p:cNvPr id="31" name="Hình chữ nhật: Góc Tròn 30">
            <a:extLst>
              <a:ext uri="{FF2B5EF4-FFF2-40B4-BE49-F238E27FC236}">
                <a16:creationId xmlns:a16="http://schemas.microsoft.com/office/drawing/2014/main" id="{1A444641-A04C-C8D2-D531-239F4C54AD3A}"/>
              </a:ext>
            </a:extLst>
          </p:cNvPr>
          <p:cNvSpPr/>
          <p:nvPr/>
        </p:nvSpPr>
        <p:spPr>
          <a:xfrm>
            <a:off x="6604000" y="4343400"/>
            <a:ext cx="4622800" cy="1320800"/>
          </a:xfrm>
          <a:prstGeom prst="roundRect">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200" dirty="0">
                <a:solidFill>
                  <a:schemeClr val="bg1"/>
                </a:solidFill>
                <a:latin typeface="Arial" panose="020B0604020202020204" pitchFamily="34" charset="0"/>
                <a:cs typeface="Arial" panose="020B0604020202020204" pitchFamily="34" charset="0"/>
              </a:rPr>
              <a:t>D. </a:t>
            </a:r>
            <a:r>
              <a:rPr lang="en-VN" sz="3200" kern="0" dirty="0">
                <a:effectLst/>
                <a:latin typeface="Arial" panose="020B0604020202020204" pitchFamily="34" charset="0"/>
                <a:ea typeface="Times New Roman" panose="02020603050405020304" pitchFamily="18" charset="0"/>
                <a:cs typeface="Arial" panose="020B0604020202020204" pitchFamily="34" charset="0"/>
              </a:rPr>
              <a:t>Du lịch – dịch vụ</a:t>
            </a:r>
            <a:r>
              <a:rPr lang="en-VN" sz="3200" dirty="0">
                <a:effectLst/>
                <a:latin typeface="Arial" panose="020B0604020202020204" pitchFamily="34" charset="0"/>
                <a:cs typeface="Arial" panose="020B0604020202020204" pitchFamily="34" charset="0"/>
              </a:rPr>
              <a:t> </a:t>
            </a:r>
            <a:endParaRPr lang="en-US" sz="3200" dirty="0">
              <a:solidFill>
                <a:schemeClr val="bg1"/>
              </a:solidFill>
              <a:latin typeface="Arial" panose="020B0604020202020204" pitchFamily="34" charset="0"/>
              <a:cs typeface="Arial" panose="020B0604020202020204" pitchFamily="34" charset="0"/>
            </a:endParaRPr>
          </a:p>
        </p:txBody>
      </p:sp>
      <p:pic>
        <p:nvPicPr>
          <p:cNvPr id="2050" name="Picture 2" descr="icon tick - Nha Khoa Châu Thành">
            <a:extLst>
              <a:ext uri="{FF2B5EF4-FFF2-40B4-BE49-F238E27FC236}">
                <a16:creationId xmlns:a16="http://schemas.microsoft.com/office/drawing/2014/main" id="{3E99C2E7-3E30-C0E4-8B53-FF6E60A5292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13200" y="4329793"/>
            <a:ext cx="1778000" cy="158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5997556"/>
      </p:ext>
    </p:extLst>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320" fill="hold"/>
                                        <p:tgtEl>
                                          <p:spTgt spid="26"/>
                                        </p:tgtEl>
                                      </p:cBhvr>
                                    </p:cmd>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p:cTn id="11" dur="500" fill="hold"/>
                                        <p:tgtEl>
                                          <p:spTgt spid="2050"/>
                                        </p:tgtEl>
                                        <p:attrNameLst>
                                          <p:attrName>ppt_w</p:attrName>
                                        </p:attrNameLst>
                                      </p:cBhvr>
                                      <p:tavLst>
                                        <p:tav tm="0">
                                          <p:val>
                                            <p:fltVal val="0"/>
                                          </p:val>
                                        </p:tav>
                                        <p:tav tm="100000">
                                          <p:val>
                                            <p:strVal val="#ppt_w"/>
                                          </p:val>
                                        </p:tav>
                                      </p:tavLst>
                                    </p:anim>
                                    <p:anim calcmode="lin" valueType="num">
                                      <p:cBhvr>
                                        <p:cTn id="12" dur="500" fill="hold"/>
                                        <p:tgtEl>
                                          <p:spTgt spid="2050"/>
                                        </p:tgtEl>
                                        <p:attrNameLst>
                                          <p:attrName>ppt_h</p:attrName>
                                        </p:attrNameLst>
                                      </p:cBhvr>
                                      <p:tavLst>
                                        <p:tav tm="0">
                                          <p:val>
                                            <p:fltVal val="0"/>
                                          </p:val>
                                        </p:tav>
                                        <p:tav tm="100000">
                                          <p:val>
                                            <p:strVal val="#ppt_h"/>
                                          </p:val>
                                        </p:tav>
                                      </p:tavLst>
                                    </p:anim>
                                    <p:animEffect transition="in" filter="fade">
                                      <p:cBhvr>
                                        <p:cTn id="13" dur="500"/>
                                        <p:tgtEl>
                                          <p:spTgt spid="2050"/>
                                        </p:tgtEl>
                                      </p:cBhvr>
                                    </p:animEffect>
                                  </p:childTnLst>
                                  <p:subTnLst>
                                    <p:audio>
                                      <p:cMediaNode>
                                        <p:cTn display="0" masterRel="sameClick">
                                          <p:stCondLst>
                                            <p:cond evt="begin" delay="0">
                                              <p:tn val="9"/>
                                            </p:cond>
                                          </p:stCondLst>
                                          <p:endCondLst>
                                            <p:cond evt="onStopAudio" delay="0">
                                              <p:tgtEl>
                                                <p:sldTgt/>
                                              </p:tgtEl>
                                            </p:cond>
                                          </p:endCondLst>
                                        </p:cTn>
                                        <p:tgtEl>
                                          <p:sndTgt r:embed="rId4" name="Tieng-tinh-tinh-www_tiengdong_com-_1_.wav"/>
                                        </p:tgtEl>
                                      </p:cMediaNode>
                                    </p:audio>
                                  </p:sub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26"/>
                </p:tgtEl>
              </p:cMediaNode>
            </p:video>
            <p:seq concurrent="1" nextAc="seek">
              <p:cTn id="15" restart="whenNotActive" fill="hold" evtFilter="cancelBubble" nodeType="interactiveSeq">
                <p:stCondLst>
                  <p:cond evt="onClick" delay="0">
                    <p:tgtEl>
                      <p:spTgt spid="26"/>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Hình chữ nhật: Góc Tròn 24">
            <a:extLst>
              <a:ext uri="{FF2B5EF4-FFF2-40B4-BE49-F238E27FC236}">
                <a16:creationId xmlns:a16="http://schemas.microsoft.com/office/drawing/2014/main" id="{69E41CE8-5966-4D2C-B710-1301340ACDEE}"/>
              </a:ext>
            </a:extLst>
          </p:cNvPr>
          <p:cNvSpPr/>
          <p:nvPr/>
        </p:nvSpPr>
        <p:spPr>
          <a:xfrm>
            <a:off x="1930400" y="279400"/>
            <a:ext cx="8229600" cy="1320800"/>
          </a:xfrm>
          <a:prstGeom prst="roundRect">
            <a:avLst/>
          </a:prstGeom>
          <a:solidFill>
            <a:schemeClr val="bg1"/>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pic>
        <p:nvPicPr>
          <p:cNvPr id="26" name="ĐỒNG HỒ ĐẾM NGƯỢC 10s - MP4 - Phan Linh">
            <a:hlinkClick r:id="" action="ppaction://media"/>
            <a:extLst>
              <a:ext uri="{FF2B5EF4-FFF2-40B4-BE49-F238E27FC236}">
                <a16:creationId xmlns:a16="http://schemas.microsoft.com/office/drawing/2014/main" id="{84EC0011-12FA-25CA-DD83-30D6FBAC21A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212901" y="330200"/>
            <a:ext cx="1823962" cy="1219200"/>
          </a:xfrm>
          <a:prstGeom prst="rect">
            <a:avLst/>
          </a:prstGeom>
        </p:spPr>
      </p:pic>
      <p:sp>
        <p:nvSpPr>
          <p:cNvPr id="28" name="Hình chữ nhật: Góc Tròn 27">
            <a:extLst>
              <a:ext uri="{FF2B5EF4-FFF2-40B4-BE49-F238E27FC236}">
                <a16:creationId xmlns:a16="http://schemas.microsoft.com/office/drawing/2014/main" id="{C162D898-2CC2-FA4F-D406-0B9234230910}"/>
              </a:ext>
            </a:extLst>
          </p:cNvPr>
          <p:cNvSpPr/>
          <p:nvPr/>
        </p:nvSpPr>
        <p:spPr>
          <a:xfrm>
            <a:off x="660400" y="2362200"/>
            <a:ext cx="4622800" cy="1320800"/>
          </a:xfrm>
          <a:prstGeom prst="roundRect">
            <a:avLst/>
          </a:prstGeom>
          <a:solidFill>
            <a:srgbClr val="9966FF"/>
          </a:solidFill>
          <a:ln>
            <a:solidFill>
              <a:srgbClr val="9966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A. </a:t>
            </a:r>
            <a:r>
              <a:rPr lang="en-VN" sz="1800" kern="0" dirty="0">
                <a:effectLst/>
                <a:latin typeface="Times New Roman" panose="02020603050405020304" pitchFamily="18" charset="0"/>
                <a:ea typeface="Times New Roman" panose="02020603050405020304" pitchFamily="18" charset="0"/>
              </a:rPr>
              <a:t>377 dự án</a:t>
            </a:r>
            <a:r>
              <a:rPr lang="en-VN" sz="3200" dirty="0">
                <a:effectLst/>
              </a:rPr>
              <a:t> </a:t>
            </a:r>
            <a:endParaRPr lang="en-US" sz="2933" dirty="0">
              <a:solidFill>
                <a:schemeClr val="bg1"/>
              </a:solidFill>
              <a:latin typeface="#9Slide07 IcielBaliho Script" pitchFamily="2" charset="0"/>
            </a:endParaRPr>
          </a:p>
        </p:txBody>
      </p:sp>
      <p:sp>
        <p:nvSpPr>
          <p:cNvPr id="29" name="Hình chữ nhật: Góc Tròn 28">
            <a:extLst>
              <a:ext uri="{FF2B5EF4-FFF2-40B4-BE49-F238E27FC236}">
                <a16:creationId xmlns:a16="http://schemas.microsoft.com/office/drawing/2014/main" id="{698630D0-9A45-0387-4B0C-65E1E1FE7D77}"/>
              </a:ext>
            </a:extLst>
          </p:cNvPr>
          <p:cNvSpPr/>
          <p:nvPr/>
        </p:nvSpPr>
        <p:spPr>
          <a:xfrm>
            <a:off x="660400" y="4463143"/>
            <a:ext cx="4622800" cy="1320800"/>
          </a:xfrm>
          <a:prstGeom prst="roundRect">
            <a:avLst/>
          </a:prstGeom>
          <a:solidFill>
            <a:srgbClr val="FF6600"/>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B. </a:t>
            </a:r>
            <a:r>
              <a:rPr lang="en-VN" sz="1800" kern="0" dirty="0">
                <a:effectLst/>
                <a:latin typeface="Times New Roman" panose="02020603050405020304" pitchFamily="18" charset="0"/>
                <a:ea typeface="Times New Roman" panose="02020603050405020304" pitchFamily="18" charset="0"/>
              </a:rPr>
              <a:t>512 dự án</a:t>
            </a:r>
            <a:r>
              <a:rPr lang="en-VN" sz="3200" dirty="0">
                <a:effectLst/>
              </a:rPr>
              <a:t> </a:t>
            </a:r>
            <a:endParaRPr lang="en-US" sz="2933" dirty="0">
              <a:solidFill>
                <a:schemeClr val="bg1"/>
              </a:solidFill>
              <a:latin typeface="#9Slide07 IcielBaliho Script" pitchFamily="2" charset="0"/>
            </a:endParaRPr>
          </a:p>
        </p:txBody>
      </p:sp>
      <p:sp>
        <p:nvSpPr>
          <p:cNvPr id="30" name="Hình chữ nhật: Góc Tròn 29">
            <a:extLst>
              <a:ext uri="{FF2B5EF4-FFF2-40B4-BE49-F238E27FC236}">
                <a16:creationId xmlns:a16="http://schemas.microsoft.com/office/drawing/2014/main" id="{0CB129BD-9E29-1020-4153-98BD0E9504DA}"/>
              </a:ext>
            </a:extLst>
          </p:cNvPr>
          <p:cNvSpPr/>
          <p:nvPr/>
        </p:nvSpPr>
        <p:spPr>
          <a:xfrm>
            <a:off x="6497243" y="2371271"/>
            <a:ext cx="4622800" cy="1320800"/>
          </a:xfrm>
          <a:prstGeom prst="roundRect">
            <a:avLst/>
          </a:prstGeom>
          <a:solidFill>
            <a:srgbClr val="FF33CC"/>
          </a:solidFill>
          <a:ln>
            <a:solidFill>
              <a:srgbClr val="FF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C. </a:t>
            </a:r>
            <a:r>
              <a:rPr lang="en-VN" sz="1800" kern="0" dirty="0">
                <a:effectLst/>
                <a:latin typeface="Times New Roman" panose="02020603050405020304" pitchFamily="18" charset="0"/>
                <a:ea typeface="Times New Roman" panose="02020603050405020304" pitchFamily="18" charset="0"/>
              </a:rPr>
              <a:t>1.016 dự án</a:t>
            </a:r>
            <a:r>
              <a:rPr lang="en-VN" sz="3200" dirty="0">
                <a:effectLst/>
              </a:rPr>
              <a:t> </a:t>
            </a:r>
            <a:endParaRPr lang="en-US" sz="2933" dirty="0">
              <a:solidFill>
                <a:schemeClr val="bg1"/>
              </a:solidFill>
              <a:latin typeface="#9Slide07 IcielBaliho Script" pitchFamily="2" charset="0"/>
            </a:endParaRPr>
          </a:p>
        </p:txBody>
      </p:sp>
      <p:sp>
        <p:nvSpPr>
          <p:cNvPr id="31" name="Hình chữ nhật: Góc Tròn 30">
            <a:extLst>
              <a:ext uri="{FF2B5EF4-FFF2-40B4-BE49-F238E27FC236}">
                <a16:creationId xmlns:a16="http://schemas.microsoft.com/office/drawing/2014/main" id="{1A444641-A04C-C8D2-D531-239F4C54AD3A}"/>
              </a:ext>
            </a:extLst>
          </p:cNvPr>
          <p:cNvSpPr/>
          <p:nvPr/>
        </p:nvSpPr>
        <p:spPr>
          <a:xfrm>
            <a:off x="6604000" y="4343400"/>
            <a:ext cx="4622800" cy="1320800"/>
          </a:xfrm>
          <a:prstGeom prst="roundRect">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D. </a:t>
            </a:r>
            <a:r>
              <a:rPr lang="en-VN" sz="1800" kern="0" dirty="0">
                <a:effectLst/>
                <a:latin typeface="Times New Roman" panose="02020603050405020304" pitchFamily="18" charset="0"/>
                <a:ea typeface="Times New Roman" panose="02020603050405020304" pitchFamily="18" charset="0"/>
              </a:rPr>
              <a:t>2.050 dự án</a:t>
            </a:r>
            <a:r>
              <a:rPr lang="en-VN" sz="3200" dirty="0">
                <a:effectLst/>
              </a:rPr>
              <a:t> </a:t>
            </a:r>
            <a:endParaRPr lang="en-US" sz="2933" dirty="0">
              <a:solidFill>
                <a:schemeClr val="bg1"/>
              </a:solidFill>
              <a:latin typeface="#9Slide07 IcielBaliho Script" pitchFamily="2" charset="0"/>
            </a:endParaRPr>
          </a:p>
        </p:txBody>
      </p:sp>
      <p:pic>
        <p:nvPicPr>
          <p:cNvPr id="2050" name="Picture 2" descr="icon tick - Nha Khoa Châu Thành">
            <a:extLst>
              <a:ext uri="{FF2B5EF4-FFF2-40B4-BE49-F238E27FC236}">
                <a16:creationId xmlns:a16="http://schemas.microsoft.com/office/drawing/2014/main" id="{3E99C2E7-3E30-C0E4-8B53-FF6E60A5292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052304" y="2696936"/>
            <a:ext cx="1479296" cy="1320800"/>
          </a:xfrm>
          <a:prstGeom prst="rect">
            <a:avLst/>
          </a:prstGeom>
          <a:noFill/>
          <a:extLst>
            <a:ext uri="{909E8E84-426E-40DD-AFC4-6F175D3DCCD1}">
              <a14:hiddenFill xmlns:a14="http://schemas.microsoft.com/office/drawing/2010/main">
                <a:solidFill>
                  <a:srgbClr val="FFFFFF"/>
                </a:solidFill>
              </a14:hiddenFill>
            </a:ext>
          </a:extLst>
        </p:spPr>
      </p:pic>
      <p:sp>
        <p:nvSpPr>
          <p:cNvPr id="32" name="TextBox 15">
            <a:extLst>
              <a:ext uri="{FF2B5EF4-FFF2-40B4-BE49-F238E27FC236}">
                <a16:creationId xmlns:a16="http://schemas.microsoft.com/office/drawing/2014/main" id="{8601631E-39D9-EA99-598A-C2DF269180E7}"/>
              </a:ext>
            </a:extLst>
          </p:cNvPr>
          <p:cNvSpPr txBox="1"/>
          <p:nvPr/>
        </p:nvSpPr>
        <p:spPr>
          <a:xfrm>
            <a:off x="2116348" y="664898"/>
            <a:ext cx="7816537" cy="430887"/>
          </a:xfrm>
          <a:prstGeom prst="rect">
            <a:avLst/>
          </a:prstGeom>
        </p:spPr>
        <p:txBody>
          <a:bodyPr wrap="square" lIns="0" tIns="0" rIns="0" bIns="0" rtlCol="0" anchor="t">
            <a:spAutoFit/>
          </a:bodyPr>
          <a:lstStyle/>
          <a:p>
            <a:pPr lvl="0" algn="ctr">
              <a:spcBef>
                <a:spcPct val="0"/>
              </a:spcBef>
              <a:defRPr/>
            </a:pPr>
            <a:r>
              <a:rPr lang="en-VN" sz="1800" kern="0" dirty="0">
                <a:effectLst/>
                <a:latin typeface="Times New Roman" panose="02020603050405020304" pitchFamily="18" charset="0"/>
                <a:ea typeface="Times New Roman" panose="02020603050405020304" pitchFamily="18" charset="0"/>
              </a:rPr>
              <a:t>Tổng số </a:t>
            </a:r>
            <a:r>
              <a:rPr lang="en-VN" sz="1800" b="1" kern="0" dirty="0">
                <a:effectLst/>
                <a:latin typeface="Times New Roman" panose="02020603050405020304" pitchFamily="18" charset="0"/>
                <a:ea typeface="Times New Roman" panose="02020603050405020304" pitchFamily="18" charset="0"/>
              </a:rPr>
              <a:t>dự án FDI</a:t>
            </a:r>
            <a:r>
              <a:rPr lang="en-VN" sz="1800" kern="0" dirty="0">
                <a:effectLst/>
                <a:latin typeface="Times New Roman" panose="02020603050405020304" pitchFamily="18" charset="0"/>
                <a:ea typeface="Times New Roman" panose="02020603050405020304" pitchFamily="18" charset="0"/>
              </a:rPr>
              <a:t> đầu tư vào Đà Nẵng là bao nhiêu?</a:t>
            </a:r>
            <a:r>
              <a:rPr lang="en-VN" sz="2800" dirty="0">
                <a:effectLst/>
              </a:rPr>
              <a:t> </a:t>
            </a:r>
            <a:endParaRPr lang="en-US" sz="2667" dirty="0">
              <a:solidFill>
                <a:srgbClr val="FF0000"/>
              </a:solidFill>
              <a:latin typeface="#9Slide07 IcielBaliho Script" pitchFamily="2" charset="0"/>
            </a:endParaRPr>
          </a:p>
        </p:txBody>
      </p:sp>
      <p:sp>
        <p:nvSpPr>
          <p:cNvPr id="34" name="Hình chữ nhật: Góc Tròn 33">
            <a:hlinkClick r:id="rId7" action="ppaction://hlinksldjump"/>
            <a:extLst>
              <a:ext uri="{FF2B5EF4-FFF2-40B4-BE49-F238E27FC236}">
                <a16:creationId xmlns:a16="http://schemas.microsoft.com/office/drawing/2014/main" id="{ED912C50-0C5B-22DA-848D-5C98D2ADB960}"/>
              </a:ext>
            </a:extLst>
          </p:cNvPr>
          <p:cNvSpPr/>
          <p:nvPr/>
        </p:nvSpPr>
        <p:spPr>
          <a:xfrm>
            <a:off x="488647" y="279400"/>
            <a:ext cx="1574800" cy="1320800"/>
          </a:xfrm>
          <a:prstGeom prst="roundRect">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400" dirty="0">
                <a:solidFill>
                  <a:schemeClr val="bg1"/>
                </a:solidFill>
                <a:latin typeface="#9Slide07 SVNBango" panose="02000000000000000000" pitchFamily="2" charset="0"/>
              </a:rPr>
              <a:t>10</a:t>
            </a:r>
          </a:p>
        </p:txBody>
      </p:sp>
    </p:spTree>
    <p:extLst>
      <p:ext uri="{BB962C8B-B14F-4D97-AF65-F5344CB8AC3E}">
        <p14:creationId xmlns:p14="http://schemas.microsoft.com/office/powerpoint/2010/main" val="3376355538"/>
      </p:ext>
    </p:extLst>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320" fill="hold"/>
                                        <p:tgtEl>
                                          <p:spTgt spid="26"/>
                                        </p:tgtEl>
                                      </p:cBhvr>
                                    </p:cmd>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p:cTn id="11" dur="500" fill="hold"/>
                                        <p:tgtEl>
                                          <p:spTgt spid="2050"/>
                                        </p:tgtEl>
                                        <p:attrNameLst>
                                          <p:attrName>ppt_w</p:attrName>
                                        </p:attrNameLst>
                                      </p:cBhvr>
                                      <p:tavLst>
                                        <p:tav tm="0">
                                          <p:val>
                                            <p:fltVal val="0"/>
                                          </p:val>
                                        </p:tav>
                                        <p:tav tm="100000">
                                          <p:val>
                                            <p:strVal val="#ppt_w"/>
                                          </p:val>
                                        </p:tav>
                                      </p:tavLst>
                                    </p:anim>
                                    <p:anim calcmode="lin" valueType="num">
                                      <p:cBhvr>
                                        <p:cTn id="12" dur="500" fill="hold"/>
                                        <p:tgtEl>
                                          <p:spTgt spid="2050"/>
                                        </p:tgtEl>
                                        <p:attrNameLst>
                                          <p:attrName>ppt_h</p:attrName>
                                        </p:attrNameLst>
                                      </p:cBhvr>
                                      <p:tavLst>
                                        <p:tav tm="0">
                                          <p:val>
                                            <p:fltVal val="0"/>
                                          </p:val>
                                        </p:tav>
                                        <p:tav tm="100000">
                                          <p:val>
                                            <p:strVal val="#ppt_h"/>
                                          </p:val>
                                        </p:tav>
                                      </p:tavLst>
                                    </p:anim>
                                    <p:animEffect transition="in" filter="fade">
                                      <p:cBhvr>
                                        <p:cTn id="13" dur="500"/>
                                        <p:tgtEl>
                                          <p:spTgt spid="2050"/>
                                        </p:tgtEl>
                                      </p:cBhvr>
                                    </p:animEffect>
                                  </p:childTnLst>
                                  <p:subTnLst>
                                    <p:audio>
                                      <p:cMediaNode>
                                        <p:cTn display="0" masterRel="sameClick">
                                          <p:stCondLst>
                                            <p:cond evt="begin" delay="0">
                                              <p:tn val="9"/>
                                            </p:cond>
                                          </p:stCondLst>
                                          <p:endCondLst>
                                            <p:cond evt="onStopAudio" delay="0">
                                              <p:tgtEl>
                                                <p:sldTgt/>
                                              </p:tgtEl>
                                            </p:cond>
                                          </p:endCondLst>
                                        </p:cTn>
                                        <p:tgtEl>
                                          <p:sndTgt r:embed="rId4" name="Tieng-tinh-tinh-www_tiengdong_com-_1_.wav"/>
                                        </p:tgtEl>
                                      </p:cMediaNode>
                                    </p:audio>
                                  </p:sub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26"/>
                </p:tgtEl>
              </p:cMediaNode>
            </p:video>
            <p:seq concurrent="1" nextAc="seek">
              <p:cTn id="15" restart="whenNotActive" fill="hold" evtFilter="cancelBubble" nodeType="interactiveSeq">
                <p:stCondLst>
                  <p:cond evt="onClick" delay="0">
                    <p:tgtEl>
                      <p:spTgt spid="26"/>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Hình chữ nhật: Góc Tròn 24">
            <a:extLst>
              <a:ext uri="{FF2B5EF4-FFF2-40B4-BE49-F238E27FC236}">
                <a16:creationId xmlns:a16="http://schemas.microsoft.com/office/drawing/2014/main" id="{69E41CE8-5966-4D2C-B710-1301340ACDEE}"/>
              </a:ext>
            </a:extLst>
          </p:cNvPr>
          <p:cNvSpPr/>
          <p:nvPr/>
        </p:nvSpPr>
        <p:spPr>
          <a:xfrm>
            <a:off x="1930400" y="279400"/>
            <a:ext cx="8229600" cy="1320800"/>
          </a:xfrm>
          <a:prstGeom prst="roundRect">
            <a:avLst/>
          </a:prstGeom>
          <a:solidFill>
            <a:schemeClr val="bg1"/>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pic>
        <p:nvPicPr>
          <p:cNvPr id="26" name="ĐỒNG HỒ ĐẾM NGƯỢC 10s - MP4 - Phan Linh">
            <a:hlinkClick r:id="" action="ppaction://media"/>
            <a:extLst>
              <a:ext uri="{FF2B5EF4-FFF2-40B4-BE49-F238E27FC236}">
                <a16:creationId xmlns:a16="http://schemas.microsoft.com/office/drawing/2014/main" id="{84EC0011-12FA-25CA-DD83-30D6FBAC21A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212901" y="330200"/>
            <a:ext cx="1823962" cy="1219200"/>
          </a:xfrm>
          <a:prstGeom prst="rect">
            <a:avLst/>
          </a:prstGeom>
        </p:spPr>
      </p:pic>
      <p:sp>
        <p:nvSpPr>
          <p:cNvPr id="32" name="TextBox 15">
            <a:extLst>
              <a:ext uri="{FF2B5EF4-FFF2-40B4-BE49-F238E27FC236}">
                <a16:creationId xmlns:a16="http://schemas.microsoft.com/office/drawing/2014/main" id="{8601631E-39D9-EA99-598A-C2DF269180E7}"/>
              </a:ext>
            </a:extLst>
          </p:cNvPr>
          <p:cNvSpPr txBox="1"/>
          <p:nvPr/>
        </p:nvSpPr>
        <p:spPr>
          <a:xfrm>
            <a:off x="2116348" y="664898"/>
            <a:ext cx="7816537" cy="707886"/>
          </a:xfrm>
          <a:prstGeom prst="rect">
            <a:avLst/>
          </a:prstGeom>
        </p:spPr>
        <p:txBody>
          <a:bodyPr wrap="square" lIns="0" tIns="0" rIns="0" bIns="0" rtlCol="0" anchor="t">
            <a:spAutoFit/>
          </a:bodyPr>
          <a:lstStyle/>
          <a:p>
            <a:pPr lvl="0" algn="ctr">
              <a:spcBef>
                <a:spcPct val="0"/>
              </a:spcBef>
              <a:defRPr/>
            </a:pPr>
            <a:r>
              <a:rPr lang="en-VN" sz="1800" kern="0" dirty="0">
                <a:effectLst/>
                <a:latin typeface="Times New Roman" panose="02020603050405020304" pitchFamily="18" charset="0"/>
                <a:ea typeface="Times New Roman" panose="02020603050405020304" pitchFamily="18" charset="0"/>
              </a:rPr>
              <a:t>Nghị quyết nào của Trung ương định hướng xây dựng Đà Nẵng trở thành </a:t>
            </a:r>
            <a:r>
              <a:rPr lang="en-VN" sz="1800" b="1" kern="0" dirty="0">
                <a:effectLst/>
                <a:latin typeface="Times New Roman" panose="02020603050405020304" pitchFamily="18" charset="0"/>
                <a:ea typeface="Times New Roman" panose="02020603050405020304" pitchFamily="18" charset="0"/>
              </a:rPr>
              <a:t>trung tâm kinh tế, văn hoá, công nghệ cao và đô thị bền vững</a:t>
            </a:r>
            <a:r>
              <a:rPr lang="en-VN" sz="1800" kern="0" dirty="0">
                <a:effectLst/>
                <a:latin typeface="Times New Roman" panose="02020603050405020304" pitchFamily="18" charset="0"/>
                <a:ea typeface="Times New Roman" panose="02020603050405020304" pitchFamily="18" charset="0"/>
              </a:rPr>
              <a:t>?</a:t>
            </a:r>
            <a:r>
              <a:rPr lang="en-VN" sz="2800" dirty="0">
                <a:effectLst/>
              </a:rPr>
              <a:t> </a:t>
            </a:r>
            <a:endParaRPr lang="en-US" sz="2667" dirty="0">
              <a:solidFill>
                <a:srgbClr val="FF0000"/>
              </a:solidFill>
              <a:latin typeface="#9Slide07 IcielBaliho Script" pitchFamily="2" charset="0"/>
            </a:endParaRPr>
          </a:p>
        </p:txBody>
      </p:sp>
      <p:sp>
        <p:nvSpPr>
          <p:cNvPr id="3" name="Hình chữ nhật: Góc Tròn 2">
            <a:extLst>
              <a:ext uri="{FF2B5EF4-FFF2-40B4-BE49-F238E27FC236}">
                <a16:creationId xmlns:a16="http://schemas.microsoft.com/office/drawing/2014/main" id="{2ED72D20-8B52-E917-B4B6-4575A74B7611}"/>
              </a:ext>
            </a:extLst>
          </p:cNvPr>
          <p:cNvSpPr/>
          <p:nvPr/>
        </p:nvSpPr>
        <p:spPr>
          <a:xfrm>
            <a:off x="767157" y="2362200"/>
            <a:ext cx="4622800" cy="1320800"/>
          </a:xfrm>
          <a:prstGeom prst="roundRect">
            <a:avLst/>
          </a:prstGeom>
          <a:solidFill>
            <a:srgbClr val="9966FF"/>
          </a:solidFill>
          <a:ln>
            <a:solidFill>
              <a:srgbClr val="9966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A. </a:t>
            </a:r>
            <a:r>
              <a:rPr lang="en-VN" sz="1800" kern="0" dirty="0">
                <a:effectLst/>
                <a:latin typeface="Times New Roman" panose="02020603050405020304" pitchFamily="18" charset="0"/>
                <a:ea typeface="Times New Roman" panose="02020603050405020304" pitchFamily="18" charset="0"/>
              </a:rPr>
              <a:t>Nghị quyết 1287/QĐ-TTg (2023)</a:t>
            </a:r>
            <a:r>
              <a:rPr lang="en-VN" sz="3200" dirty="0">
                <a:effectLst/>
              </a:rPr>
              <a:t> </a:t>
            </a:r>
            <a:endParaRPr lang="en-US" sz="2933" dirty="0">
              <a:solidFill>
                <a:schemeClr val="bg1"/>
              </a:solidFill>
              <a:latin typeface="#9Slide07 IcielBaliho Script" pitchFamily="2" charset="0"/>
            </a:endParaRPr>
          </a:p>
        </p:txBody>
      </p:sp>
      <p:sp>
        <p:nvSpPr>
          <p:cNvPr id="4" name="Hình chữ nhật: Góc Tròn 3">
            <a:extLst>
              <a:ext uri="{FF2B5EF4-FFF2-40B4-BE49-F238E27FC236}">
                <a16:creationId xmlns:a16="http://schemas.microsoft.com/office/drawing/2014/main" id="{6A3DD2B5-D9F8-839C-A976-D11DFB7AE125}"/>
              </a:ext>
            </a:extLst>
          </p:cNvPr>
          <p:cNvSpPr/>
          <p:nvPr/>
        </p:nvSpPr>
        <p:spPr>
          <a:xfrm>
            <a:off x="767157" y="4463143"/>
            <a:ext cx="4622800" cy="1320800"/>
          </a:xfrm>
          <a:prstGeom prst="roundRect">
            <a:avLst/>
          </a:prstGeom>
          <a:solidFill>
            <a:srgbClr val="FF6600"/>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B. </a:t>
            </a:r>
            <a:r>
              <a:rPr lang="en-VN" sz="1800" kern="0" dirty="0">
                <a:effectLst/>
                <a:latin typeface="Times New Roman" panose="02020603050405020304" pitchFamily="18" charset="0"/>
                <a:ea typeface="Times New Roman" panose="02020603050405020304" pitchFamily="18" charset="0"/>
              </a:rPr>
              <a:t>Nghị quyết 10-NQ/TW (1997)</a:t>
            </a:r>
            <a:r>
              <a:rPr lang="en-VN" sz="3200" dirty="0">
                <a:effectLst/>
              </a:rPr>
              <a:t> </a:t>
            </a:r>
            <a:endParaRPr lang="en-US" sz="2933" dirty="0">
              <a:solidFill>
                <a:schemeClr val="bg1"/>
              </a:solidFill>
              <a:latin typeface="#9Slide07 IcielBaliho Script" pitchFamily="2" charset="0"/>
            </a:endParaRPr>
          </a:p>
        </p:txBody>
      </p:sp>
      <p:sp>
        <p:nvSpPr>
          <p:cNvPr id="5" name="Hình chữ nhật: Góc Tròn 4">
            <a:extLst>
              <a:ext uri="{FF2B5EF4-FFF2-40B4-BE49-F238E27FC236}">
                <a16:creationId xmlns:a16="http://schemas.microsoft.com/office/drawing/2014/main" id="{62AA701F-5705-B3B2-2737-08F3ED9D5065}"/>
              </a:ext>
            </a:extLst>
          </p:cNvPr>
          <p:cNvSpPr/>
          <p:nvPr/>
        </p:nvSpPr>
        <p:spPr>
          <a:xfrm>
            <a:off x="6604000" y="2371271"/>
            <a:ext cx="4622800" cy="1320800"/>
          </a:xfrm>
          <a:prstGeom prst="roundRect">
            <a:avLst/>
          </a:prstGeom>
          <a:solidFill>
            <a:srgbClr val="FF33CC"/>
          </a:solidFill>
          <a:ln>
            <a:solidFill>
              <a:srgbClr val="FF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C. </a:t>
            </a:r>
            <a:r>
              <a:rPr lang="en-VN" sz="1800" kern="0" dirty="0">
                <a:effectLst/>
                <a:latin typeface="Times New Roman" panose="02020603050405020304" pitchFamily="18" charset="0"/>
                <a:ea typeface="Times New Roman" panose="02020603050405020304" pitchFamily="18" charset="0"/>
              </a:rPr>
              <a:t>Nghị quyết 05-NQ/TW (2005)</a:t>
            </a:r>
            <a:r>
              <a:rPr lang="en-VN" sz="3200" dirty="0">
                <a:effectLst/>
              </a:rPr>
              <a:t> </a:t>
            </a:r>
            <a:endParaRPr lang="en-US" sz="2933" dirty="0">
              <a:solidFill>
                <a:schemeClr val="bg1"/>
              </a:solidFill>
              <a:latin typeface="#9Slide07 IcielBaliho Script" pitchFamily="2" charset="0"/>
            </a:endParaRPr>
          </a:p>
        </p:txBody>
      </p:sp>
      <p:sp>
        <p:nvSpPr>
          <p:cNvPr id="6" name="Hình chữ nhật: Góc Tròn 5">
            <a:extLst>
              <a:ext uri="{FF2B5EF4-FFF2-40B4-BE49-F238E27FC236}">
                <a16:creationId xmlns:a16="http://schemas.microsoft.com/office/drawing/2014/main" id="{88B5383A-0D9E-9A84-A68B-30FEA46A7AA6}"/>
              </a:ext>
            </a:extLst>
          </p:cNvPr>
          <p:cNvSpPr/>
          <p:nvPr/>
        </p:nvSpPr>
        <p:spPr>
          <a:xfrm>
            <a:off x="6604000" y="4343400"/>
            <a:ext cx="4622800" cy="1320800"/>
          </a:xfrm>
          <a:prstGeom prst="roundRect">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D. </a:t>
            </a:r>
            <a:r>
              <a:rPr lang="en-VN" sz="1800" kern="0" dirty="0">
                <a:effectLst/>
                <a:latin typeface="Times New Roman" panose="02020603050405020304" pitchFamily="18" charset="0"/>
                <a:ea typeface="Times New Roman" panose="02020603050405020304" pitchFamily="18" charset="0"/>
              </a:rPr>
              <a:t>Nghị quyết 33-NQ/TW (2003) và Nghị quyết 43-NQ/TW (2019)</a:t>
            </a:r>
            <a:r>
              <a:rPr lang="en-VN" sz="3200" dirty="0">
                <a:effectLst/>
              </a:rPr>
              <a:t> </a:t>
            </a:r>
            <a:endParaRPr lang="en-US" sz="2933" dirty="0">
              <a:solidFill>
                <a:schemeClr val="bg1"/>
              </a:solidFill>
              <a:latin typeface="#9Slide07 IcielBaliho Script" pitchFamily="2" charset="0"/>
            </a:endParaRPr>
          </a:p>
        </p:txBody>
      </p:sp>
      <p:pic>
        <p:nvPicPr>
          <p:cNvPr id="2050" name="Picture 2" descr="icon tick - Nha Khoa Châu Thành">
            <a:extLst>
              <a:ext uri="{FF2B5EF4-FFF2-40B4-BE49-F238E27FC236}">
                <a16:creationId xmlns:a16="http://schemas.microsoft.com/office/drawing/2014/main" id="{3E99C2E7-3E30-C0E4-8B53-FF6E60A5292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385233" y="4994729"/>
            <a:ext cx="1479296" cy="1320800"/>
          </a:xfrm>
          <a:prstGeom prst="rect">
            <a:avLst/>
          </a:prstGeom>
          <a:noFill/>
          <a:extLst>
            <a:ext uri="{909E8E84-426E-40DD-AFC4-6F175D3DCCD1}">
              <a14:hiddenFill xmlns:a14="http://schemas.microsoft.com/office/drawing/2010/main">
                <a:solidFill>
                  <a:srgbClr val="FFFFFF"/>
                </a:solidFill>
              </a14:hiddenFill>
            </a:ext>
          </a:extLst>
        </p:spPr>
      </p:pic>
      <p:sp>
        <p:nvSpPr>
          <p:cNvPr id="2" name="Hình chữ nhật: Góc Tròn 7">
            <a:hlinkClick r:id="rId7" action="ppaction://hlinksldjump"/>
            <a:extLst>
              <a:ext uri="{FF2B5EF4-FFF2-40B4-BE49-F238E27FC236}">
                <a16:creationId xmlns:a16="http://schemas.microsoft.com/office/drawing/2014/main" id="{B435C9FC-B82A-A50A-71C2-226A7AFF568B}"/>
              </a:ext>
            </a:extLst>
          </p:cNvPr>
          <p:cNvSpPr/>
          <p:nvPr/>
        </p:nvSpPr>
        <p:spPr>
          <a:xfrm>
            <a:off x="355600" y="330200"/>
            <a:ext cx="1574800" cy="1320800"/>
          </a:xfrm>
          <a:prstGeom prst="roundRect">
            <a:avLst/>
          </a:prstGeom>
          <a:solidFill>
            <a:srgbClr val="FF6600"/>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400" dirty="0">
                <a:solidFill>
                  <a:schemeClr val="bg1"/>
                </a:solidFill>
                <a:latin typeface="#9Slide07 SVNBango" panose="02000000000000000000" pitchFamily="2" charset="0"/>
              </a:rPr>
              <a:t>20</a:t>
            </a:r>
          </a:p>
        </p:txBody>
      </p:sp>
    </p:spTree>
    <p:extLst>
      <p:ext uri="{BB962C8B-B14F-4D97-AF65-F5344CB8AC3E}">
        <p14:creationId xmlns:p14="http://schemas.microsoft.com/office/powerpoint/2010/main" val="66308968"/>
      </p:ext>
    </p:extLst>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320" fill="hold"/>
                                        <p:tgtEl>
                                          <p:spTgt spid="26"/>
                                        </p:tgtEl>
                                      </p:cBhvr>
                                    </p:cmd>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p:cTn id="11" dur="500" fill="hold"/>
                                        <p:tgtEl>
                                          <p:spTgt spid="2050"/>
                                        </p:tgtEl>
                                        <p:attrNameLst>
                                          <p:attrName>ppt_w</p:attrName>
                                        </p:attrNameLst>
                                      </p:cBhvr>
                                      <p:tavLst>
                                        <p:tav tm="0">
                                          <p:val>
                                            <p:fltVal val="0"/>
                                          </p:val>
                                        </p:tav>
                                        <p:tav tm="100000">
                                          <p:val>
                                            <p:strVal val="#ppt_w"/>
                                          </p:val>
                                        </p:tav>
                                      </p:tavLst>
                                    </p:anim>
                                    <p:anim calcmode="lin" valueType="num">
                                      <p:cBhvr>
                                        <p:cTn id="12" dur="500" fill="hold"/>
                                        <p:tgtEl>
                                          <p:spTgt spid="2050"/>
                                        </p:tgtEl>
                                        <p:attrNameLst>
                                          <p:attrName>ppt_h</p:attrName>
                                        </p:attrNameLst>
                                      </p:cBhvr>
                                      <p:tavLst>
                                        <p:tav tm="0">
                                          <p:val>
                                            <p:fltVal val="0"/>
                                          </p:val>
                                        </p:tav>
                                        <p:tav tm="100000">
                                          <p:val>
                                            <p:strVal val="#ppt_h"/>
                                          </p:val>
                                        </p:tav>
                                      </p:tavLst>
                                    </p:anim>
                                    <p:animEffect transition="in" filter="fade">
                                      <p:cBhvr>
                                        <p:cTn id="13" dur="500"/>
                                        <p:tgtEl>
                                          <p:spTgt spid="2050"/>
                                        </p:tgtEl>
                                      </p:cBhvr>
                                    </p:animEffect>
                                  </p:childTnLst>
                                  <p:subTnLst>
                                    <p:audio>
                                      <p:cMediaNode>
                                        <p:cTn display="0" masterRel="sameClick">
                                          <p:stCondLst>
                                            <p:cond evt="begin" delay="0">
                                              <p:tn val="9"/>
                                            </p:cond>
                                          </p:stCondLst>
                                          <p:endCondLst>
                                            <p:cond evt="onStopAudio" delay="0">
                                              <p:tgtEl>
                                                <p:sldTgt/>
                                              </p:tgtEl>
                                            </p:cond>
                                          </p:endCondLst>
                                        </p:cTn>
                                        <p:tgtEl>
                                          <p:sndTgt r:embed="rId4" name="Tieng-tinh-tinh-www_tiengdong_com-_1_.wav"/>
                                        </p:tgtEl>
                                      </p:cMediaNode>
                                    </p:audio>
                                  </p:sub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1000"/>
                                        <p:tgtEl>
                                          <p:spTgt spid="2"/>
                                        </p:tgtEl>
                                      </p:cBhvr>
                                    </p:animEffect>
                                    <p:anim calcmode="lin" valueType="num">
                                      <p:cBhvr>
                                        <p:cTn id="19" dur="1000" fill="hold"/>
                                        <p:tgtEl>
                                          <p:spTgt spid="2"/>
                                        </p:tgtEl>
                                        <p:attrNameLst>
                                          <p:attrName>ppt_x</p:attrName>
                                        </p:attrNameLst>
                                      </p:cBhvr>
                                      <p:tavLst>
                                        <p:tav tm="0">
                                          <p:val>
                                            <p:strVal val="#ppt_x"/>
                                          </p:val>
                                        </p:tav>
                                        <p:tav tm="100000">
                                          <p:val>
                                            <p:strVal val="#ppt_x"/>
                                          </p:val>
                                        </p:tav>
                                      </p:tavLst>
                                    </p:anim>
                                    <p:anim calcmode="lin" valueType="num">
                                      <p:cBhvr>
                                        <p:cTn id="20"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26"/>
                </p:tgtEl>
              </p:cMediaNode>
            </p:video>
            <p:seq concurrent="1" nextAc="seek">
              <p:cTn id="22" restart="whenNotActive" fill="hold" evtFilter="cancelBubble" nodeType="interactiveSeq">
                <p:stCondLst>
                  <p:cond evt="onClick" delay="0">
                    <p:tgtEl>
                      <p:spTgt spid="26"/>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26"/>
                                        </p:tgtEl>
                                      </p:cBhvr>
                                    </p:cmd>
                                  </p:childTnLst>
                                </p:cTn>
                              </p:par>
                            </p:childTnLst>
                          </p:cTn>
                        </p:par>
                      </p:childTnLst>
                    </p:cTn>
                  </p:par>
                </p:childTnLst>
              </p:cTn>
              <p:nextCondLst>
                <p:cond evt="onClick" delay="0">
                  <p:tgtEl>
                    <p:spTgt spid="26"/>
                  </p:tgtEl>
                </p:cond>
              </p:nextCondLst>
            </p:seq>
            <p:seq concurrent="1" nextAc="seek">
              <p:cTn id="27" restart="whenNotActive" fill="hold" evtFilter="cancelBubble" nodeType="interactiveSeq">
                <p:stCondLst>
                  <p:cond evt="onClick" delay="0">
                    <p:tgtEl>
                      <p:spTgt spid="2"/>
                    </p:tgtEl>
                  </p:cond>
                </p:stCondLst>
                <p:endSync evt="end" delay="0">
                  <p:rtn val="all"/>
                </p:endSync>
                <p:childTnLst>
                  <p:par>
                    <p:cTn id="28" fill="hold">
                      <p:stCondLst>
                        <p:cond delay="0"/>
                      </p:stCondLst>
                      <p:childTnLst>
                        <p:par>
                          <p:cTn id="29" fill="hold">
                            <p:stCondLst>
                              <p:cond delay="0"/>
                            </p:stCondLst>
                            <p:childTnLst>
                              <p:par>
                                <p:cTn id="30" presetID="16" presetClass="exit" presetSubtype="21" fill="hold" grpId="1" nodeType="clickEffect">
                                  <p:stCondLst>
                                    <p:cond delay="0"/>
                                  </p:stCondLst>
                                  <p:childTnLst>
                                    <p:animEffect transition="out" filter="barn(inVertical)">
                                      <p:cBhvr>
                                        <p:cTn id="31" dur="500"/>
                                        <p:tgtEl>
                                          <p:spTgt spid="2"/>
                                        </p:tgtEl>
                                      </p:cBhvr>
                                    </p:animEffect>
                                    <p:set>
                                      <p:cBhvr>
                                        <p:cTn id="32" dur="1" fill="hold">
                                          <p:stCondLst>
                                            <p:cond delay="499"/>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2"/>
                  </p:tgtEl>
                </p:cond>
              </p:nextCondLst>
            </p:seq>
          </p:childTnLst>
        </p:cTn>
      </p:par>
    </p:tnLst>
    <p:bldLst>
      <p:bldP spid="2" grpId="0" animBg="1"/>
      <p:bldP spid="2" grpId="1"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Hình chữ nhật: Góc Tròn 24">
            <a:extLst>
              <a:ext uri="{FF2B5EF4-FFF2-40B4-BE49-F238E27FC236}">
                <a16:creationId xmlns:a16="http://schemas.microsoft.com/office/drawing/2014/main" id="{69E41CE8-5966-4D2C-B710-1301340ACDEE}"/>
              </a:ext>
            </a:extLst>
          </p:cNvPr>
          <p:cNvSpPr/>
          <p:nvPr/>
        </p:nvSpPr>
        <p:spPr>
          <a:xfrm>
            <a:off x="2155633" y="258838"/>
            <a:ext cx="8229600" cy="1320800"/>
          </a:xfrm>
          <a:prstGeom prst="roundRect">
            <a:avLst/>
          </a:prstGeom>
          <a:solidFill>
            <a:schemeClr val="bg1"/>
          </a:solidFill>
          <a:ln w="38100">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2" name="Hình chữ nhật: Góc Tròn 1">
            <a:hlinkClick r:id="rId5" action="ppaction://hlinksldjump"/>
            <a:extLst>
              <a:ext uri="{FF2B5EF4-FFF2-40B4-BE49-F238E27FC236}">
                <a16:creationId xmlns:a16="http://schemas.microsoft.com/office/drawing/2014/main" id="{D4F738A1-30B4-6F2D-145C-93F71FF5E31E}"/>
              </a:ext>
            </a:extLst>
          </p:cNvPr>
          <p:cNvSpPr/>
          <p:nvPr/>
        </p:nvSpPr>
        <p:spPr>
          <a:xfrm>
            <a:off x="488647" y="279400"/>
            <a:ext cx="1574800" cy="1320800"/>
          </a:xfrm>
          <a:prstGeom prst="roundRect">
            <a:avLst/>
          </a:prstGeom>
          <a:solidFill>
            <a:srgbClr val="FF6600"/>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400" dirty="0">
                <a:solidFill>
                  <a:schemeClr val="bg1"/>
                </a:solidFill>
                <a:latin typeface="#9Slide07 SVNBango" panose="02000000000000000000" pitchFamily="2" charset="0"/>
              </a:rPr>
              <a:t>20</a:t>
            </a:r>
          </a:p>
        </p:txBody>
      </p:sp>
      <p:pic>
        <p:nvPicPr>
          <p:cNvPr id="26" name="ĐỒNG HỒ ĐẾM NGƯỢC 10s - MP4 - Phan Linh">
            <a:hlinkClick r:id="" action="ppaction://media"/>
            <a:extLst>
              <a:ext uri="{FF2B5EF4-FFF2-40B4-BE49-F238E27FC236}">
                <a16:creationId xmlns:a16="http://schemas.microsoft.com/office/drawing/2014/main" id="{84EC0011-12FA-25CA-DD83-30D6FBAC21AC}"/>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0212901" y="330200"/>
            <a:ext cx="1823962" cy="1219200"/>
          </a:xfrm>
          <a:prstGeom prst="rect">
            <a:avLst/>
          </a:prstGeom>
        </p:spPr>
      </p:pic>
      <p:sp>
        <p:nvSpPr>
          <p:cNvPr id="32" name="TextBox 15">
            <a:extLst>
              <a:ext uri="{FF2B5EF4-FFF2-40B4-BE49-F238E27FC236}">
                <a16:creationId xmlns:a16="http://schemas.microsoft.com/office/drawing/2014/main" id="{8601631E-39D9-EA99-598A-C2DF269180E7}"/>
              </a:ext>
            </a:extLst>
          </p:cNvPr>
          <p:cNvSpPr txBox="1"/>
          <p:nvPr/>
        </p:nvSpPr>
        <p:spPr>
          <a:xfrm>
            <a:off x="2187731" y="529432"/>
            <a:ext cx="7816537" cy="430887"/>
          </a:xfrm>
          <a:prstGeom prst="rect">
            <a:avLst/>
          </a:prstGeom>
        </p:spPr>
        <p:txBody>
          <a:bodyPr wrap="square" lIns="0" tIns="0" rIns="0" bIns="0" rtlCol="0" anchor="t">
            <a:spAutoFit/>
          </a:bodyPr>
          <a:lstStyle/>
          <a:p>
            <a:pPr lvl="0" algn="ctr">
              <a:spcBef>
                <a:spcPct val="0"/>
              </a:spcBef>
              <a:defRPr/>
            </a:pPr>
            <a:r>
              <a:rPr lang="en-VN" sz="1800" kern="0" dirty="0">
                <a:effectLst/>
                <a:latin typeface="Times New Roman" panose="02020603050405020304" pitchFamily="18" charset="0"/>
                <a:ea typeface="Times New Roman" panose="02020603050405020304" pitchFamily="18" charset="0"/>
              </a:rPr>
              <a:t>Quyết định 1287/QĐ-TTg (2023) của Thủ tướng Chính phủ có nội dung gì nổi bật?</a:t>
            </a:r>
            <a:r>
              <a:rPr lang="en-VN" sz="2800" dirty="0">
                <a:effectLst/>
              </a:rPr>
              <a:t> </a:t>
            </a:r>
            <a:endParaRPr lang="en-US" sz="2667" dirty="0">
              <a:solidFill>
                <a:srgbClr val="00B050"/>
              </a:solidFill>
              <a:latin typeface="#9Slide07 IcielBaliho Script" pitchFamily="2" charset="0"/>
            </a:endParaRPr>
          </a:p>
        </p:txBody>
      </p:sp>
      <p:sp>
        <p:nvSpPr>
          <p:cNvPr id="3" name="Hình chữ nhật: Góc Tròn 2">
            <a:extLst>
              <a:ext uri="{FF2B5EF4-FFF2-40B4-BE49-F238E27FC236}">
                <a16:creationId xmlns:a16="http://schemas.microsoft.com/office/drawing/2014/main" id="{2ED72D20-8B52-E917-B4B6-4575A74B7611}"/>
              </a:ext>
            </a:extLst>
          </p:cNvPr>
          <p:cNvSpPr/>
          <p:nvPr/>
        </p:nvSpPr>
        <p:spPr>
          <a:xfrm>
            <a:off x="767157" y="2362200"/>
            <a:ext cx="4622800" cy="1320800"/>
          </a:xfrm>
          <a:prstGeom prst="roundRect">
            <a:avLst/>
          </a:prstGeom>
          <a:solidFill>
            <a:srgbClr val="9966FF"/>
          </a:solidFill>
          <a:ln>
            <a:solidFill>
              <a:srgbClr val="9966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A. </a:t>
            </a:r>
            <a:r>
              <a:rPr lang="en-VN" sz="1800" kern="0" dirty="0">
                <a:effectLst/>
                <a:latin typeface="Times New Roman" panose="02020603050405020304" pitchFamily="18" charset="0"/>
                <a:ea typeface="Times New Roman" panose="02020603050405020304" pitchFamily="18" charset="0"/>
              </a:rPr>
              <a:t>Mở rộng không gian đô thị, xây dựng đô thị sinh thái – thông minh</a:t>
            </a:r>
            <a:r>
              <a:rPr lang="en-VN" sz="3200" dirty="0">
                <a:effectLst/>
              </a:rPr>
              <a:t> </a:t>
            </a:r>
            <a:endParaRPr lang="en-US" sz="2933" dirty="0">
              <a:solidFill>
                <a:schemeClr val="bg1"/>
              </a:solidFill>
              <a:latin typeface="#9Slide07 IcielBaliho Script" pitchFamily="2" charset="0"/>
            </a:endParaRPr>
          </a:p>
        </p:txBody>
      </p:sp>
      <p:sp>
        <p:nvSpPr>
          <p:cNvPr id="4" name="Hình chữ nhật: Góc Tròn 3">
            <a:extLst>
              <a:ext uri="{FF2B5EF4-FFF2-40B4-BE49-F238E27FC236}">
                <a16:creationId xmlns:a16="http://schemas.microsoft.com/office/drawing/2014/main" id="{6A3DD2B5-D9F8-839C-A976-D11DFB7AE125}"/>
              </a:ext>
            </a:extLst>
          </p:cNvPr>
          <p:cNvSpPr/>
          <p:nvPr/>
        </p:nvSpPr>
        <p:spPr>
          <a:xfrm>
            <a:off x="767157" y="4463143"/>
            <a:ext cx="4622800" cy="1320800"/>
          </a:xfrm>
          <a:prstGeom prst="roundRect">
            <a:avLst/>
          </a:prstGeom>
          <a:solidFill>
            <a:srgbClr val="FF6600"/>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B. </a:t>
            </a:r>
            <a:r>
              <a:rPr lang="en-VN" sz="1800" kern="0" dirty="0">
                <a:effectLst/>
                <a:latin typeface="Times New Roman" panose="02020603050405020304" pitchFamily="18" charset="0"/>
                <a:ea typeface="Times New Roman" panose="02020603050405020304" pitchFamily="18" charset="0"/>
              </a:rPr>
              <a:t>Phát triển công nghiệp nhẹ</a:t>
            </a:r>
            <a:r>
              <a:rPr lang="en-VN" sz="3200" dirty="0">
                <a:effectLst/>
              </a:rPr>
              <a:t> </a:t>
            </a:r>
            <a:endParaRPr lang="en-US" sz="2933" dirty="0">
              <a:solidFill>
                <a:schemeClr val="bg1"/>
              </a:solidFill>
              <a:latin typeface="#9Slide07 IcielBaliho Script" pitchFamily="2" charset="0"/>
            </a:endParaRPr>
          </a:p>
        </p:txBody>
      </p:sp>
      <p:sp>
        <p:nvSpPr>
          <p:cNvPr id="5" name="Hình chữ nhật: Góc Tròn 4">
            <a:extLst>
              <a:ext uri="{FF2B5EF4-FFF2-40B4-BE49-F238E27FC236}">
                <a16:creationId xmlns:a16="http://schemas.microsoft.com/office/drawing/2014/main" id="{62AA701F-5705-B3B2-2737-08F3ED9D5065}"/>
              </a:ext>
            </a:extLst>
          </p:cNvPr>
          <p:cNvSpPr/>
          <p:nvPr/>
        </p:nvSpPr>
        <p:spPr>
          <a:xfrm>
            <a:off x="6502082" y="2315698"/>
            <a:ext cx="4622800" cy="1320800"/>
          </a:xfrm>
          <a:prstGeom prst="roundRect">
            <a:avLst/>
          </a:prstGeom>
          <a:solidFill>
            <a:srgbClr val="FF33CC"/>
          </a:solidFill>
          <a:ln>
            <a:solidFill>
              <a:srgbClr val="FF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C. </a:t>
            </a:r>
            <a:r>
              <a:rPr lang="en-VN" sz="1800" kern="0" dirty="0">
                <a:effectLst/>
                <a:latin typeface="Times New Roman" panose="02020603050405020304" pitchFamily="18" charset="0"/>
                <a:ea typeface="Times New Roman" panose="02020603050405020304" pitchFamily="18" charset="0"/>
              </a:rPr>
              <a:t>Quy hoạch nông thôn mới</a:t>
            </a:r>
            <a:r>
              <a:rPr lang="en-VN" sz="3200" dirty="0">
                <a:effectLst/>
              </a:rPr>
              <a:t> </a:t>
            </a:r>
            <a:endParaRPr lang="en-US" sz="2933" dirty="0">
              <a:solidFill>
                <a:schemeClr val="bg1"/>
              </a:solidFill>
              <a:latin typeface="#9Slide07 IcielBaliho Script" pitchFamily="2" charset="0"/>
            </a:endParaRPr>
          </a:p>
        </p:txBody>
      </p:sp>
      <p:sp>
        <p:nvSpPr>
          <p:cNvPr id="6" name="Hình chữ nhật: Góc Tròn 5">
            <a:extLst>
              <a:ext uri="{FF2B5EF4-FFF2-40B4-BE49-F238E27FC236}">
                <a16:creationId xmlns:a16="http://schemas.microsoft.com/office/drawing/2014/main" id="{88B5383A-0D9E-9A84-A68B-30FEA46A7AA6}"/>
              </a:ext>
            </a:extLst>
          </p:cNvPr>
          <p:cNvSpPr/>
          <p:nvPr/>
        </p:nvSpPr>
        <p:spPr>
          <a:xfrm>
            <a:off x="6604000" y="4343400"/>
            <a:ext cx="4622800" cy="1320800"/>
          </a:xfrm>
          <a:prstGeom prst="roundRect">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D. </a:t>
            </a:r>
            <a:r>
              <a:rPr lang="en-VN" sz="1800" kern="0" dirty="0">
                <a:effectLst/>
                <a:latin typeface="Times New Roman" panose="02020603050405020304" pitchFamily="18" charset="0"/>
                <a:ea typeface="Times New Roman" panose="02020603050405020304" pitchFamily="18" charset="0"/>
              </a:rPr>
              <a:t>Xây dựng khu thương mại tự do</a:t>
            </a:r>
            <a:r>
              <a:rPr lang="en-VN" sz="3200" dirty="0">
                <a:effectLst/>
              </a:rPr>
              <a:t> </a:t>
            </a:r>
            <a:endParaRPr lang="en-US" sz="2933" dirty="0">
              <a:solidFill>
                <a:schemeClr val="bg1"/>
              </a:solidFill>
              <a:latin typeface="#9Slide07 IcielBaliho Script" pitchFamily="2" charset="0"/>
            </a:endParaRPr>
          </a:p>
        </p:txBody>
      </p:sp>
      <p:pic>
        <p:nvPicPr>
          <p:cNvPr id="2050" name="Picture 2" descr="icon tick - Nha Khoa Châu Thành">
            <a:extLst>
              <a:ext uri="{FF2B5EF4-FFF2-40B4-BE49-F238E27FC236}">
                <a16:creationId xmlns:a16="http://schemas.microsoft.com/office/drawing/2014/main" id="{3E99C2E7-3E30-C0E4-8B53-FF6E60A5292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18000" y="2341638"/>
            <a:ext cx="1479296" cy="132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1825514"/>
      </p:ext>
    </p:extLst>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320" fill="hold"/>
                                        <p:tgtEl>
                                          <p:spTgt spid="26"/>
                                        </p:tgtEl>
                                      </p:cBhvr>
                                    </p:cmd>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p:cTn id="11" dur="500" fill="hold"/>
                                        <p:tgtEl>
                                          <p:spTgt spid="2050"/>
                                        </p:tgtEl>
                                        <p:attrNameLst>
                                          <p:attrName>ppt_w</p:attrName>
                                        </p:attrNameLst>
                                      </p:cBhvr>
                                      <p:tavLst>
                                        <p:tav tm="0">
                                          <p:val>
                                            <p:fltVal val="0"/>
                                          </p:val>
                                        </p:tav>
                                        <p:tav tm="100000">
                                          <p:val>
                                            <p:strVal val="#ppt_w"/>
                                          </p:val>
                                        </p:tav>
                                      </p:tavLst>
                                    </p:anim>
                                    <p:anim calcmode="lin" valueType="num">
                                      <p:cBhvr>
                                        <p:cTn id="12" dur="500" fill="hold"/>
                                        <p:tgtEl>
                                          <p:spTgt spid="2050"/>
                                        </p:tgtEl>
                                        <p:attrNameLst>
                                          <p:attrName>ppt_h</p:attrName>
                                        </p:attrNameLst>
                                      </p:cBhvr>
                                      <p:tavLst>
                                        <p:tav tm="0">
                                          <p:val>
                                            <p:fltVal val="0"/>
                                          </p:val>
                                        </p:tav>
                                        <p:tav tm="100000">
                                          <p:val>
                                            <p:strVal val="#ppt_h"/>
                                          </p:val>
                                        </p:tav>
                                      </p:tavLst>
                                    </p:anim>
                                    <p:animEffect transition="in" filter="fade">
                                      <p:cBhvr>
                                        <p:cTn id="13" dur="500"/>
                                        <p:tgtEl>
                                          <p:spTgt spid="2050"/>
                                        </p:tgtEl>
                                      </p:cBhvr>
                                    </p:animEffect>
                                  </p:childTnLst>
                                  <p:subTnLst>
                                    <p:audio>
                                      <p:cMediaNode>
                                        <p:cTn display="0" masterRel="sameClick">
                                          <p:stCondLst>
                                            <p:cond evt="begin" delay="0">
                                              <p:tn val="9"/>
                                            </p:cond>
                                          </p:stCondLst>
                                          <p:endCondLst>
                                            <p:cond evt="onStopAudio" delay="0">
                                              <p:tgtEl>
                                                <p:sldTgt/>
                                              </p:tgtEl>
                                            </p:cond>
                                          </p:endCondLst>
                                        </p:cTn>
                                        <p:tgtEl>
                                          <p:sndTgt r:embed="rId4" name="Tieng-tinh-tinh-www_tiengdong_com-_1_.wav"/>
                                        </p:tgtEl>
                                      </p:cMediaNode>
                                    </p:audio>
                                  </p:sub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26"/>
                </p:tgtEl>
              </p:cMediaNode>
            </p:video>
            <p:seq concurrent="1" nextAc="seek">
              <p:cTn id="15" restart="whenNotActive" fill="hold" evtFilter="cancelBubble" nodeType="interactiveSeq">
                <p:stCondLst>
                  <p:cond evt="onClick" delay="0">
                    <p:tgtEl>
                      <p:spTgt spid="26"/>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Hình chữ nhật: Góc Tròn 24">
            <a:extLst>
              <a:ext uri="{FF2B5EF4-FFF2-40B4-BE49-F238E27FC236}">
                <a16:creationId xmlns:a16="http://schemas.microsoft.com/office/drawing/2014/main" id="{69E41CE8-5966-4D2C-B710-1301340ACDEE}"/>
              </a:ext>
            </a:extLst>
          </p:cNvPr>
          <p:cNvSpPr/>
          <p:nvPr/>
        </p:nvSpPr>
        <p:spPr>
          <a:xfrm>
            <a:off x="1930400" y="279400"/>
            <a:ext cx="8229600" cy="1320800"/>
          </a:xfrm>
          <a:prstGeom prst="roundRect">
            <a:avLst/>
          </a:prstGeom>
          <a:solidFill>
            <a:schemeClr val="bg1"/>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pic>
        <p:nvPicPr>
          <p:cNvPr id="26" name="ĐỒNG HỒ ĐẾM NGƯỢC 10s - MP4 - Phan Linh">
            <a:hlinkClick r:id="" action="ppaction://media"/>
            <a:extLst>
              <a:ext uri="{FF2B5EF4-FFF2-40B4-BE49-F238E27FC236}">
                <a16:creationId xmlns:a16="http://schemas.microsoft.com/office/drawing/2014/main" id="{84EC0011-12FA-25CA-DD83-30D6FBAC21A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212901" y="330200"/>
            <a:ext cx="1823962" cy="1219200"/>
          </a:xfrm>
          <a:prstGeom prst="rect">
            <a:avLst/>
          </a:prstGeom>
        </p:spPr>
      </p:pic>
      <p:sp>
        <p:nvSpPr>
          <p:cNvPr id="32" name="TextBox 15">
            <a:extLst>
              <a:ext uri="{FF2B5EF4-FFF2-40B4-BE49-F238E27FC236}">
                <a16:creationId xmlns:a16="http://schemas.microsoft.com/office/drawing/2014/main" id="{8601631E-39D9-EA99-598A-C2DF269180E7}"/>
              </a:ext>
            </a:extLst>
          </p:cNvPr>
          <p:cNvSpPr txBox="1"/>
          <p:nvPr/>
        </p:nvSpPr>
        <p:spPr>
          <a:xfrm>
            <a:off x="2116348" y="664898"/>
            <a:ext cx="7816537" cy="707886"/>
          </a:xfrm>
          <a:prstGeom prst="rect">
            <a:avLst/>
          </a:prstGeom>
        </p:spPr>
        <p:txBody>
          <a:bodyPr wrap="square" lIns="0" tIns="0" rIns="0" bIns="0" rtlCol="0" anchor="t">
            <a:spAutoFit/>
          </a:bodyPr>
          <a:lstStyle/>
          <a:p>
            <a:pPr lvl="0" algn="ctr">
              <a:spcBef>
                <a:spcPct val="0"/>
              </a:spcBef>
              <a:defRPr/>
            </a:pPr>
            <a:r>
              <a:rPr lang="en-VN" sz="1800" kern="0" dirty="0">
                <a:effectLst/>
                <a:latin typeface="Times New Roman" panose="02020603050405020304" pitchFamily="18" charset="0"/>
                <a:ea typeface="Times New Roman" panose="02020603050405020304" pitchFamily="18" charset="0"/>
              </a:rPr>
              <a:t>Ngành kinh tế nào được xem là </a:t>
            </a:r>
            <a:r>
              <a:rPr lang="en-VN" sz="1800" b="1" kern="0" dirty="0">
                <a:effectLst/>
                <a:latin typeface="Times New Roman" panose="02020603050405020304" pitchFamily="18" charset="0"/>
                <a:ea typeface="Times New Roman" panose="02020603050405020304" pitchFamily="18" charset="0"/>
              </a:rPr>
              <a:t>mũi nhọn</a:t>
            </a:r>
            <a:r>
              <a:rPr lang="en-VN" sz="1800" kern="0" dirty="0">
                <a:effectLst/>
                <a:latin typeface="Times New Roman" panose="02020603050405020304" pitchFamily="18" charset="0"/>
                <a:ea typeface="Times New Roman" panose="02020603050405020304" pitchFamily="18" charset="0"/>
              </a:rPr>
              <a:t> góp phần thay đổi diện mạo đô thị Đà Nẵng?</a:t>
            </a:r>
            <a:r>
              <a:rPr lang="en-VN" sz="2800" dirty="0">
                <a:effectLst/>
              </a:rPr>
              <a:t> </a:t>
            </a:r>
            <a:endParaRPr lang="en-US" sz="2667" dirty="0">
              <a:solidFill>
                <a:srgbClr val="FF0000"/>
              </a:solidFill>
              <a:latin typeface="#9Slide07 IcielBaliho Script" pitchFamily="2" charset="0"/>
            </a:endParaRPr>
          </a:p>
        </p:txBody>
      </p:sp>
      <p:sp>
        <p:nvSpPr>
          <p:cNvPr id="3" name="Hình chữ nhật: Góc Tròn 2">
            <a:extLst>
              <a:ext uri="{FF2B5EF4-FFF2-40B4-BE49-F238E27FC236}">
                <a16:creationId xmlns:a16="http://schemas.microsoft.com/office/drawing/2014/main" id="{2ED72D20-8B52-E917-B4B6-4575A74B7611}"/>
              </a:ext>
            </a:extLst>
          </p:cNvPr>
          <p:cNvSpPr/>
          <p:nvPr/>
        </p:nvSpPr>
        <p:spPr>
          <a:xfrm>
            <a:off x="767157" y="2362200"/>
            <a:ext cx="4622800" cy="1320800"/>
          </a:xfrm>
          <a:prstGeom prst="roundRect">
            <a:avLst/>
          </a:prstGeom>
          <a:solidFill>
            <a:srgbClr val="9966FF"/>
          </a:solidFill>
          <a:ln>
            <a:solidFill>
              <a:srgbClr val="9966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A. </a:t>
            </a:r>
            <a:r>
              <a:rPr lang="en-VN" sz="1800" kern="0" dirty="0">
                <a:effectLst/>
                <a:latin typeface="Times New Roman" panose="02020603050405020304" pitchFamily="18" charset="0"/>
                <a:ea typeface="Times New Roman" panose="02020603050405020304" pitchFamily="18" charset="0"/>
              </a:rPr>
              <a:t>Nông nghiệp công nghệ cao</a:t>
            </a:r>
            <a:r>
              <a:rPr lang="en-VN" sz="3200" dirty="0">
                <a:effectLst/>
              </a:rPr>
              <a:t> </a:t>
            </a:r>
            <a:endParaRPr lang="en-US" sz="2933" dirty="0">
              <a:solidFill>
                <a:schemeClr val="bg1"/>
              </a:solidFill>
              <a:latin typeface="#9Slide07 IcielBaliho Script" pitchFamily="2" charset="0"/>
            </a:endParaRPr>
          </a:p>
        </p:txBody>
      </p:sp>
      <p:sp>
        <p:nvSpPr>
          <p:cNvPr id="4" name="Hình chữ nhật: Góc Tròn 3">
            <a:extLst>
              <a:ext uri="{FF2B5EF4-FFF2-40B4-BE49-F238E27FC236}">
                <a16:creationId xmlns:a16="http://schemas.microsoft.com/office/drawing/2014/main" id="{6A3DD2B5-D9F8-839C-A976-D11DFB7AE125}"/>
              </a:ext>
            </a:extLst>
          </p:cNvPr>
          <p:cNvSpPr/>
          <p:nvPr/>
        </p:nvSpPr>
        <p:spPr>
          <a:xfrm>
            <a:off x="767157" y="4463143"/>
            <a:ext cx="4622800" cy="1320800"/>
          </a:xfrm>
          <a:prstGeom prst="roundRect">
            <a:avLst/>
          </a:prstGeom>
          <a:solidFill>
            <a:srgbClr val="FF6600"/>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B. </a:t>
            </a:r>
            <a:r>
              <a:rPr lang="en-VN" sz="1800" kern="0" dirty="0">
                <a:effectLst/>
                <a:latin typeface="Times New Roman" panose="02020603050405020304" pitchFamily="18" charset="0"/>
                <a:ea typeface="Times New Roman" panose="02020603050405020304" pitchFamily="18" charset="0"/>
              </a:rPr>
              <a:t>Khai khoáng</a:t>
            </a:r>
            <a:r>
              <a:rPr lang="en-VN" sz="3200" dirty="0">
                <a:effectLst/>
              </a:rPr>
              <a:t> </a:t>
            </a:r>
            <a:endParaRPr lang="en-US" sz="2933" dirty="0">
              <a:solidFill>
                <a:schemeClr val="bg1"/>
              </a:solidFill>
              <a:latin typeface="#9Slide07 IcielBaliho Script" pitchFamily="2" charset="0"/>
            </a:endParaRPr>
          </a:p>
        </p:txBody>
      </p:sp>
      <p:sp>
        <p:nvSpPr>
          <p:cNvPr id="5" name="Hình chữ nhật: Góc Tròn 4">
            <a:extLst>
              <a:ext uri="{FF2B5EF4-FFF2-40B4-BE49-F238E27FC236}">
                <a16:creationId xmlns:a16="http://schemas.microsoft.com/office/drawing/2014/main" id="{62AA701F-5705-B3B2-2737-08F3ED9D5065}"/>
              </a:ext>
            </a:extLst>
          </p:cNvPr>
          <p:cNvSpPr/>
          <p:nvPr/>
        </p:nvSpPr>
        <p:spPr>
          <a:xfrm>
            <a:off x="6604000" y="2371271"/>
            <a:ext cx="4622800" cy="1320800"/>
          </a:xfrm>
          <a:prstGeom prst="roundRect">
            <a:avLst/>
          </a:prstGeom>
          <a:solidFill>
            <a:srgbClr val="FF33CC"/>
          </a:solidFill>
          <a:ln>
            <a:solidFill>
              <a:srgbClr val="FF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C. </a:t>
            </a:r>
            <a:r>
              <a:rPr lang="en-VN" sz="1800" kern="0" dirty="0">
                <a:effectLst/>
                <a:latin typeface="Times New Roman" panose="02020603050405020304" pitchFamily="18" charset="0"/>
                <a:ea typeface="Times New Roman" panose="02020603050405020304" pitchFamily="18" charset="0"/>
              </a:rPr>
              <a:t>Du lịch – dịch vụ</a:t>
            </a:r>
            <a:r>
              <a:rPr lang="en-VN" sz="3200" dirty="0">
                <a:effectLst/>
              </a:rPr>
              <a:t> </a:t>
            </a:r>
            <a:endParaRPr lang="en-US" sz="2933" dirty="0">
              <a:solidFill>
                <a:schemeClr val="bg1"/>
              </a:solidFill>
              <a:latin typeface="#9Slide07 IcielBaliho Script" pitchFamily="2" charset="0"/>
            </a:endParaRPr>
          </a:p>
        </p:txBody>
      </p:sp>
      <p:sp>
        <p:nvSpPr>
          <p:cNvPr id="6" name="Hình chữ nhật: Góc Tròn 5">
            <a:extLst>
              <a:ext uri="{FF2B5EF4-FFF2-40B4-BE49-F238E27FC236}">
                <a16:creationId xmlns:a16="http://schemas.microsoft.com/office/drawing/2014/main" id="{88B5383A-0D9E-9A84-A68B-30FEA46A7AA6}"/>
              </a:ext>
            </a:extLst>
          </p:cNvPr>
          <p:cNvSpPr/>
          <p:nvPr/>
        </p:nvSpPr>
        <p:spPr>
          <a:xfrm>
            <a:off x="6604000" y="4343400"/>
            <a:ext cx="4622800" cy="1320800"/>
          </a:xfrm>
          <a:prstGeom prst="roundRect">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D. </a:t>
            </a:r>
            <a:r>
              <a:rPr lang="en-VN" sz="1800" kern="0" dirty="0">
                <a:effectLst/>
                <a:latin typeface="Times New Roman" panose="02020603050405020304" pitchFamily="18" charset="0"/>
                <a:ea typeface="Times New Roman" panose="02020603050405020304" pitchFamily="18" charset="0"/>
              </a:rPr>
              <a:t>Chăn nuôi</a:t>
            </a:r>
            <a:r>
              <a:rPr lang="en-VN" sz="3200" dirty="0">
                <a:effectLst/>
              </a:rPr>
              <a:t> </a:t>
            </a:r>
            <a:endParaRPr lang="en-US" sz="2933" dirty="0">
              <a:solidFill>
                <a:schemeClr val="bg1"/>
              </a:solidFill>
              <a:latin typeface="#9Slide07 IcielBaliho Script" pitchFamily="2" charset="0"/>
            </a:endParaRPr>
          </a:p>
        </p:txBody>
      </p:sp>
      <p:pic>
        <p:nvPicPr>
          <p:cNvPr id="2050" name="Picture 2" descr="icon tick - Nha Khoa Châu Thành">
            <a:extLst>
              <a:ext uri="{FF2B5EF4-FFF2-40B4-BE49-F238E27FC236}">
                <a16:creationId xmlns:a16="http://schemas.microsoft.com/office/drawing/2014/main" id="{3E99C2E7-3E30-C0E4-8B53-FF6E60A5292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25553" y="2324705"/>
            <a:ext cx="1479296" cy="1320800"/>
          </a:xfrm>
          <a:prstGeom prst="rect">
            <a:avLst/>
          </a:prstGeom>
          <a:noFill/>
          <a:extLst>
            <a:ext uri="{909E8E84-426E-40DD-AFC4-6F175D3DCCD1}">
              <a14:hiddenFill xmlns:a14="http://schemas.microsoft.com/office/drawing/2010/main">
                <a:solidFill>
                  <a:srgbClr val="FFFFFF"/>
                </a:solidFill>
              </a14:hiddenFill>
            </a:ext>
          </a:extLst>
        </p:spPr>
      </p:pic>
      <p:sp>
        <p:nvSpPr>
          <p:cNvPr id="2" name="Hình chữ nhật: Góc Tròn 11">
            <a:hlinkClick r:id="" action="ppaction://noaction"/>
            <a:extLst>
              <a:ext uri="{FF2B5EF4-FFF2-40B4-BE49-F238E27FC236}">
                <a16:creationId xmlns:a16="http://schemas.microsoft.com/office/drawing/2014/main" id="{17EBD802-E8F4-6E68-5933-2EAAB15E41BE}"/>
              </a:ext>
            </a:extLst>
          </p:cNvPr>
          <p:cNvSpPr/>
          <p:nvPr/>
        </p:nvSpPr>
        <p:spPr>
          <a:xfrm>
            <a:off x="314433" y="279400"/>
            <a:ext cx="1574800" cy="1320800"/>
          </a:xfrm>
          <a:prstGeom prst="roundRect">
            <a:avLst/>
          </a:prstGeom>
          <a:solidFill>
            <a:srgbClr val="9966FF"/>
          </a:solidFill>
          <a:ln>
            <a:solidFill>
              <a:srgbClr val="9966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400" dirty="0">
                <a:solidFill>
                  <a:schemeClr val="bg1"/>
                </a:solidFill>
                <a:latin typeface="#9Slide07 SVNBango" panose="02000000000000000000" pitchFamily="2" charset="0"/>
              </a:rPr>
              <a:t>30</a:t>
            </a:r>
          </a:p>
        </p:txBody>
      </p:sp>
    </p:spTree>
    <p:extLst>
      <p:ext uri="{BB962C8B-B14F-4D97-AF65-F5344CB8AC3E}">
        <p14:creationId xmlns:p14="http://schemas.microsoft.com/office/powerpoint/2010/main" val="3804988251"/>
      </p:ext>
    </p:extLst>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320" fill="hold"/>
                                        <p:tgtEl>
                                          <p:spTgt spid="26"/>
                                        </p:tgtEl>
                                      </p:cBhvr>
                                    </p:cmd>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p:cTn id="11" dur="500" fill="hold"/>
                                        <p:tgtEl>
                                          <p:spTgt spid="2050"/>
                                        </p:tgtEl>
                                        <p:attrNameLst>
                                          <p:attrName>ppt_w</p:attrName>
                                        </p:attrNameLst>
                                      </p:cBhvr>
                                      <p:tavLst>
                                        <p:tav tm="0">
                                          <p:val>
                                            <p:fltVal val="0"/>
                                          </p:val>
                                        </p:tav>
                                        <p:tav tm="100000">
                                          <p:val>
                                            <p:strVal val="#ppt_w"/>
                                          </p:val>
                                        </p:tav>
                                      </p:tavLst>
                                    </p:anim>
                                    <p:anim calcmode="lin" valueType="num">
                                      <p:cBhvr>
                                        <p:cTn id="12" dur="500" fill="hold"/>
                                        <p:tgtEl>
                                          <p:spTgt spid="2050"/>
                                        </p:tgtEl>
                                        <p:attrNameLst>
                                          <p:attrName>ppt_h</p:attrName>
                                        </p:attrNameLst>
                                      </p:cBhvr>
                                      <p:tavLst>
                                        <p:tav tm="0">
                                          <p:val>
                                            <p:fltVal val="0"/>
                                          </p:val>
                                        </p:tav>
                                        <p:tav tm="100000">
                                          <p:val>
                                            <p:strVal val="#ppt_h"/>
                                          </p:val>
                                        </p:tav>
                                      </p:tavLst>
                                    </p:anim>
                                    <p:animEffect transition="in" filter="fade">
                                      <p:cBhvr>
                                        <p:cTn id="13" dur="500"/>
                                        <p:tgtEl>
                                          <p:spTgt spid="2050"/>
                                        </p:tgtEl>
                                      </p:cBhvr>
                                    </p:animEffect>
                                  </p:childTnLst>
                                  <p:subTnLst>
                                    <p:audio>
                                      <p:cMediaNode>
                                        <p:cTn display="0" masterRel="sameClick">
                                          <p:stCondLst>
                                            <p:cond evt="begin" delay="0">
                                              <p:tn val="9"/>
                                            </p:cond>
                                          </p:stCondLst>
                                          <p:endCondLst>
                                            <p:cond evt="onStopAudio" delay="0">
                                              <p:tgtEl>
                                                <p:sldTgt/>
                                              </p:tgtEl>
                                            </p:cond>
                                          </p:endCondLst>
                                        </p:cTn>
                                        <p:tgtEl>
                                          <p:sndTgt r:embed="rId4" name="Tieng-tinh-tinh-www_tiengdong_com-_1_.wav"/>
                                        </p:tgtEl>
                                      </p:cMediaNode>
                                    </p:audio>
                                  </p:sub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1000"/>
                                        <p:tgtEl>
                                          <p:spTgt spid="2"/>
                                        </p:tgtEl>
                                      </p:cBhvr>
                                    </p:animEffect>
                                    <p:anim calcmode="lin" valueType="num">
                                      <p:cBhvr>
                                        <p:cTn id="19" dur="1000" fill="hold"/>
                                        <p:tgtEl>
                                          <p:spTgt spid="2"/>
                                        </p:tgtEl>
                                        <p:attrNameLst>
                                          <p:attrName>ppt_x</p:attrName>
                                        </p:attrNameLst>
                                      </p:cBhvr>
                                      <p:tavLst>
                                        <p:tav tm="0">
                                          <p:val>
                                            <p:strVal val="#ppt_x"/>
                                          </p:val>
                                        </p:tav>
                                        <p:tav tm="100000">
                                          <p:val>
                                            <p:strVal val="#ppt_x"/>
                                          </p:val>
                                        </p:tav>
                                      </p:tavLst>
                                    </p:anim>
                                    <p:anim calcmode="lin" valueType="num">
                                      <p:cBhvr>
                                        <p:cTn id="20"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26"/>
                </p:tgtEl>
              </p:cMediaNode>
            </p:video>
            <p:seq concurrent="1" nextAc="seek">
              <p:cTn id="22" restart="whenNotActive" fill="hold" evtFilter="cancelBubble" nodeType="interactiveSeq">
                <p:stCondLst>
                  <p:cond evt="onClick" delay="0">
                    <p:tgtEl>
                      <p:spTgt spid="26"/>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26"/>
                                        </p:tgtEl>
                                      </p:cBhvr>
                                    </p:cmd>
                                  </p:childTnLst>
                                </p:cTn>
                              </p:par>
                            </p:childTnLst>
                          </p:cTn>
                        </p:par>
                      </p:childTnLst>
                    </p:cTn>
                  </p:par>
                </p:childTnLst>
              </p:cTn>
              <p:nextCondLst>
                <p:cond evt="onClick" delay="0">
                  <p:tgtEl>
                    <p:spTgt spid="26"/>
                  </p:tgtEl>
                </p:cond>
              </p:nextCondLst>
            </p:seq>
            <p:seq concurrent="1" nextAc="seek">
              <p:cTn id="27" restart="whenNotActive" fill="hold" evtFilter="cancelBubble" nodeType="interactiveSeq">
                <p:stCondLst>
                  <p:cond evt="onClick" delay="0">
                    <p:tgtEl>
                      <p:spTgt spid="2"/>
                    </p:tgtEl>
                  </p:cond>
                </p:stCondLst>
                <p:endSync evt="end" delay="0">
                  <p:rtn val="all"/>
                </p:endSync>
                <p:childTnLst>
                  <p:par>
                    <p:cTn id="28" fill="hold">
                      <p:stCondLst>
                        <p:cond delay="0"/>
                      </p:stCondLst>
                      <p:childTnLst>
                        <p:par>
                          <p:cTn id="29" fill="hold">
                            <p:stCondLst>
                              <p:cond delay="0"/>
                            </p:stCondLst>
                            <p:childTnLst>
                              <p:par>
                                <p:cTn id="30" presetID="16" presetClass="exit" presetSubtype="21" fill="hold" grpId="1" nodeType="clickEffect">
                                  <p:stCondLst>
                                    <p:cond delay="0"/>
                                  </p:stCondLst>
                                  <p:childTnLst>
                                    <p:animEffect transition="out" filter="barn(inVertical)">
                                      <p:cBhvr>
                                        <p:cTn id="31" dur="500"/>
                                        <p:tgtEl>
                                          <p:spTgt spid="2"/>
                                        </p:tgtEl>
                                      </p:cBhvr>
                                    </p:animEffect>
                                    <p:set>
                                      <p:cBhvr>
                                        <p:cTn id="32" dur="1" fill="hold">
                                          <p:stCondLst>
                                            <p:cond delay="499"/>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2"/>
                  </p:tgtEl>
                </p:cond>
              </p:nextCondLst>
            </p:seq>
          </p:childTnLst>
        </p:cTn>
      </p:par>
    </p:tnLst>
    <p:bldLst>
      <p:bldP spid="2" grpId="0" animBg="1"/>
      <p:bldP spid="2" grpId="1"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Hình chữ nhật: Góc Tròn 24">
            <a:extLst>
              <a:ext uri="{FF2B5EF4-FFF2-40B4-BE49-F238E27FC236}">
                <a16:creationId xmlns:a16="http://schemas.microsoft.com/office/drawing/2014/main" id="{69E41CE8-5966-4D2C-B710-1301340ACDEE}"/>
              </a:ext>
            </a:extLst>
          </p:cNvPr>
          <p:cNvSpPr/>
          <p:nvPr/>
        </p:nvSpPr>
        <p:spPr>
          <a:xfrm>
            <a:off x="1930400" y="279400"/>
            <a:ext cx="8229600" cy="1320800"/>
          </a:xfrm>
          <a:prstGeom prst="roundRect">
            <a:avLst/>
          </a:prstGeom>
          <a:solidFill>
            <a:schemeClr val="bg1"/>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pic>
        <p:nvPicPr>
          <p:cNvPr id="26" name="ĐỒNG HỒ ĐẾM NGƯỢC 10s - MP4 - Phan Linh">
            <a:hlinkClick r:id="" action="ppaction://media"/>
            <a:extLst>
              <a:ext uri="{FF2B5EF4-FFF2-40B4-BE49-F238E27FC236}">
                <a16:creationId xmlns:a16="http://schemas.microsoft.com/office/drawing/2014/main" id="{84EC0011-12FA-25CA-DD83-30D6FBAC21A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212901" y="330200"/>
            <a:ext cx="1823962" cy="1219200"/>
          </a:xfrm>
          <a:prstGeom prst="rect">
            <a:avLst/>
          </a:prstGeom>
        </p:spPr>
      </p:pic>
      <p:sp>
        <p:nvSpPr>
          <p:cNvPr id="32" name="TextBox 15">
            <a:extLst>
              <a:ext uri="{FF2B5EF4-FFF2-40B4-BE49-F238E27FC236}">
                <a16:creationId xmlns:a16="http://schemas.microsoft.com/office/drawing/2014/main" id="{8601631E-39D9-EA99-598A-C2DF269180E7}"/>
              </a:ext>
            </a:extLst>
          </p:cNvPr>
          <p:cNvSpPr txBox="1"/>
          <p:nvPr/>
        </p:nvSpPr>
        <p:spPr>
          <a:xfrm>
            <a:off x="2116348" y="664898"/>
            <a:ext cx="7816537" cy="430887"/>
          </a:xfrm>
          <a:prstGeom prst="rect">
            <a:avLst/>
          </a:prstGeom>
        </p:spPr>
        <p:txBody>
          <a:bodyPr wrap="square" lIns="0" tIns="0" rIns="0" bIns="0" rtlCol="0" anchor="t">
            <a:spAutoFit/>
          </a:bodyPr>
          <a:lstStyle/>
          <a:p>
            <a:pPr lvl="0" algn="ctr">
              <a:spcBef>
                <a:spcPct val="0"/>
              </a:spcBef>
              <a:defRPr/>
            </a:pPr>
            <a:r>
              <a:rPr lang="en-VN" sz="1800" kern="0" dirty="0">
                <a:effectLst/>
                <a:latin typeface="Times New Roman" panose="02020603050405020304" pitchFamily="18" charset="0"/>
                <a:ea typeface="Times New Roman" panose="02020603050405020304" pitchFamily="18" charset="0"/>
              </a:rPr>
              <a:t>Một trong những </a:t>
            </a:r>
            <a:r>
              <a:rPr lang="en-VN" sz="1800" b="1" kern="0" dirty="0">
                <a:effectLst/>
                <a:latin typeface="Times New Roman" panose="02020603050405020304" pitchFamily="18" charset="0"/>
                <a:ea typeface="Times New Roman" panose="02020603050405020304" pitchFamily="18" charset="0"/>
              </a:rPr>
              <a:t>hạn chế lớn</a:t>
            </a:r>
            <a:r>
              <a:rPr lang="en-VN" sz="1800" kern="0" dirty="0">
                <a:effectLst/>
                <a:latin typeface="Times New Roman" panose="02020603050405020304" pitchFamily="18" charset="0"/>
                <a:ea typeface="Times New Roman" panose="02020603050405020304" pitchFamily="18" charset="0"/>
              </a:rPr>
              <a:t> của quá trình đô thị hoá ở Đà Nẵng hiện nay là:</a:t>
            </a:r>
            <a:r>
              <a:rPr lang="en-VN" sz="2800" dirty="0">
                <a:effectLst/>
              </a:rPr>
              <a:t> </a:t>
            </a:r>
            <a:endParaRPr lang="en-US" sz="2667" dirty="0">
              <a:solidFill>
                <a:srgbClr val="FF0000"/>
              </a:solidFill>
              <a:latin typeface="#9Slide07 IcielBaliho Script" pitchFamily="2" charset="0"/>
            </a:endParaRPr>
          </a:p>
        </p:txBody>
      </p:sp>
      <p:sp>
        <p:nvSpPr>
          <p:cNvPr id="3" name="Hình chữ nhật: Góc Tròn 2">
            <a:extLst>
              <a:ext uri="{FF2B5EF4-FFF2-40B4-BE49-F238E27FC236}">
                <a16:creationId xmlns:a16="http://schemas.microsoft.com/office/drawing/2014/main" id="{2ED72D20-8B52-E917-B4B6-4575A74B7611}"/>
              </a:ext>
            </a:extLst>
          </p:cNvPr>
          <p:cNvSpPr/>
          <p:nvPr/>
        </p:nvSpPr>
        <p:spPr>
          <a:xfrm>
            <a:off x="767157" y="2362200"/>
            <a:ext cx="4622800" cy="1320800"/>
          </a:xfrm>
          <a:prstGeom prst="roundRect">
            <a:avLst/>
          </a:prstGeom>
          <a:solidFill>
            <a:srgbClr val="9966FF"/>
          </a:solidFill>
          <a:ln>
            <a:solidFill>
              <a:srgbClr val="9966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A. </a:t>
            </a:r>
            <a:r>
              <a:rPr lang="en-VN" sz="1800" kern="0" dirty="0">
                <a:effectLst/>
                <a:latin typeface="Times New Roman" panose="02020603050405020304" pitchFamily="18" charset="0"/>
                <a:ea typeface="Times New Roman" panose="02020603050405020304" pitchFamily="18" charset="0"/>
              </a:rPr>
              <a:t>Dân cư thưa thớt</a:t>
            </a:r>
            <a:r>
              <a:rPr lang="en-VN" sz="3200" dirty="0">
                <a:effectLst/>
              </a:rPr>
              <a:t> </a:t>
            </a:r>
            <a:endParaRPr lang="en-US" sz="2933" dirty="0">
              <a:solidFill>
                <a:schemeClr val="bg1"/>
              </a:solidFill>
              <a:latin typeface="#9Slide07 IcielBaliho Script" pitchFamily="2" charset="0"/>
            </a:endParaRPr>
          </a:p>
        </p:txBody>
      </p:sp>
      <p:sp>
        <p:nvSpPr>
          <p:cNvPr id="4" name="Hình chữ nhật: Góc Tròn 3">
            <a:extLst>
              <a:ext uri="{FF2B5EF4-FFF2-40B4-BE49-F238E27FC236}">
                <a16:creationId xmlns:a16="http://schemas.microsoft.com/office/drawing/2014/main" id="{6A3DD2B5-D9F8-839C-A976-D11DFB7AE125}"/>
              </a:ext>
            </a:extLst>
          </p:cNvPr>
          <p:cNvSpPr/>
          <p:nvPr/>
        </p:nvSpPr>
        <p:spPr>
          <a:xfrm>
            <a:off x="767157" y="4463143"/>
            <a:ext cx="4622800" cy="1320800"/>
          </a:xfrm>
          <a:prstGeom prst="roundRect">
            <a:avLst/>
          </a:prstGeom>
          <a:solidFill>
            <a:srgbClr val="FF6600"/>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B. </a:t>
            </a:r>
            <a:r>
              <a:rPr lang="en-VN" sz="1800" kern="0" dirty="0">
                <a:effectLst/>
                <a:latin typeface="Times New Roman" panose="02020603050405020304" pitchFamily="18" charset="0"/>
                <a:ea typeface="Times New Roman" panose="02020603050405020304" pitchFamily="18" charset="0"/>
              </a:rPr>
              <a:t>Thiếu lao động công nghiệp</a:t>
            </a:r>
            <a:r>
              <a:rPr lang="en-VN" sz="3200" dirty="0">
                <a:effectLst/>
              </a:rPr>
              <a:t> </a:t>
            </a:r>
            <a:endParaRPr lang="en-US" sz="2933" dirty="0">
              <a:solidFill>
                <a:schemeClr val="bg1"/>
              </a:solidFill>
              <a:latin typeface="#9Slide07 IcielBaliho Script" pitchFamily="2" charset="0"/>
            </a:endParaRPr>
          </a:p>
        </p:txBody>
      </p:sp>
      <p:sp>
        <p:nvSpPr>
          <p:cNvPr id="5" name="Hình chữ nhật: Góc Tròn 4">
            <a:extLst>
              <a:ext uri="{FF2B5EF4-FFF2-40B4-BE49-F238E27FC236}">
                <a16:creationId xmlns:a16="http://schemas.microsoft.com/office/drawing/2014/main" id="{62AA701F-5705-B3B2-2737-08F3ED9D5065}"/>
              </a:ext>
            </a:extLst>
          </p:cNvPr>
          <p:cNvSpPr/>
          <p:nvPr/>
        </p:nvSpPr>
        <p:spPr>
          <a:xfrm>
            <a:off x="6604000" y="2371271"/>
            <a:ext cx="4622800" cy="1320800"/>
          </a:xfrm>
          <a:prstGeom prst="roundRect">
            <a:avLst/>
          </a:prstGeom>
          <a:solidFill>
            <a:srgbClr val="FF33CC"/>
          </a:solidFill>
          <a:ln>
            <a:solidFill>
              <a:srgbClr val="FF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C. </a:t>
            </a:r>
            <a:r>
              <a:rPr lang="en-VN" sz="1800" kern="0" dirty="0">
                <a:effectLst/>
                <a:latin typeface="Times New Roman" panose="02020603050405020304" pitchFamily="18" charset="0"/>
                <a:ea typeface="Times New Roman" panose="02020603050405020304" pitchFamily="18" charset="0"/>
              </a:rPr>
              <a:t>Ô nhiễm môi trường, quá tải hạ tầng</a:t>
            </a:r>
            <a:r>
              <a:rPr lang="en-VN" sz="3200" dirty="0">
                <a:effectLst/>
              </a:rPr>
              <a:t> </a:t>
            </a:r>
            <a:endParaRPr lang="en-US" sz="2933" dirty="0">
              <a:solidFill>
                <a:schemeClr val="bg1"/>
              </a:solidFill>
              <a:latin typeface="#9Slide07 IcielBaliho Script" pitchFamily="2" charset="0"/>
            </a:endParaRPr>
          </a:p>
        </p:txBody>
      </p:sp>
      <p:sp>
        <p:nvSpPr>
          <p:cNvPr id="6" name="Hình chữ nhật: Góc Tròn 5">
            <a:extLst>
              <a:ext uri="{FF2B5EF4-FFF2-40B4-BE49-F238E27FC236}">
                <a16:creationId xmlns:a16="http://schemas.microsoft.com/office/drawing/2014/main" id="{88B5383A-0D9E-9A84-A68B-30FEA46A7AA6}"/>
              </a:ext>
            </a:extLst>
          </p:cNvPr>
          <p:cNvSpPr/>
          <p:nvPr/>
        </p:nvSpPr>
        <p:spPr>
          <a:xfrm>
            <a:off x="6604000" y="4343400"/>
            <a:ext cx="4622800" cy="1320800"/>
          </a:xfrm>
          <a:prstGeom prst="roundRect">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933" dirty="0">
                <a:solidFill>
                  <a:schemeClr val="bg1"/>
                </a:solidFill>
                <a:latin typeface="#9Slide07 IcielBaliho Script" pitchFamily="2" charset="0"/>
              </a:rPr>
              <a:t>D. </a:t>
            </a:r>
            <a:r>
              <a:rPr lang="en-VN" sz="1800" kern="0" dirty="0">
                <a:effectLst/>
                <a:latin typeface="Times New Roman" panose="02020603050405020304" pitchFamily="18" charset="0"/>
                <a:ea typeface="Times New Roman" panose="02020603050405020304" pitchFamily="18" charset="0"/>
              </a:rPr>
              <a:t>Thiếu đất canh tác</a:t>
            </a:r>
            <a:r>
              <a:rPr lang="en-VN" sz="3200" dirty="0">
                <a:effectLst/>
              </a:rPr>
              <a:t> </a:t>
            </a:r>
            <a:endParaRPr lang="en-US" sz="2933" dirty="0">
              <a:solidFill>
                <a:schemeClr val="bg1"/>
              </a:solidFill>
              <a:latin typeface="#9Slide07 IcielBaliho Script" pitchFamily="2" charset="0"/>
            </a:endParaRPr>
          </a:p>
        </p:txBody>
      </p:sp>
      <p:pic>
        <p:nvPicPr>
          <p:cNvPr id="2050" name="Picture 2" descr="icon tick - Nha Khoa Châu Thành">
            <a:extLst>
              <a:ext uri="{FF2B5EF4-FFF2-40B4-BE49-F238E27FC236}">
                <a16:creationId xmlns:a16="http://schemas.microsoft.com/office/drawing/2014/main" id="{3E99C2E7-3E30-C0E4-8B53-FF6E60A5292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25553" y="2324705"/>
            <a:ext cx="1479296" cy="1320800"/>
          </a:xfrm>
          <a:prstGeom prst="rect">
            <a:avLst/>
          </a:prstGeom>
          <a:noFill/>
          <a:extLst>
            <a:ext uri="{909E8E84-426E-40DD-AFC4-6F175D3DCCD1}">
              <a14:hiddenFill xmlns:a14="http://schemas.microsoft.com/office/drawing/2010/main">
                <a:solidFill>
                  <a:srgbClr val="FFFFFF"/>
                </a:solidFill>
              </a14:hiddenFill>
            </a:ext>
          </a:extLst>
        </p:spPr>
      </p:pic>
      <p:sp>
        <p:nvSpPr>
          <p:cNvPr id="2" name="Hình chữ nhật: Góc Tròn 11">
            <a:hlinkClick r:id="" action="ppaction://noaction"/>
            <a:extLst>
              <a:ext uri="{FF2B5EF4-FFF2-40B4-BE49-F238E27FC236}">
                <a16:creationId xmlns:a16="http://schemas.microsoft.com/office/drawing/2014/main" id="{17EBD802-E8F4-6E68-5933-2EAAB15E41BE}"/>
              </a:ext>
            </a:extLst>
          </p:cNvPr>
          <p:cNvSpPr/>
          <p:nvPr/>
        </p:nvSpPr>
        <p:spPr>
          <a:xfrm>
            <a:off x="314433" y="279400"/>
            <a:ext cx="1574800" cy="1320800"/>
          </a:xfrm>
          <a:prstGeom prst="roundRect">
            <a:avLst/>
          </a:prstGeom>
          <a:solidFill>
            <a:srgbClr val="9966FF"/>
          </a:solidFill>
          <a:ln>
            <a:solidFill>
              <a:srgbClr val="9966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400" dirty="0">
                <a:solidFill>
                  <a:schemeClr val="bg1"/>
                </a:solidFill>
                <a:latin typeface="#9Slide07 SVNBango" panose="02000000000000000000" pitchFamily="2" charset="0"/>
              </a:rPr>
              <a:t>30</a:t>
            </a:r>
          </a:p>
        </p:txBody>
      </p:sp>
    </p:spTree>
    <p:extLst>
      <p:ext uri="{BB962C8B-B14F-4D97-AF65-F5344CB8AC3E}">
        <p14:creationId xmlns:p14="http://schemas.microsoft.com/office/powerpoint/2010/main" val="1492714224"/>
      </p:ext>
    </p:extLst>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320" fill="hold"/>
                                        <p:tgtEl>
                                          <p:spTgt spid="26"/>
                                        </p:tgtEl>
                                      </p:cBhvr>
                                    </p:cmd>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p:cTn id="11" dur="500" fill="hold"/>
                                        <p:tgtEl>
                                          <p:spTgt spid="2050"/>
                                        </p:tgtEl>
                                        <p:attrNameLst>
                                          <p:attrName>ppt_w</p:attrName>
                                        </p:attrNameLst>
                                      </p:cBhvr>
                                      <p:tavLst>
                                        <p:tav tm="0">
                                          <p:val>
                                            <p:fltVal val="0"/>
                                          </p:val>
                                        </p:tav>
                                        <p:tav tm="100000">
                                          <p:val>
                                            <p:strVal val="#ppt_w"/>
                                          </p:val>
                                        </p:tav>
                                      </p:tavLst>
                                    </p:anim>
                                    <p:anim calcmode="lin" valueType="num">
                                      <p:cBhvr>
                                        <p:cTn id="12" dur="500" fill="hold"/>
                                        <p:tgtEl>
                                          <p:spTgt spid="2050"/>
                                        </p:tgtEl>
                                        <p:attrNameLst>
                                          <p:attrName>ppt_h</p:attrName>
                                        </p:attrNameLst>
                                      </p:cBhvr>
                                      <p:tavLst>
                                        <p:tav tm="0">
                                          <p:val>
                                            <p:fltVal val="0"/>
                                          </p:val>
                                        </p:tav>
                                        <p:tav tm="100000">
                                          <p:val>
                                            <p:strVal val="#ppt_h"/>
                                          </p:val>
                                        </p:tav>
                                      </p:tavLst>
                                    </p:anim>
                                    <p:animEffect transition="in" filter="fade">
                                      <p:cBhvr>
                                        <p:cTn id="13" dur="500"/>
                                        <p:tgtEl>
                                          <p:spTgt spid="2050"/>
                                        </p:tgtEl>
                                      </p:cBhvr>
                                    </p:animEffect>
                                  </p:childTnLst>
                                  <p:subTnLst>
                                    <p:audio>
                                      <p:cMediaNode>
                                        <p:cTn display="0" masterRel="sameClick">
                                          <p:stCondLst>
                                            <p:cond evt="begin" delay="0">
                                              <p:tn val="9"/>
                                            </p:cond>
                                          </p:stCondLst>
                                          <p:endCondLst>
                                            <p:cond evt="onStopAudio" delay="0">
                                              <p:tgtEl>
                                                <p:sldTgt/>
                                              </p:tgtEl>
                                            </p:cond>
                                          </p:endCondLst>
                                        </p:cTn>
                                        <p:tgtEl>
                                          <p:sndTgt r:embed="rId4" name="Tieng-tinh-tinh-www_tiengdong_com-_1_.wav"/>
                                        </p:tgtEl>
                                      </p:cMediaNode>
                                    </p:audio>
                                  </p:sub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1000"/>
                                        <p:tgtEl>
                                          <p:spTgt spid="2"/>
                                        </p:tgtEl>
                                      </p:cBhvr>
                                    </p:animEffect>
                                    <p:anim calcmode="lin" valueType="num">
                                      <p:cBhvr>
                                        <p:cTn id="19" dur="1000" fill="hold"/>
                                        <p:tgtEl>
                                          <p:spTgt spid="2"/>
                                        </p:tgtEl>
                                        <p:attrNameLst>
                                          <p:attrName>ppt_x</p:attrName>
                                        </p:attrNameLst>
                                      </p:cBhvr>
                                      <p:tavLst>
                                        <p:tav tm="0">
                                          <p:val>
                                            <p:strVal val="#ppt_x"/>
                                          </p:val>
                                        </p:tav>
                                        <p:tav tm="100000">
                                          <p:val>
                                            <p:strVal val="#ppt_x"/>
                                          </p:val>
                                        </p:tav>
                                      </p:tavLst>
                                    </p:anim>
                                    <p:anim calcmode="lin" valueType="num">
                                      <p:cBhvr>
                                        <p:cTn id="20"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26"/>
                </p:tgtEl>
              </p:cMediaNode>
            </p:video>
            <p:seq concurrent="1" nextAc="seek">
              <p:cTn id="22" restart="whenNotActive" fill="hold" evtFilter="cancelBubble" nodeType="interactiveSeq">
                <p:stCondLst>
                  <p:cond evt="onClick" delay="0">
                    <p:tgtEl>
                      <p:spTgt spid="26"/>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26"/>
                                        </p:tgtEl>
                                      </p:cBhvr>
                                    </p:cmd>
                                  </p:childTnLst>
                                </p:cTn>
                              </p:par>
                            </p:childTnLst>
                          </p:cTn>
                        </p:par>
                      </p:childTnLst>
                    </p:cTn>
                  </p:par>
                </p:childTnLst>
              </p:cTn>
              <p:nextCondLst>
                <p:cond evt="onClick" delay="0">
                  <p:tgtEl>
                    <p:spTgt spid="26"/>
                  </p:tgtEl>
                </p:cond>
              </p:nextCondLst>
            </p:seq>
            <p:seq concurrent="1" nextAc="seek">
              <p:cTn id="27" restart="whenNotActive" fill="hold" evtFilter="cancelBubble" nodeType="interactiveSeq">
                <p:stCondLst>
                  <p:cond evt="onClick" delay="0">
                    <p:tgtEl>
                      <p:spTgt spid="2"/>
                    </p:tgtEl>
                  </p:cond>
                </p:stCondLst>
                <p:endSync evt="end" delay="0">
                  <p:rtn val="all"/>
                </p:endSync>
                <p:childTnLst>
                  <p:par>
                    <p:cTn id="28" fill="hold">
                      <p:stCondLst>
                        <p:cond delay="0"/>
                      </p:stCondLst>
                      <p:childTnLst>
                        <p:par>
                          <p:cTn id="29" fill="hold">
                            <p:stCondLst>
                              <p:cond delay="0"/>
                            </p:stCondLst>
                            <p:childTnLst>
                              <p:par>
                                <p:cTn id="30" presetID="16" presetClass="exit" presetSubtype="21" fill="hold" grpId="1" nodeType="clickEffect">
                                  <p:stCondLst>
                                    <p:cond delay="0"/>
                                  </p:stCondLst>
                                  <p:childTnLst>
                                    <p:animEffect transition="out" filter="barn(inVertical)">
                                      <p:cBhvr>
                                        <p:cTn id="31" dur="500"/>
                                        <p:tgtEl>
                                          <p:spTgt spid="2"/>
                                        </p:tgtEl>
                                      </p:cBhvr>
                                    </p:animEffect>
                                    <p:set>
                                      <p:cBhvr>
                                        <p:cTn id="32" dur="1" fill="hold">
                                          <p:stCondLst>
                                            <p:cond delay="499"/>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2"/>
                  </p:tgtEl>
                </p:cond>
              </p:nextCondLst>
            </p:seq>
          </p:childTnLst>
        </p:cTn>
      </p:par>
    </p:tnLst>
    <p:bldLst>
      <p:bldP spid="2" grpId="0" animBg="1"/>
      <p:bldP spid="2" grpId="1" animBg="1"/>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2BABC"/>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BB38B3C-8058-4779-8FAC-2AE9D5E0781C}"/>
              </a:ext>
            </a:extLst>
          </p:cNvPr>
          <p:cNvSpPr/>
          <p:nvPr/>
        </p:nvSpPr>
        <p:spPr>
          <a:xfrm>
            <a:off x="304800" y="228600"/>
            <a:ext cx="11658600" cy="6446138"/>
          </a:xfrm>
          <a:prstGeom prst="rect">
            <a:avLst/>
          </a:prstGeom>
          <a:solidFill>
            <a:schemeClr val="bg1"/>
          </a:solidFill>
          <a:ln>
            <a:solidFill>
              <a:schemeClr val="bg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F886579-8B2F-418B-A442-FF9AAE31516A}"/>
              </a:ext>
            </a:extLst>
          </p:cNvPr>
          <p:cNvSpPr/>
          <p:nvPr/>
        </p:nvSpPr>
        <p:spPr>
          <a:xfrm>
            <a:off x="647700" y="2133600"/>
            <a:ext cx="10972800" cy="3316742"/>
          </a:xfrm>
          <a:prstGeom prst="rect">
            <a:avLst/>
          </a:prstGeom>
          <a:solidFill>
            <a:srgbClr val="0070C0"/>
          </a:solidFill>
        </p:spPr>
        <p:txBody>
          <a:bodyPr wrap="square">
            <a:spAutoFit/>
          </a:bodyPr>
          <a:lstStyle/>
          <a:p>
            <a:pPr>
              <a:lnSpc>
                <a:spcPct val="150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vi-VN" sz="3600" b="1" dirty="0">
                <a:solidFill>
                  <a:schemeClr val="bg1"/>
                </a:solidFill>
                <a:effectLst/>
                <a:latin typeface="Times New Roman" panose="02020603050405020304" pitchFamily="18" charset="0"/>
                <a:ea typeface="Yu Mincho" panose="02020400000000000000" pitchFamily="18" charset="-128"/>
              </a:rPr>
              <a:t>1. </a:t>
            </a:r>
            <a:r>
              <a:rPr lang="vi-VN" sz="3600" dirty="0">
                <a:solidFill>
                  <a:schemeClr val="bg1"/>
                </a:solidFill>
                <a:effectLst/>
                <a:latin typeface="Times New Roman" panose="02020603050405020304" pitchFamily="18" charset="0"/>
                <a:ea typeface="Yu Mincho" panose="02020400000000000000" pitchFamily="18" charset="-128"/>
              </a:rPr>
              <a:t>Số dân thành thị ở Đà Nẵng tăng nhanh chủ yếu do nguyên nhân nào?</a:t>
            </a:r>
            <a:endParaRPr lang="en-VN" sz="3600" dirty="0">
              <a:solidFill>
                <a:schemeClr val="bg1"/>
              </a:solidFill>
              <a:effectLst/>
              <a:latin typeface="Times New Roman" panose="02020603050405020304" pitchFamily="18" charset="0"/>
              <a:ea typeface="Times New Roman" panose="02020603050405020304" pitchFamily="18" charset="0"/>
            </a:endParaRPr>
          </a:p>
          <a:p>
            <a:pPr>
              <a:lnSpc>
                <a:spcPct val="150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vi-VN" sz="3600" b="1" dirty="0">
                <a:solidFill>
                  <a:schemeClr val="bg1"/>
                </a:solidFill>
                <a:effectLst/>
                <a:latin typeface="Times New Roman" panose="02020603050405020304" pitchFamily="18" charset="0"/>
                <a:ea typeface="Yu Mincho" panose="02020400000000000000" pitchFamily="18" charset="-128"/>
              </a:rPr>
              <a:t>2. </a:t>
            </a:r>
            <a:r>
              <a:rPr lang="vi-VN" sz="3600" dirty="0">
                <a:solidFill>
                  <a:schemeClr val="bg1"/>
                </a:solidFill>
                <a:effectLst/>
                <a:latin typeface="Times New Roman" panose="02020603050405020304" pitchFamily="18" charset="0"/>
                <a:ea typeface="Yu Mincho" panose="02020400000000000000" pitchFamily="18" charset="-128"/>
              </a:rPr>
              <a:t>Phân tích ảnh hưởng của đô thị hoá đến sự phát triển kinh tế – xã hội của thành phố Đà Nẵng.</a:t>
            </a:r>
            <a:endParaRPr lang="en-VN" sz="3600" dirty="0">
              <a:solidFill>
                <a:schemeClr val="bg1"/>
              </a:solidFill>
              <a:effectLst/>
              <a:latin typeface="Times New Roman" panose="02020603050405020304" pitchFamily="18" charset="0"/>
              <a:ea typeface="Times New Roman" panose="02020603050405020304" pitchFamily="18" charset="0"/>
            </a:endParaRPr>
          </a:p>
        </p:txBody>
      </p:sp>
      <p:sp>
        <p:nvSpPr>
          <p:cNvPr id="2" name="Rectangle 1">
            <a:extLst>
              <a:ext uri="{FF2B5EF4-FFF2-40B4-BE49-F238E27FC236}">
                <a16:creationId xmlns:a16="http://schemas.microsoft.com/office/drawing/2014/main" id="{441E6A59-8301-3E61-A848-34DBB294ACB4}"/>
              </a:ext>
            </a:extLst>
          </p:cNvPr>
          <p:cNvSpPr/>
          <p:nvPr/>
        </p:nvSpPr>
        <p:spPr>
          <a:xfrm>
            <a:off x="4343400" y="798058"/>
            <a:ext cx="3810000" cy="1219200"/>
          </a:xfrm>
          <a:prstGeom prst="rect">
            <a:avLst/>
          </a:prstGeom>
          <a:solidFill>
            <a:srgbClr val="00CC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0" dirty="0">
                <a:latin typeface="#9Slide07 IcielCadena" panose="02000503000000020004" pitchFamily="2" charset="0"/>
              </a:rPr>
              <a:t>BÀI TẬP</a:t>
            </a:r>
          </a:p>
        </p:txBody>
      </p:sp>
    </p:spTree>
    <p:extLst>
      <p:ext uri="{BB962C8B-B14F-4D97-AF65-F5344CB8AC3E}">
        <p14:creationId xmlns:p14="http://schemas.microsoft.com/office/powerpoint/2010/main" val="186356202"/>
      </p:ext>
    </p:extLst>
  </p:cSld>
  <p:clrMapOvr>
    <a:masterClrMapping/>
  </p:clrMapOvr>
  <p:transition spd="slow">
    <p:push dir="u"/>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FD54BE0-A063-4C1B-AD2E-FF99E1FB85C6}"/>
              </a:ext>
            </a:extLst>
          </p:cNvPr>
          <p:cNvPicPr>
            <a:picLocks noChangeAspect="1"/>
          </p:cNvPicPr>
          <p:nvPr/>
        </p:nvPicPr>
        <p:blipFill>
          <a:blip r:embed="rId2"/>
          <a:stretch>
            <a:fillRect/>
          </a:stretch>
        </p:blipFill>
        <p:spPr>
          <a:xfrm>
            <a:off x="387625" y="417560"/>
            <a:ext cx="4572000" cy="1743201"/>
          </a:xfrm>
          <a:prstGeom prst="rect">
            <a:avLst/>
          </a:prstGeom>
        </p:spPr>
      </p:pic>
      <p:pic>
        <p:nvPicPr>
          <p:cNvPr id="8" name="Picture 7">
            <a:extLst>
              <a:ext uri="{FF2B5EF4-FFF2-40B4-BE49-F238E27FC236}">
                <a16:creationId xmlns:a16="http://schemas.microsoft.com/office/drawing/2014/main" id="{A8A521C6-3C78-4CEC-9E72-E77A805D77FD}"/>
              </a:ext>
            </a:extLst>
          </p:cNvPr>
          <p:cNvPicPr>
            <a:picLocks noChangeAspect="1"/>
          </p:cNvPicPr>
          <p:nvPr/>
        </p:nvPicPr>
        <p:blipFill rotWithShape="1">
          <a:blip r:embed="rId3"/>
          <a:srcRect t="17020" b="22838"/>
          <a:stretch/>
        </p:blipFill>
        <p:spPr>
          <a:xfrm>
            <a:off x="387625" y="3944566"/>
            <a:ext cx="4465983" cy="2495874"/>
          </a:xfrm>
          <a:prstGeom prst="rect">
            <a:avLst/>
          </a:prstGeom>
        </p:spPr>
      </p:pic>
      <p:sp>
        <p:nvSpPr>
          <p:cNvPr id="3" name="TextBox 2">
            <a:extLst>
              <a:ext uri="{FF2B5EF4-FFF2-40B4-BE49-F238E27FC236}">
                <a16:creationId xmlns:a16="http://schemas.microsoft.com/office/drawing/2014/main" id="{7AA6565A-70EE-DF0F-C2D4-F0BA58510E49}"/>
              </a:ext>
            </a:extLst>
          </p:cNvPr>
          <p:cNvSpPr txBox="1"/>
          <p:nvPr/>
        </p:nvSpPr>
        <p:spPr>
          <a:xfrm>
            <a:off x="5181600" y="557601"/>
            <a:ext cx="6705600" cy="5910401"/>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pPr algn="just">
              <a:lnSpc>
                <a:spcPct val="150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nl-NL" sz="3200" b="1" dirty="0">
                <a:solidFill>
                  <a:srgbClr val="CC006A"/>
                </a:solidFill>
                <a:effectLst/>
                <a:latin typeface="Arial" panose="020B0604020202020204" pitchFamily="34" charset="0"/>
                <a:ea typeface="Yu Mincho" panose="02020400000000000000" pitchFamily="18" charset="-128"/>
                <a:cs typeface="Arial" panose="020B0604020202020204" pitchFamily="34" charset="0"/>
              </a:rPr>
              <a:t>1.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Viết</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một</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bức</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thư</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cho</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người</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bạn</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nước</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ngoài</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để</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giới</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thiệu</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những</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đổi</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thay</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lớn</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của</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thành</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phố</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quê</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hương</a:t>
            </a:r>
            <a:r>
              <a:rPr lang="nl-NL" sz="320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a:t>
            </a:r>
            <a:endParaRPr lang="en-VN" sz="3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nl-NL" sz="3200" b="1" kern="0" dirty="0">
                <a:solidFill>
                  <a:srgbClr val="CC006A"/>
                </a:solidFill>
                <a:effectLst/>
                <a:latin typeface="Arial" panose="020B0604020202020204" pitchFamily="34" charset="0"/>
                <a:ea typeface="Yu Mincho" panose="02020400000000000000" pitchFamily="18" charset="-128"/>
                <a:cs typeface="Arial" panose="020B0604020202020204" pitchFamily="34" charset="0"/>
              </a:rPr>
              <a:t>2.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Nêu</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một</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số</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biện</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pháp</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của</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học</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sinh</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nhằm</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góp</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phần</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giảm</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thiểu</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ô</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nhiễm</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môi</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trường</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trong</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quá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trình</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đô</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thị</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hoá</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thành</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phố</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Đà</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Nẵng</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hiện</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nl-NL" sz="32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nay</a:t>
            </a:r>
            <a:r>
              <a:rPr lang="nl-NL" sz="32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a:t>
            </a:r>
            <a:r>
              <a:rPr lang="en-VN" sz="3200" dirty="0">
                <a:effectLst/>
                <a:latin typeface="Arial" panose="020B0604020202020204" pitchFamily="34" charset="0"/>
                <a:cs typeface="Arial" panose="020B0604020202020204" pitchFamily="34" charset="0"/>
              </a:rPr>
              <a:t> </a:t>
            </a:r>
            <a:endParaRPr lang="en-VN"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4064564"/>
      </p:ext>
    </p:extLst>
  </p:cSld>
  <p:clrMapOvr>
    <a:masterClrMapping/>
  </p:clrMapOvr>
  <p:transition spd="slow">
    <p:push dir="u"/>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2AEF3A9-437C-4C80-8A1D-5E400A1FCCCF}"/>
              </a:ext>
            </a:extLst>
          </p:cNvPr>
          <p:cNvPicPr>
            <a:picLocks noChangeAspect="1"/>
          </p:cNvPicPr>
          <p:nvPr/>
        </p:nvPicPr>
        <p:blipFill>
          <a:blip r:embed="rId3"/>
          <a:stretch>
            <a:fillRect/>
          </a:stretch>
        </p:blipFill>
        <p:spPr>
          <a:xfrm>
            <a:off x="7454765" y="2209800"/>
            <a:ext cx="4800600" cy="4800600"/>
          </a:xfrm>
          <a:prstGeom prst="rect">
            <a:avLst/>
          </a:prstGeom>
        </p:spPr>
      </p:pic>
      <p:pic>
        <p:nvPicPr>
          <p:cNvPr id="2" name="图片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252" y="533400"/>
            <a:ext cx="8118944" cy="4893999"/>
          </a:xfrm>
          <a:prstGeom prst="rect">
            <a:avLst/>
          </a:prstGeom>
        </p:spPr>
      </p:pic>
      <p:pic>
        <p:nvPicPr>
          <p:cNvPr id="3" name="图片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820426" y="3657602"/>
            <a:ext cx="1756661" cy="2780839"/>
          </a:xfrm>
          <a:prstGeom prst="rect">
            <a:avLst/>
          </a:prstGeom>
        </p:spPr>
      </p:pic>
      <p:sp>
        <p:nvSpPr>
          <p:cNvPr id="4" name="Text Box 26"/>
          <p:cNvSpPr txBox="1">
            <a:spLocks noChangeArrowheads="1"/>
          </p:cNvSpPr>
          <p:nvPr/>
        </p:nvSpPr>
        <p:spPr bwMode="auto">
          <a:xfrm>
            <a:off x="1353764" y="2471929"/>
            <a:ext cx="896215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685800" rtl="0" eaLnBrk="1" fontAlgn="auto" latinLnBrk="0" hangingPunct="1">
              <a:lnSpc>
                <a:spcPct val="100000"/>
              </a:lnSpc>
              <a:spcBef>
                <a:spcPct val="50000"/>
              </a:spcBef>
              <a:spcAft>
                <a:spcPts val="0"/>
              </a:spcAft>
              <a:buClrTx/>
              <a:buSzTx/>
              <a:buFontTx/>
              <a:buNone/>
              <a:tabLst/>
              <a:defRPr/>
            </a:pPr>
            <a:r>
              <a:rPr kumimoji="0" lang="en-US" altLang="vi-VN"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1. </a:t>
            </a:r>
            <a:r>
              <a:rPr kumimoji="0" lang="en-US" altLang="vi-VN" sz="24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Làm</a:t>
            </a:r>
            <a:r>
              <a:rPr kumimoji="0" lang="en-US" altLang="vi-VN"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a:t>
            </a:r>
            <a:r>
              <a:rPr kumimoji="0" lang="en-US" altLang="vi-VN" sz="24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bài</a:t>
            </a:r>
            <a:r>
              <a:rPr kumimoji="0" lang="en-US" altLang="vi-VN"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a:t>
            </a:r>
            <a:r>
              <a:rPr kumimoji="0" lang="en-US" altLang="vi-VN" sz="24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tập</a:t>
            </a:r>
            <a:r>
              <a:rPr kumimoji="0" lang="en-US" altLang="vi-VN"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a:t>
            </a:r>
            <a:r>
              <a:rPr kumimoji="0" lang="en-US" altLang="vi-VN" sz="24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và</a:t>
            </a:r>
            <a:r>
              <a:rPr kumimoji="0" lang="en-US" altLang="vi-VN"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a:t>
            </a:r>
            <a:r>
              <a:rPr kumimoji="0" lang="en-US" altLang="vi-VN" sz="24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trả</a:t>
            </a:r>
            <a:r>
              <a:rPr kumimoji="0" lang="en-US" altLang="vi-VN"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a:t>
            </a:r>
            <a:r>
              <a:rPr kumimoji="0" lang="en-US" altLang="vi-VN" sz="24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lời</a:t>
            </a:r>
            <a:r>
              <a:rPr kumimoji="0" lang="en-US" altLang="vi-VN"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a:t>
            </a:r>
            <a:r>
              <a:rPr kumimoji="0" lang="en-US" altLang="vi-VN" sz="24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các</a:t>
            </a:r>
            <a:r>
              <a:rPr kumimoji="0" lang="en-US" altLang="vi-VN"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a:t>
            </a:r>
            <a:r>
              <a:rPr kumimoji="0" lang="en-US" altLang="vi-VN" sz="24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câu</a:t>
            </a:r>
            <a:r>
              <a:rPr kumimoji="0" lang="en-US" altLang="vi-VN"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a:t>
            </a:r>
            <a:r>
              <a:rPr kumimoji="0" lang="en-US" altLang="vi-VN" sz="24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hỏi</a:t>
            </a:r>
            <a:r>
              <a:rPr kumimoji="0" lang="en-US" altLang="vi-VN"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a:t>
            </a:r>
            <a:r>
              <a:rPr kumimoji="0" lang="en-US" altLang="vi-VN" sz="24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cuối</a:t>
            </a:r>
            <a:r>
              <a:rPr kumimoji="0" lang="en-US" altLang="vi-VN"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a:t>
            </a:r>
            <a:r>
              <a:rPr kumimoji="0" lang="en-US" altLang="vi-VN" sz="2400" b="0" i="0" u="none" strike="noStrike" kern="1200" cap="none" spc="0" normalizeH="0" baseline="0" noProof="0" dirty="0" err="1">
                <a:ln>
                  <a:noFill/>
                </a:ln>
                <a:solidFill>
                  <a:prstClr val="white"/>
                </a:solidFill>
                <a:effectLst/>
                <a:uLnTx/>
                <a:uFillTx/>
                <a:latin typeface="Times New Roman" panose="02020603050405020304" pitchFamily="18" charset="0"/>
                <a:cs typeface="Times New Roman" panose="02020603050405020304" pitchFamily="18" charset="0"/>
              </a:rPr>
              <a:t>bài</a:t>
            </a:r>
            <a:endParaRPr kumimoji="0" lang="en-US" altLang="vi-VN"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5" name="Text Box 27"/>
          <p:cNvSpPr txBox="1">
            <a:spLocks noChangeArrowheads="1"/>
          </p:cNvSpPr>
          <p:nvPr/>
        </p:nvSpPr>
        <p:spPr bwMode="auto">
          <a:xfrm>
            <a:off x="2571336" y="3162394"/>
            <a:ext cx="559664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685800" rtl="0" eaLnBrk="1" fontAlgn="auto" latinLnBrk="0" hangingPunct="1">
              <a:lnSpc>
                <a:spcPct val="100000"/>
              </a:lnSpc>
              <a:spcBef>
                <a:spcPct val="50000"/>
              </a:spcBef>
              <a:spcAft>
                <a:spcPts val="0"/>
              </a:spcAft>
              <a:buClrTx/>
              <a:buSzTx/>
              <a:buFontTx/>
              <a:buNone/>
              <a:tabLst/>
              <a:defRPr/>
            </a:pPr>
            <a:r>
              <a:rPr kumimoji="0" lang="en-US" altLang="vi-VN"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2</a:t>
            </a:r>
            <a:r>
              <a:rPr kumimoji="0" lang="en-US" altLang="vi-VN" sz="2400" b="0" i="0" u="none" strike="noStrike" kern="120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rPr>
              <a:t>. Tìm</a:t>
            </a:r>
            <a:r>
              <a:rPr kumimoji="0" lang="en-US" altLang="vi-VN" sz="2400" b="0" i="0" u="none" strike="noStrike" kern="1200" cap="none" spc="0" normalizeH="0" noProof="0">
                <a:ln>
                  <a:noFill/>
                </a:ln>
                <a:solidFill>
                  <a:prstClr val="white"/>
                </a:solidFill>
                <a:effectLst/>
                <a:uLnTx/>
                <a:uFillTx/>
                <a:latin typeface="Times New Roman" panose="02020603050405020304" pitchFamily="18" charset="0"/>
                <a:cs typeface="Times New Roman" panose="02020603050405020304" pitchFamily="18" charset="0"/>
              </a:rPr>
              <a:t> hiểu bài mới.</a:t>
            </a:r>
            <a:endParaRPr kumimoji="0" lang="en-US" altLang="vi-VN" sz="24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6" name="Rectangle 16"/>
          <p:cNvSpPr>
            <a:spLocks noChangeArrowheads="1"/>
          </p:cNvSpPr>
          <p:nvPr/>
        </p:nvSpPr>
        <p:spPr bwMode="auto">
          <a:xfrm>
            <a:off x="2057400" y="1430601"/>
            <a:ext cx="3777444" cy="715723"/>
          </a:xfrm>
          <a:prstGeom prst="rect">
            <a:avLst/>
          </a:prstGeom>
          <a:noFill/>
          <a:ln w="9525">
            <a:no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altLang="vi-VN" sz="2700" b="1" i="0" u="none" strike="noStrike" kern="1200" cap="none" spc="0" normalizeH="0" baseline="0" noProof="0" dirty="0">
                <a:ln>
                  <a:noFill/>
                </a:ln>
                <a:solidFill>
                  <a:srgbClr val="FFFF00"/>
                </a:solidFill>
                <a:effectLst/>
                <a:uLnTx/>
                <a:uFillTx/>
                <a:latin typeface="Times New Roman" panose="02020603050405020304" pitchFamily="18" charset="0"/>
                <a:cs typeface="Times New Roman" panose="02020603050405020304" pitchFamily="18" charset="0"/>
              </a:rPr>
              <a:t>HƯỚNG DẪN VỀ NHÀ</a:t>
            </a:r>
          </a:p>
        </p:txBody>
      </p:sp>
    </p:spTree>
    <p:extLst>
      <p:ext uri="{BB962C8B-B14F-4D97-AF65-F5344CB8AC3E}">
        <p14:creationId xmlns:p14="http://schemas.microsoft.com/office/powerpoint/2010/main" val="41768196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53" presetClass="entr" presetSubtype="16" fill="hold" nodeType="after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34"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from="(-#ppt_w/2)" to="(#ppt_x)" calcmode="lin" valueType="num">
                                      <p:cBhvr>
                                        <p:cTn id="21" dur="600" fill="hold">
                                          <p:stCondLst>
                                            <p:cond delay="0"/>
                                          </p:stCondLst>
                                        </p:cTn>
                                        <p:tgtEl>
                                          <p:spTgt spid="4"/>
                                        </p:tgtEl>
                                        <p:attrNameLst>
                                          <p:attrName>ppt_x</p:attrName>
                                        </p:attrNameLst>
                                      </p:cBhvr>
                                    </p:anim>
                                    <p:anim from="0" to="-1.0" calcmode="lin" valueType="num">
                                      <p:cBhvr>
                                        <p:cTn id="22" dur="200" decel="50000" autoRev="1" fill="hold">
                                          <p:stCondLst>
                                            <p:cond delay="600"/>
                                          </p:stCondLst>
                                        </p:cTn>
                                        <p:tgtEl>
                                          <p:spTgt spid="4"/>
                                        </p:tgtEl>
                                        <p:attrNameLst>
                                          <p:attrName>xshear</p:attrName>
                                        </p:attrNameLst>
                                      </p:cBhvr>
                                    </p:anim>
                                    <p:animScale>
                                      <p:cBhvr>
                                        <p:cTn id="23" dur="200" decel="100000" autoRev="1" fill="hold">
                                          <p:stCondLst>
                                            <p:cond delay="600"/>
                                          </p:stCondLst>
                                        </p:cTn>
                                        <p:tgtEl>
                                          <p:spTgt spid="4"/>
                                        </p:tgtEl>
                                      </p:cBhvr>
                                      <p:from x="100000" y="100000"/>
                                      <p:to x="80000" y="100000"/>
                                    </p:animScale>
                                    <p:anim by="(#ppt_h/3+#ppt_w*0.1)" calcmode="lin" valueType="num">
                                      <p:cBhvr additive="sum">
                                        <p:cTn id="24" dur="200" decel="100000" autoRev="1" fill="hold">
                                          <p:stCondLst>
                                            <p:cond delay="600"/>
                                          </p:stCondLst>
                                        </p:cTn>
                                        <p:tgtEl>
                                          <p:spTgt spid="4"/>
                                        </p:tgtEl>
                                        <p:attrNameLst>
                                          <p:attrName>ppt_x</p:attrName>
                                        </p:attrNameLst>
                                      </p:cBhvr>
                                    </p:anim>
                                  </p:childTnLst>
                                </p:cTn>
                              </p:par>
                            </p:childTnLst>
                          </p:cTn>
                        </p:par>
                      </p:childTnLst>
                    </p:cTn>
                  </p:par>
                  <p:par>
                    <p:cTn id="25" fill="hold">
                      <p:stCondLst>
                        <p:cond delay="indefinite"/>
                      </p:stCondLst>
                      <p:childTnLst>
                        <p:par>
                          <p:cTn id="26" fill="hold">
                            <p:stCondLst>
                              <p:cond delay="0"/>
                            </p:stCondLst>
                            <p:childTnLst>
                              <p:par>
                                <p:cTn id="27" presetID="30"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800" decel="100000"/>
                                        <p:tgtEl>
                                          <p:spTgt spid="5"/>
                                        </p:tgtEl>
                                      </p:cBhvr>
                                    </p:animEffect>
                                    <p:anim calcmode="lin" valueType="num">
                                      <p:cBhvr>
                                        <p:cTn id="30" dur="800" decel="100000" fill="hold"/>
                                        <p:tgtEl>
                                          <p:spTgt spid="5"/>
                                        </p:tgtEl>
                                        <p:attrNameLst>
                                          <p:attrName>style.rotation</p:attrName>
                                        </p:attrNameLst>
                                      </p:cBhvr>
                                      <p:tavLst>
                                        <p:tav tm="0">
                                          <p:val>
                                            <p:fltVal val="-90"/>
                                          </p:val>
                                        </p:tav>
                                        <p:tav tm="100000">
                                          <p:val>
                                            <p:fltVal val="0"/>
                                          </p:val>
                                        </p:tav>
                                      </p:tavLst>
                                    </p:anim>
                                    <p:anim calcmode="lin" valueType="num">
                                      <p:cBhvr>
                                        <p:cTn id="31" dur="800" decel="100000" fill="hold"/>
                                        <p:tgtEl>
                                          <p:spTgt spid="5"/>
                                        </p:tgtEl>
                                        <p:attrNameLst>
                                          <p:attrName>ppt_x</p:attrName>
                                        </p:attrNameLst>
                                      </p:cBhvr>
                                      <p:tavLst>
                                        <p:tav tm="0">
                                          <p:val>
                                            <p:strVal val="#ppt_x+0.4"/>
                                          </p:val>
                                        </p:tav>
                                        <p:tav tm="100000">
                                          <p:val>
                                            <p:strVal val="#ppt_x-0.05"/>
                                          </p:val>
                                        </p:tav>
                                      </p:tavLst>
                                    </p:anim>
                                    <p:anim calcmode="lin" valueType="num">
                                      <p:cBhvr>
                                        <p:cTn id="32" dur="800" decel="100000" fill="hold"/>
                                        <p:tgtEl>
                                          <p:spTgt spid="5"/>
                                        </p:tgtEl>
                                        <p:attrNameLst>
                                          <p:attrName>ppt_y</p:attrName>
                                        </p:attrNameLst>
                                      </p:cBhvr>
                                      <p:tavLst>
                                        <p:tav tm="0">
                                          <p:val>
                                            <p:strVal val="#ppt_y-0.4"/>
                                          </p:val>
                                        </p:tav>
                                        <p:tav tm="100000">
                                          <p:val>
                                            <p:strVal val="#ppt_y+0.1"/>
                                          </p:val>
                                        </p:tav>
                                      </p:tavLst>
                                    </p:anim>
                                    <p:anim calcmode="lin" valueType="num">
                                      <p:cBhvr>
                                        <p:cTn id="33" dur="200" accel="100000" fill="hold">
                                          <p:stCondLst>
                                            <p:cond delay="800"/>
                                          </p:stCondLst>
                                        </p:cTn>
                                        <p:tgtEl>
                                          <p:spTgt spid="5"/>
                                        </p:tgtEl>
                                        <p:attrNameLst>
                                          <p:attrName>ppt_x</p:attrName>
                                        </p:attrNameLst>
                                      </p:cBhvr>
                                      <p:tavLst>
                                        <p:tav tm="0">
                                          <p:val>
                                            <p:strVal val="#ppt_x-0.05"/>
                                          </p:val>
                                        </p:tav>
                                        <p:tav tm="100000">
                                          <p:val>
                                            <p:strVal val="#ppt_x"/>
                                          </p:val>
                                        </p:tav>
                                      </p:tavLst>
                                    </p:anim>
                                    <p:anim calcmode="lin" valueType="num">
                                      <p:cBhvr>
                                        <p:cTn id="34" dur="200" accel="100000" fill="hold">
                                          <p:stCondLst>
                                            <p:cond delay="800"/>
                                          </p:stCondLst>
                                        </p:cTn>
                                        <p:tgtEl>
                                          <p:spTgt spid="5"/>
                                        </p:tgtEl>
                                        <p:attrNameLst>
                                          <p:attrName>ppt_y</p:attrName>
                                        </p:attrNameLst>
                                      </p:cBhvr>
                                      <p:tavLst>
                                        <p:tav tm="0">
                                          <p:val>
                                            <p:strVal val="#ppt_y+0.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53"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anim calcmode="lin" valueType="num">
                                      <p:cBhvr>
                                        <p:cTn id="39" dur="500" fill="hold"/>
                                        <p:tgtEl>
                                          <p:spTgt spid="6"/>
                                        </p:tgtEl>
                                        <p:attrNameLst>
                                          <p:attrName>ppt_w</p:attrName>
                                        </p:attrNameLst>
                                      </p:cBhvr>
                                      <p:tavLst>
                                        <p:tav tm="0">
                                          <p:val>
                                            <p:fltVal val="0"/>
                                          </p:val>
                                        </p:tav>
                                        <p:tav tm="100000">
                                          <p:val>
                                            <p:strVal val="#ppt_w"/>
                                          </p:val>
                                        </p:tav>
                                      </p:tavLst>
                                    </p:anim>
                                    <p:anim calcmode="lin" valueType="num">
                                      <p:cBhvr>
                                        <p:cTn id="40" dur="500" fill="hold"/>
                                        <p:tgtEl>
                                          <p:spTgt spid="6"/>
                                        </p:tgtEl>
                                        <p:attrNameLst>
                                          <p:attrName>ppt_h</p:attrName>
                                        </p:attrNameLst>
                                      </p:cBhvr>
                                      <p:tavLst>
                                        <p:tav tm="0">
                                          <p:val>
                                            <p:fltVal val="0"/>
                                          </p:val>
                                        </p:tav>
                                        <p:tav tm="100000">
                                          <p:val>
                                            <p:strVal val="#ppt_h"/>
                                          </p:val>
                                        </p:tav>
                                      </p:tavLst>
                                    </p:anim>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9F529C3-C941-49FD-8C67-82F134F64B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0586029-32A0-47E5-9AEC-AE3ABA6B94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DADB0B9-EBF2-4263-A106-FCADC106BE0D}"/>
              </a:ext>
            </a:extLst>
          </p:cNvPr>
          <p:cNvPicPr>
            <a:picLocks noChangeAspect="1"/>
          </p:cNvPicPr>
          <p:nvPr/>
        </p:nvPicPr>
        <p:blipFill rotWithShape="1">
          <a:blip r:embed="rId2"/>
          <a:srcRect r="43600"/>
          <a:stretch/>
        </p:blipFill>
        <p:spPr>
          <a:xfrm>
            <a:off x="1093565" y="643466"/>
            <a:ext cx="4394519" cy="5571066"/>
          </a:xfrm>
          <a:prstGeom prst="rect">
            <a:avLst/>
          </a:prstGeom>
        </p:spPr>
      </p:pic>
      <p:cxnSp>
        <p:nvCxnSpPr>
          <p:cNvPr id="23" name="Straight Connector 22">
            <a:extLst>
              <a:ext uri="{FF2B5EF4-FFF2-40B4-BE49-F238E27FC236}">
                <a16:creationId xmlns:a16="http://schemas.microsoft.com/office/drawing/2014/main" id="{8C730EAB-A532-4295-A302-FB4B90DB9F5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375CDF4A-8080-4CBE-8CE9-91A76A912CE6}"/>
              </a:ext>
            </a:extLst>
          </p:cNvPr>
          <p:cNvPicPr>
            <a:picLocks noChangeAspect="1"/>
          </p:cNvPicPr>
          <p:nvPr/>
        </p:nvPicPr>
        <p:blipFill>
          <a:blip r:embed="rId3"/>
          <a:stretch>
            <a:fillRect/>
          </a:stretch>
        </p:blipFill>
        <p:spPr>
          <a:xfrm>
            <a:off x="6253817" y="781642"/>
            <a:ext cx="5294715" cy="5294715"/>
          </a:xfrm>
          <a:prstGeom prst="rect">
            <a:avLst/>
          </a:prstGeom>
        </p:spPr>
      </p:pic>
    </p:spTree>
    <p:extLst>
      <p:ext uri="{BB962C8B-B14F-4D97-AF65-F5344CB8AC3E}">
        <p14:creationId xmlns:p14="http://schemas.microsoft.com/office/powerpoint/2010/main" val="818275911"/>
      </p:ext>
    </p:extLst>
  </p:cSld>
  <p:clrMapOvr>
    <a:masterClrMapping/>
  </p:clrMapOvr>
  <p:transition spd="slow">
    <p:push dir="u"/>
  </p:transition>
</p:sld>
</file>

<file path=ppt/tags/tag1.xml><?xml version="1.0" encoding="utf-8"?>
<p:tagLst xmlns:a="http://schemas.openxmlformats.org/drawingml/2006/main" xmlns:r="http://schemas.openxmlformats.org/officeDocument/2006/relationships" xmlns:p="http://schemas.openxmlformats.org/presentationml/2006/main">
  <p:tag name="PA" val="v4.0.0"/>
</p:tagLst>
</file>

<file path=ppt/tags/tag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hủ đề Office">
  <a:themeElements>
    <a:clrScheme name="Flat Final">
      <a:dk1>
        <a:sysClr val="windowText" lastClr="000000"/>
      </a:dk1>
      <a:lt1>
        <a:sysClr val="window" lastClr="FFFFFF"/>
      </a:lt1>
      <a:dk2>
        <a:srgbClr val="44546A"/>
      </a:dk2>
      <a:lt2>
        <a:srgbClr val="E7E6E6"/>
      </a:lt2>
      <a:accent1>
        <a:srgbClr val="4FC1E9"/>
      </a:accent1>
      <a:accent2>
        <a:srgbClr val="48CFAD"/>
      </a:accent2>
      <a:accent3>
        <a:srgbClr val="A0D468"/>
      </a:accent3>
      <a:accent4>
        <a:srgbClr val="FFCE54"/>
      </a:accent4>
      <a:accent5>
        <a:srgbClr val="FC6E51"/>
      </a:accent5>
      <a:accent6>
        <a:srgbClr val="ED5565"/>
      </a:accent6>
      <a:hlink>
        <a:srgbClr val="5D9CEC"/>
      </a:hlink>
      <a:folHlink>
        <a:srgbClr val="AC92EC"/>
      </a:folHlink>
    </a:clrScheme>
    <a:fontScheme name="9Slide Fonts">
      <a:majorFont>
        <a:latin typeface="#9Slide01 Tieu de ngan"/>
        <a:ea typeface=""/>
        <a:cs typeface=""/>
      </a:majorFont>
      <a:minorFont>
        <a:latin typeface="#9Slide01 Noi dung ng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lIns="0" tIns="0" rIns="0" bIns="0" rtlCol="0">
        <a:spAutoFit/>
      </a:bodyPr>
      <a:lstStyle>
        <a:defPPr algn="l">
          <a:defRPr smtClean="0"/>
        </a:defPPr>
      </a:lstStyle>
    </a:txDef>
  </a:objectDefaults>
  <a:extraClrSchemeLst/>
  <a:extLst>
    <a:ext uri="{05A4C25C-085E-4340-85A3-A5531E510DB2}">
      <thm15:themeFamily xmlns:thm15="http://schemas.microsoft.com/office/thememl/2012/main" name="Presentation1" id="{514780B2-20DA-4807-A9CE-CAAC7A532634}" vid="{C7AC1335-7AA5-424C-A3AD-C09AE8E30459}"/>
    </a:ext>
  </a:ext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228</TotalTime>
  <Words>3345</Words>
  <Application>Microsoft Office PowerPoint</Application>
  <PresentationFormat>Widescreen</PresentationFormat>
  <Paragraphs>297</Paragraphs>
  <Slides>56</Slides>
  <Notes>12</Notes>
  <HiddenSlides>0</HiddenSlides>
  <MMClips>8</MMClips>
  <ScaleCrop>false</ScaleCrop>
  <HeadingPairs>
    <vt:vector size="6" baseType="variant">
      <vt:variant>
        <vt:lpstr>Fonts Used</vt:lpstr>
      </vt:variant>
      <vt:variant>
        <vt:i4>44</vt:i4>
      </vt:variant>
      <vt:variant>
        <vt:lpstr>Theme</vt:lpstr>
      </vt:variant>
      <vt:variant>
        <vt:i4>3</vt:i4>
      </vt:variant>
      <vt:variant>
        <vt:lpstr>Slide Titles</vt:lpstr>
      </vt:variant>
      <vt:variant>
        <vt:i4>56</vt:i4>
      </vt:variant>
    </vt:vector>
  </HeadingPairs>
  <TitlesOfParts>
    <vt:vector size="103" baseType="lpstr">
      <vt:lpstr>#9Slide02 Noi dung rat dai</vt:lpstr>
      <vt:lpstr>#9Slide01 Tieu de ngan</vt:lpstr>
      <vt:lpstr>#9Slide01 Noi dung ngan</vt:lpstr>
      <vt:lpstr>#9Slide03 Arima Madurai Medium</vt:lpstr>
      <vt:lpstr>等线</vt:lpstr>
      <vt:lpstr>#9Slide03 Cabin Condensed Bold</vt:lpstr>
      <vt:lpstr>#9Slide03 Roboto</vt:lpstr>
      <vt:lpstr>#9Slide03 SFU DIN Mittelschriftư</vt:lpstr>
      <vt:lpstr>Yu Mincho</vt:lpstr>
      <vt:lpstr>#9Slide07 IcielLa Chic Pro Shad</vt:lpstr>
      <vt:lpstr>Bebas Neue</vt:lpstr>
      <vt:lpstr>#9Slide07 IcielBaliho Script</vt:lpstr>
      <vt:lpstr>Barlow Bold</vt:lpstr>
      <vt:lpstr>#9Slide07 SVNBango</vt:lpstr>
      <vt:lpstr>Arial</vt:lpstr>
      <vt:lpstr>#9Slide03 IcielPanton Black</vt:lpstr>
      <vt:lpstr>Roboto</vt:lpstr>
      <vt:lpstr>#9Slide07 IcielKoni</vt:lpstr>
      <vt:lpstr>#9Slide03 SVN-Neusa Bold</vt:lpstr>
      <vt:lpstr>#9Slide07 Crocante</vt:lpstr>
      <vt:lpstr>#9Slide05 SVNUT Triumph</vt:lpstr>
      <vt:lpstr>Roboto Mono Medium</vt:lpstr>
      <vt:lpstr>#9Slide07 IcielCadena</vt:lpstr>
      <vt:lpstr>#9Slide03 Roboto Condensed</vt:lpstr>
      <vt:lpstr>#9Slide07 SVNA Love Of Thunder</vt:lpstr>
      <vt:lpstr>#9Slide05 Great Vibes</vt:lpstr>
      <vt:lpstr>#9Slide03 SVNNew Athletic M54</vt:lpstr>
      <vt:lpstr>#9Slide03 SFU Futura_12</vt:lpstr>
      <vt:lpstr>#9Slide05 Israquella</vt:lpstr>
      <vt:lpstr>Times New Roman</vt:lpstr>
      <vt:lpstr>Tahoma</vt:lpstr>
      <vt:lpstr>#9Slide03 SFU DIN Mittelschrift</vt:lpstr>
      <vt:lpstr>#9Slide03 Roboto Bold</vt:lpstr>
      <vt:lpstr>#9Slide03 Roboto Medium</vt:lpstr>
      <vt:lpstr>宋体</vt:lpstr>
      <vt:lpstr>#9Slide05 Atlantika</vt:lpstr>
      <vt:lpstr>Roboto Condensed</vt:lpstr>
      <vt:lpstr>Calibri</vt:lpstr>
      <vt:lpstr>Patrick Hand</vt:lpstr>
      <vt:lpstr>.VnBlack</vt:lpstr>
      <vt:lpstr>Fira Sans Extra Condensed Medium</vt:lpstr>
      <vt:lpstr>#9Slide03 Arima Madurai</vt:lpstr>
      <vt:lpstr>Calibri Light</vt:lpstr>
      <vt:lpstr>#9Slide03 Cabin</vt:lpstr>
      <vt:lpstr>5_Office Theme</vt:lpstr>
      <vt:lpstr>Chủ đề Office</vt:lpstr>
      <vt:lpstr>3_Office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 Mục tiêu và tầm nhìn</vt:lpstr>
      <vt:lpstr>PowerPoint Presentation</vt:lpstr>
      <vt:lpstr>PowerPoint Presentation</vt:lpstr>
      <vt:lpstr>PowerPoint Presentation</vt:lpstr>
      <vt:lpstr>Công nghiệp công nghệ cao</vt:lpstr>
      <vt:lpstr>Phát triển hệ thống đô thị đồng bộ </vt:lpstr>
      <vt:lpstr>Gắn đô thị hóa với bảo vệ môi trường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huong pham</dc:creator>
  <cp:lastModifiedBy>Admin</cp:lastModifiedBy>
  <cp:revision>12</cp:revision>
  <dcterms:created xsi:type="dcterms:W3CDTF">2022-07-01T07:26:01Z</dcterms:created>
  <dcterms:modified xsi:type="dcterms:W3CDTF">2026-03-06T09:21:15Z</dcterms:modified>
</cp:coreProperties>
</file>