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66" r:id="rId3"/>
    <p:sldId id="264" r:id="rId4"/>
    <p:sldId id="265" r:id="rId5"/>
    <p:sldId id="256" r:id="rId6"/>
    <p:sldId id="258" r:id="rId7"/>
    <p:sldId id="259" r:id="rId8"/>
    <p:sldId id="260" r:id="rId9"/>
    <p:sldId id="261" r:id="rId10"/>
    <p:sldId id="268" r:id="rId11"/>
    <p:sldId id="26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5" d="100"/>
          <a:sy n="65" d="100"/>
        </p:scale>
        <p:origin x="3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5727C-709E-740C-AD43-7F519B33E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FBFB87-6B1B-98D8-6079-998A337A19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07EFE2-46AF-E8BB-B365-5B3A5D00F11B}"/>
              </a:ext>
            </a:extLst>
          </p:cNvPr>
          <p:cNvSpPr>
            <a:spLocks noGrp="1"/>
          </p:cNvSpPr>
          <p:nvPr>
            <p:ph type="dt" sz="half" idx="10"/>
          </p:nvPr>
        </p:nvSpPr>
        <p:spPr/>
        <p:txBody>
          <a:bodyPr/>
          <a:lstStyle/>
          <a:p>
            <a:fld id="{7BFCF07B-5A4E-4B23-9472-0CA75A86CE38}" type="datetimeFigureOut">
              <a:rPr lang="en-US" smtClean="0"/>
              <a:t>9/8/2025</a:t>
            </a:fld>
            <a:endParaRPr lang="en-US"/>
          </a:p>
        </p:txBody>
      </p:sp>
      <p:sp>
        <p:nvSpPr>
          <p:cNvPr id="5" name="Footer Placeholder 4">
            <a:extLst>
              <a:ext uri="{FF2B5EF4-FFF2-40B4-BE49-F238E27FC236}">
                <a16:creationId xmlns:a16="http://schemas.microsoft.com/office/drawing/2014/main" id="{575A9E6F-CB56-8DEF-2A37-E05E986F0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5D39B9-68BF-9A17-F0D2-D0B66736C064}"/>
              </a:ext>
            </a:extLst>
          </p:cNvPr>
          <p:cNvSpPr>
            <a:spLocks noGrp="1"/>
          </p:cNvSpPr>
          <p:nvPr>
            <p:ph type="sldNum" sz="quarter" idx="12"/>
          </p:nvPr>
        </p:nvSpPr>
        <p:spPr/>
        <p:txBody>
          <a:bodyPr/>
          <a:lstStyle/>
          <a:p>
            <a:fld id="{720E74D2-0D8D-465B-8655-F266E7CBDE85}" type="slidenum">
              <a:rPr lang="en-US" smtClean="0"/>
              <a:t>‹#›</a:t>
            </a:fld>
            <a:endParaRPr lang="en-US"/>
          </a:p>
        </p:txBody>
      </p:sp>
    </p:spTree>
    <p:extLst>
      <p:ext uri="{BB962C8B-B14F-4D97-AF65-F5344CB8AC3E}">
        <p14:creationId xmlns:p14="http://schemas.microsoft.com/office/powerpoint/2010/main" val="147817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BAE15-DAD1-263C-B81C-E1E2F58801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0D6DC-9E92-F049-7FA4-66DE3F7E54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B64EC4-EC6A-2A33-0FA3-F0AE57CF0FB6}"/>
              </a:ext>
            </a:extLst>
          </p:cNvPr>
          <p:cNvSpPr>
            <a:spLocks noGrp="1"/>
          </p:cNvSpPr>
          <p:nvPr>
            <p:ph type="dt" sz="half" idx="10"/>
          </p:nvPr>
        </p:nvSpPr>
        <p:spPr/>
        <p:txBody>
          <a:bodyPr/>
          <a:lstStyle/>
          <a:p>
            <a:fld id="{7BFCF07B-5A4E-4B23-9472-0CA75A86CE38}" type="datetimeFigureOut">
              <a:rPr lang="en-US" smtClean="0"/>
              <a:t>9/8/2025</a:t>
            </a:fld>
            <a:endParaRPr lang="en-US"/>
          </a:p>
        </p:txBody>
      </p:sp>
      <p:sp>
        <p:nvSpPr>
          <p:cNvPr id="5" name="Footer Placeholder 4">
            <a:extLst>
              <a:ext uri="{FF2B5EF4-FFF2-40B4-BE49-F238E27FC236}">
                <a16:creationId xmlns:a16="http://schemas.microsoft.com/office/drawing/2014/main" id="{F3314692-F4F6-3CA3-B4A8-F8D5E993E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432D2-1EB9-121D-A4DD-1C3441121F77}"/>
              </a:ext>
            </a:extLst>
          </p:cNvPr>
          <p:cNvSpPr>
            <a:spLocks noGrp="1"/>
          </p:cNvSpPr>
          <p:nvPr>
            <p:ph type="sldNum" sz="quarter" idx="12"/>
          </p:nvPr>
        </p:nvSpPr>
        <p:spPr/>
        <p:txBody>
          <a:bodyPr/>
          <a:lstStyle/>
          <a:p>
            <a:fld id="{720E74D2-0D8D-465B-8655-F266E7CBDE85}" type="slidenum">
              <a:rPr lang="en-US" smtClean="0"/>
              <a:t>‹#›</a:t>
            </a:fld>
            <a:endParaRPr lang="en-US"/>
          </a:p>
        </p:txBody>
      </p:sp>
    </p:spTree>
    <p:extLst>
      <p:ext uri="{BB962C8B-B14F-4D97-AF65-F5344CB8AC3E}">
        <p14:creationId xmlns:p14="http://schemas.microsoft.com/office/powerpoint/2010/main" val="3059691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6E4BA9-E572-F553-E237-CEEDECC447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800D43-9F13-0753-A271-C1C8E13E58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69777-19D6-D02D-5FB5-9DB1EDF9CBF6}"/>
              </a:ext>
            </a:extLst>
          </p:cNvPr>
          <p:cNvSpPr>
            <a:spLocks noGrp="1"/>
          </p:cNvSpPr>
          <p:nvPr>
            <p:ph type="dt" sz="half" idx="10"/>
          </p:nvPr>
        </p:nvSpPr>
        <p:spPr/>
        <p:txBody>
          <a:bodyPr/>
          <a:lstStyle/>
          <a:p>
            <a:fld id="{7BFCF07B-5A4E-4B23-9472-0CA75A86CE38}" type="datetimeFigureOut">
              <a:rPr lang="en-US" smtClean="0"/>
              <a:t>9/8/2025</a:t>
            </a:fld>
            <a:endParaRPr lang="en-US"/>
          </a:p>
        </p:txBody>
      </p:sp>
      <p:sp>
        <p:nvSpPr>
          <p:cNvPr id="5" name="Footer Placeholder 4">
            <a:extLst>
              <a:ext uri="{FF2B5EF4-FFF2-40B4-BE49-F238E27FC236}">
                <a16:creationId xmlns:a16="http://schemas.microsoft.com/office/drawing/2014/main" id="{8778AF72-4EC1-080A-5E59-D8BBE83948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77FA68-6E7A-1CAF-7DFD-A10C3E1682AD}"/>
              </a:ext>
            </a:extLst>
          </p:cNvPr>
          <p:cNvSpPr>
            <a:spLocks noGrp="1"/>
          </p:cNvSpPr>
          <p:nvPr>
            <p:ph type="sldNum" sz="quarter" idx="12"/>
          </p:nvPr>
        </p:nvSpPr>
        <p:spPr/>
        <p:txBody>
          <a:bodyPr/>
          <a:lstStyle/>
          <a:p>
            <a:fld id="{720E74D2-0D8D-465B-8655-F266E7CBDE85}" type="slidenum">
              <a:rPr lang="en-US" smtClean="0"/>
              <a:t>‹#›</a:t>
            </a:fld>
            <a:endParaRPr lang="en-US"/>
          </a:p>
        </p:txBody>
      </p:sp>
    </p:spTree>
    <p:extLst>
      <p:ext uri="{BB962C8B-B14F-4D97-AF65-F5344CB8AC3E}">
        <p14:creationId xmlns:p14="http://schemas.microsoft.com/office/powerpoint/2010/main" val="2338828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9C3CA-ACE2-6B42-97B2-7429F7681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B2993-38A7-524E-0199-4FD1760491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5A2E8-58A5-027A-A991-50FCB2A907EB}"/>
              </a:ext>
            </a:extLst>
          </p:cNvPr>
          <p:cNvSpPr>
            <a:spLocks noGrp="1"/>
          </p:cNvSpPr>
          <p:nvPr>
            <p:ph type="dt" sz="half" idx="10"/>
          </p:nvPr>
        </p:nvSpPr>
        <p:spPr/>
        <p:txBody>
          <a:bodyPr/>
          <a:lstStyle/>
          <a:p>
            <a:fld id="{7BFCF07B-5A4E-4B23-9472-0CA75A86CE38}" type="datetimeFigureOut">
              <a:rPr lang="en-US" smtClean="0"/>
              <a:t>9/8/2025</a:t>
            </a:fld>
            <a:endParaRPr lang="en-US"/>
          </a:p>
        </p:txBody>
      </p:sp>
      <p:sp>
        <p:nvSpPr>
          <p:cNvPr id="5" name="Footer Placeholder 4">
            <a:extLst>
              <a:ext uri="{FF2B5EF4-FFF2-40B4-BE49-F238E27FC236}">
                <a16:creationId xmlns:a16="http://schemas.microsoft.com/office/drawing/2014/main" id="{B12D1BED-82C3-35BF-1C41-B255CB1624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8039CA-EABB-7DC3-7299-1D8A4BD7B3B0}"/>
              </a:ext>
            </a:extLst>
          </p:cNvPr>
          <p:cNvSpPr>
            <a:spLocks noGrp="1"/>
          </p:cNvSpPr>
          <p:nvPr>
            <p:ph type="sldNum" sz="quarter" idx="12"/>
          </p:nvPr>
        </p:nvSpPr>
        <p:spPr/>
        <p:txBody>
          <a:bodyPr/>
          <a:lstStyle/>
          <a:p>
            <a:fld id="{720E74D2-0D8D-465B-8655-F266E7CBDE85}" type="slidenum">
              <a:rPr lang="en-US" smtClean="0"/>
              <a:t>‹#›</a:t>
            </a:fld>
            <a:endParaRPr lang="en-US"/>
          </a:p>
        </p:txBody>
      </p:sp>
    </p:spTree>
    <p:extLst>
      <p:ext uri="{BB962C8B-B14F-4D97-AF65-F5344CB8AC3E}">
        <p14:creationId xmlns:p14="http://schemas.microsoft.com/office/powerpoint/2010/main" val="1481923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A7569-73D2-515C-BB32-C09B3AA7CC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91F7C7-9C1F-173D-3863-8B4A1F2C24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436903-BD4C-B88A-FA14-49C80BF8D4F6}"/>
              </a:ext>
            </a:extLst>
          </p:cNvPr>
          <p:cNvSpPr>
            <a:spLocks noGrp="1"/>
          </p:cNvSpPr>
          <p:nvPr>
            <p:ph type="dt" sz="half" idx="10"/>
          </p:nvPr>
        </p:nvSpPr>
        <p:spPr/>
        <p:txBody>
          <a:bodyPr/>
          <a:lstStyle/>
          <a:p>
            <a:fld id="{7BFCF07B-5A4E-4B23-9472-0CA75A86CE38}" type="datetimeFigureOut">
              <a:rPr lang="en-US" smtClean="0"/>
              <a:t>9/8/2025</a:t>
            </a:fld>
            <a:endParaRPr lang="en-US"/>
          </a:p>
        </p:txBody>
      </p:sp>
      <p:sp>
        <p:nvSpPr>
          <p:cNvPr id="5" name="Footer Placeholder 4">
            <a:extLst>
              <a:ext uri="{FF2B5EF4-FFF2-40B4-BE49-F238E27FC236}">
                <a16:creationId xmlns:a16="http://schemas.microsoft.com/office/drawing/2014/main" id="{D50235B3-64DE-267E-A341-C2D7DEFF2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4C74EA-3C58-1D87-92DB-5ACD73A8305B}"/>
              </a:ext>
            </a:extLst>
          </p:cNvPr>
          <p:cNvSpPr>
            <a:spLocks noGrp="1"/>
          </p:cNvSpPr>
          <p:nvPr>
            <p:ph type="sldNum" sz="quarter" idx="12"/>
          </p:nvPr>
        </p:nvSpPr>
        <p:spPr/>
        <p:txBody>
          <a:bodyPr/>
          <a:lstStyle/>
          <a:p>
            <a:fld id="{720E74D2-0D8D-465B-8655-F266E7CBDE85}" type="slidenum">
              <a:rPr lang="en-US" smtClean="0"/>
              <a:t>‹#›</a:t>
            </a:fld>
            <a:endParaRPr lang="en-US"/>
          </a:p>
        </p:txBody>
      </p:sp>
    </p:spTree>
    <p:extLst>
      <p:ext uri="{BB962C8B-B14F-4D97-AF65-F5344CB8AC3E}">
        <p14:creationId xmlns:p14="http://schemas.microsoft.com/office/powerpoint/2010/main" val="840011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E5D5C-FDA2-E43F-DAA6-82042137DF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81092B-1FE7-71F7-7890-2218F5ED4E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03206A-78B2-5B61-6AEE-57A540DDC2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EC9565-5BB0-BA8E-0F42-D70A1542E183}"/>
              </a:ext>
            </a:extLst>
          </p:cNvPr>
          <p:cNvSpPr>
            <a:spLocks noGrp="1"/>
          </p:cNvSpPr>
          <p:nvPr>
            <p:ph type="dt" sz="half" idx="10"/>
          </p:nvPr>
        </p:nvSpPr>
        <p:spPr/>
        <p:txBody>
          <a:bodyPr/>
          <a:lstStyle/>
          <a:p>
            <a:fld id="{7BFCF07B-5A4E-4B23-9472-0CA75A86CE38}" type="datetimeFigureOut">
              <a:rPr lang="en-US" smtClean="0"/>
              <a:t>9/8/2025</a:t>
            </a:fld>
            <a:endParaRPr lang="en-US"/>
          </a:p>
        </p:txBody>
      </p:sp>
      <p:sp>
        <p:nvSpPr>
          <p:cNvPr id="6" name="Footer Placeholder 5">
            <a:extLst>
              <a:ext uri="{FF2B5EF4-FFF2-40B4-BE49-F238E27FC236}">
                <a16:creationId xmlns:a16="http://schemas.microsoft.com/office/drawing/2014/main" id="{33191780-AB36-60FA-E4D9-5B1CCC6EE6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D51962-75F7-C59E-041F-23590585CC2A}"/>
              </a:ext>
            </a:extLst>
          </p:cNvPr>
          <p:cNvSpPr>
            <a:spLocks noGrp="1"/>
          </p:cNvSpPr>
          <p:nvPr>
            <p:ph type="sldNum" sz="quarter" idx="12"/>
          </p:nvPr>
        </p:nvSpPr>
        <p:spPr/>
        <p:txBody>
          <a:bodyPr/>
          <a:lstStyle/>
          <a:p>
            <a:fld id="{720E74D2-0D8D-465B-8655-F266E7CBDE85}" type="slidenum">
              <a:rPr lang="en-US" smtClean="0"/>
              <a:t>‹#›</a:t>
            </a:fld>
            <a:endParaRPr lang="en-US"/>
          </a:p>
        </p:txBody>
      </p:sp>
    </p:spTree>
    <p:extLst>
      <p:ext uri="{BB962C8B-B14F-4D97-AF65-F5344CB8AC3E}">
        <p14:creationId xmlns:p14="http://schemas.microsoft.com/office/powerpoint/2010/main" val="1616761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24454-4871-ADBA-9666-4D7C488CD0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F6108A-E6BA-A3CC-D70A-B2BAD335D5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68A3BC-2562-4348-8516-E812CF2710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7B2FF0-905F-0D4C-4A3F-28DE0E9561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AFEC62-7916-FD96-AFED-784AB05ECF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9548D5-B658-0384-76AA-1EE3A0F8B433}"/>
              </a:ext>
            </a:extLst>
          </p:cNvPr>
          <p:cNvSpPr>
            <a:spLocks noGrp="1"/>
          </p:cNvSpPr>
          <p:nvPr>
            <p:ph type="dt" sz="half" idx="10"/>
          </p:nvPr>
        </p:nvSpPr>
        <p:spPr/>
        <p:txBody>
          <a:bodyPr/>
          <a:lstStyle/>
          <a:p>
            <a:fld id="{7BFCF07B-5A4E-4B23-9472-0CA75A86CE38}" type="datetimeFigureOut">
              <a:rPr lang="en-US" smtClean="0"/>
              <a:t>9/8/2025</a:t>
            </a:fld>
            <a:endParaRPr lang="en-US"/>
          </a:p>
        </p:txBody>
      </p:sp>
      <p:sp>
        <p:nvSpPr>
          <p:cNvPr id="8" name="Footer Placeholder 7">
            <a:extLst>
              <a:ext uri="{FF2B5EF4-FFF2-40B4-BE49-F238E27FC236}">
                <a16:creationId xmlns:a16="http://schemas.microsoft.com/office/drawing/2014/main" id="{A8020474-CF1F-4E0E-B635-1FD1C7C693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63F82A-6825-4DF8-201B-9B733CE6554B}"/>
              </a:ext>
            </a:extLst>
          </p:cNvPr>
          <p:cNvSpPr>
            <a:spLocks noGrp="1"/>
          </p:cNvSpPr>
          <p:nvPr>
            <p:ph type="sldNum" sz="quarter" idx="12"/>
          </p:nvPr>
        </p:nvSpPr>
        <p:spPr/>
        <p:txBody>
          <a:bodyPr/>
          <a:lstStyle/>
          <a:p>
            <a:fld id="{720E74D2-0D8D-465B-8655-F266E7CBDE85}" type="slidenum">
              <a:rPr lang="en-US" smtClean="0"/>
              <a:t>‹#›</a:t>
            </a:fld>
            <a:endParaRPr lang="en-US"/>
          </a:p>
        </p:txBody>
      </p:sp>
    </p:spTree>
    <p:extLst>
      <p:ext uri="{BB962C8B-B14F-4D97-AF65-F5344CB8AC3E}">
        <p14:creationId xmlns:p14="http://schemas.microsoft.com/office/powerpoint/2010/main" val="595929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BC071-2C91-CB34-E21B-4B0FC8C789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2FD481-26F2-3DC4-1572-FF769505B5C1}"/>
              </a:ext>
            </a:extLst>
          </p:cNvPr>
          <p:cNvSpPr>
            <a:spLocks noGrp="1"/>
          </p:cNvSpPr>
          <p:nvPr>
            <p:ph type="dt" sz="half" idx="10"/>
          </p:nvPr>
        </p:nvSpPr>
        <p:spPr/>
        <p:txBody>
          <a:bodyPr/>
          <a:lstStyle/>
          <a:p>
            <a:fld id="{7BFCF07B-5A4E-4B23-9472-0CA75A86CE38}" type="datetimeFigureOut">
              <a:rPr lang="en-US" smtClean="0"/>
              <a:t>9/8/2025</a:t>
            </a:fld>
            <a:endParaRPr lang="en-US"/>
          </a:p>
        </p:txBody>
      </p:sp>
      <p:sp>
        <p:nvSpPr>
          <p:cNvPr id="4" name="Footer Placeholder 3">
            <a:extLst>
              <a:ext uri="{FF2B5EF4-FFF2-40B4-BE49-F238E27FC236}">
                <a16:creationId xmlns:a16="http://schemas.microsoft.com/office/drawing/2014/main" id="{89F21DBC-2705-9669-A2FD-8E803BA579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7479D0-FE37-8878-7438-052924B2006B}"/>
              </a:ext>
            </a:extLst>
          </p:cNvPr>
          <p:cNvSpPr>
            <a:spLocks noGrp="1"/>
          </p:cNvSpPr>
          <p:nvPr>
            <p:ph type="sldNum" sz="quarter" idx="12"/>
          </p:nvPr>
        </p:nvSpPr>
        <p:spPr/>
        <p:txBody>
          <a:bodyPr/>
          <a:lstStyle/>
          <a:p>
            <a:fld id="{720E74D2-0D8D-465B-8655-F266E7CBDE85}" type="slidenum">
              <a:rPr lang="en-US" smtClean="0"/>
              <a:t>‹#›</a:t>
            </a:fld>
            <a:endParaRPr lang="en-US"/>
          </a:p>
        </p:txBody>
      </p:sp>
    </p:spTree>
    <p:extLst>
      <p:ext uri="{BB962C8B-B14F-4D97-AF65-F5344CB8AC3E}">
        <p14:creationId xmlns:p14="http://schemas.microsoft.com/office/powerpoint/2010/main" val="3951653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28CD6D-9D14-66D4-4842-91BC7C53B904}"/>
              </a:ext>
            </a:extLst>
          </p:cNvPr>
          <p:cNvSpPr>
            <a:spLocks noGrp="1"/>
          </p:cNvSpPr>
          <p:nvPr>
            <p:ph type="dt" sz="half" idx="10"/>
          </p:nvPr>
        </p:nvSpPr>
        <p:spPr/>
        <p:txBody>
          <a:bodyPr/>
          <a:lstStyle/>
          <a:p>
            <a:fld id="{7BFCF07B-5A4E-4B23-9472-0CA75A86CE38}" type="datetimeFigureOut">
              <a:rPr lang="en-US" smtClean="0"/>
              <a:t>9/8/2025</a:t>
            </a:fld>
            <a:endParaRPr lang="en-US"/>
          </a:p>
        </p:txBody>
      </p:sp>
      <p:sp>
        <p:nvSpPr>
          <p:cNvPr id="3" name="Footer Placeholder 2">
            <a:extLst>
              <a:ext uri="{FF2B5EF4-FFF2-40B4-BE49-F238E27FC236}">
                <a16:creationId xmlns:a16="http://schemas.microsoft.com/office/drawing/2014/main" id="{8B73A62C-AF44-83B0-7008-B079E0A5A5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8C18A4-EA89-7E23-37FD-CFCB9CF88EB5}"/>
              </a:ext>
            </a:extLst>
          </p:cNvPr>
          <p:cNvSpPr>
            <a:spLocks noGrp="1"/>
          </p:cNvSpPr>
          <p:nvPr>
            <p:ph type="sldNum" sz="quarter" idx="12"/>
          </p:nvPr>
        </p:nvSpPr>
        <p:spPr/>
        <p:txBody>
          <a:bodyPr/>
          <a:lstStyle/>
          <a:p>
            <a:fld id="{720E74D2-0D8D-465B-8655-F266E7CBDE85}" type="slidenum">
              <a:rPr lang="en-US" smtClean="0"/>
              <a:t>‹#›</a:t>
            </a:fld>
            <a:endParaRPr lang="en-US"/>
          </a:p>
        </p:txBody>
      </p:sp>
    </p:spTree>
    <p:extLst>
      <p:ext uri="{BB962C8B-B14F-4D97-AF65-F5344CB8AC3E}">
        <p14:creationId xmlns:p14="http://schemas.microsoft.com/office/powerpoint/2010/main" val="4099365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CA232-CC23-3325-602A-87A6B8047C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63C392-0B94-3418-1CDE-2545F072C0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87DF36-64AE-5163-D572-C304B02264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065C3D-2FEE-7862-9837-C14C4F1EF541}"/>
              </a:ext>
            </a:extLst>
          </p:cNvPr>
          <p:cNvSpPr>
            <a:spLocks noGrp="1"/>
          </p:cNvSpPr>
          <p:nvPr>
            <p:ph type="dt" sz="half" idx="10"/>
          </p:nvPr>
        </p:nvSpPr>
        <p:spPr/>
        <p:txBody>
          <a:bodyPr/>
          <a:lstStyle/>
          <a:p>
            <a:fld id="{7BFCF07B-5A4E-4B23-9472-0CA75A86CE38}" type="datetimeFigureOut">
              <a:rPr lang="en-US" smtClean="0"/>
              <a:t>9/8/2025</a:t>
            </a:fld>
            <a:endParaRPr lang="en-US"/>
          </a:p>
        </p:txBody>
      </p:sp>
      <p:sp>
        <p:nvSpPr>
          <p:cNvPr id="6" name="Footer Placeholder 5">
            <a:extLst>
              <a:ext uri="{FF2B5EF4-FFF2-40B4-BE49-F238E27FC236}">
                <a16:creationId xmlns:a16="http://schemas.microsoft.com/office/drawing/2014/main" id="{72F08B0F-4519-69DC-3616-D0ED67AE43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B492BF-592B-D528-1780-868556A3C196}"/>
              </a:ext>
            </a:extLst>
          </p:cNvPr>
          <p:cNvSpPr>
            <a:spLocks noGrp="1"/>
          </p:cNvSpPr>
          <p:nvPr>
            <p:ph type="sldNum" sz="quarter" idx="12"/>
          </p:nvPr>
        </p:nvSpPr>
        <p:spPr/>
        <p:txBody>
          <a:bodyPr/>
          <a:lstStyle/>
          <a:p>
            <a:fld id="{720E74D2-0D8D-465B-8655-F266E7CBDE85}" type="slidenum">
              <a:rPr lang="en-US" smtClean="0"/>
              <a:t>‹#›</a:t>
            </a:fld>
            <a:endParaRPr lang="en-US"/>
          </a:p>
        </p:txBody>
      </p:sp>
    </p:spTree>
    <p:extLst>
      <p:ext uri="{BB962C8B-B14F-4D97-AF65-F5344CB8AC3E}">
        <p14:creationId xmlns:p14="http://schemas.microsoft.com/office/powerpoint/2010/main" val="3273294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8E22D-1C66-6E51-AB3F-85EEF7846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44ED7C-B91D-2CE0-84CC-C010E9AD4F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A9790A-162B-B970-D2E1-B60B662F70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66A127-B0F1-FB0F-EC99-A2B1CAD957B9}"/>
              </a:ext>
            </a:extLst>
          </p:cNvPr>
          <p:cNvSpPr>
            <a:spLocks noGrp="1"/>
          </p:cNvSpPr>
          <p:nvPr>
            <p:ph type="dt" sz="half" idx="10"/>
          </p:nvPr>
        </p:nvSpPr>
        <p:spPr/>
        <p:txBody>
          <a:bodyPr/>
          <a:lstStyle/>
          <a:p>
            <a:fld id="{7BFCF07B-5A4E-4B23-9472-0CA75A86CE38}" type="datetimeFigureOut">
              <a:rPr lang="en-US" smtClean="0"/>
              <a:t>9/8/2025</a:t>
            </a:fld>
            <a:endParaRPr lang="en-US"/>
          </a:p>
        </p:txBody>
      </p:sp>
      <p:sp>
        <p:nvSpPr>
          <p:cNvPr id="6" name="Footer Placeholder 5">
            <a:extLst>
              <a:ext uri="{FF2B5EF4-FFF2-40B4-BE49-F238E27FC236}">
                <a16:creationId xmlns:a16="http://schemas.microsoft.com/office/drawing/2014/main" id="{E7E87E83-BB00-7301-0B16-6BB6B6EA95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BB3F68-BAEB-795F-D196-213632843283}"/>
              </a:ext>
            </a:extLst>
          </p:cNvPr>
          <p:cNvSpPr>
            <a:spLocks noGrp="1"/>
          </p:cNvSpPr>
          <p:nvPr>
            <p:ph type="sldNum" sz="quarter" idx="12"/>
          </p:nvPr>
        </p:nvSpPr>
        <p:spPr/>
        <p:txBody>
          <a:bodyPr/>
          <a:lstStyle/>
          <a:p>
            <a:fld id="{720E74D2-0D8D-465B-8655-F266E7CBDE85}" type="slidenum">
              <a:rPr lang="en-US" smtClean="0"/>
              <a:t>‹#›</a:t>
            </a:fld>
            <a:endParaRPr lang="en-US"/>
          </a:p>
        </p:txBody>
      </p:sp>
    </p:spTree>
    <p:extLst>
      <p:ext uri="{BB962C8B-B14F-4D97-AF65-F5344CB8AC3E}">
        <p14:creationId xmlns:p14="http://schemas.microsoft.com/office/powerpoint/2010/main" val="2257460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40F84D-38E5-32D1-B6F7-F98CA52B77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5DE822-D569-F586-9C68-BDA62C13CA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F8F06-F72C-1DD5-E48F-51865AD14D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FCF07B-5A4E-4B23-9472-0CA75A86CE38}" type="datetimeFigureOut">
              <a:rPr lang="en-US" smtClean="0"/>
              <a:t>9/8/2025</a:t>
            </a:fld>
            <a:endParaRPr lang="en-US"/>
          </a:p>
        </p:txBody>
      </p:sp>
      <p:sp>
        <p:nvSpPr>
          <p:cNvPr id="5" name="Footer Placeholder 4">
            <a:extLst>
              <a:ext uri="{FF2B5EF4-FFF2-40B4-BE49-F238E27FC236}">
                <a16:creationId xmlns:a16="http://schemas.microsoft.com/office/drawing/2014/main" id="{07FEC2A9-7AE2-ABFE-FBF4-778BB78642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2BA1A6-4BF8-E5DE-36EC-37200318BE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0E74D2-0D8D-465B-8655-F266E7CBDE85}" type="slidenum">
              <a:rPr lang="en-US" smtClean="0"/>
              <a:t>‹#›</a:t>
            </a:fld>
            <a:endParaRPr lang="en-US"/>
          </a:p>
        </p:txBody>
      </p:sp>
    </p:spTree>
    <p:extLst>
      <p:ext uri="{BB962C8B-B14F-4D97-AF65-F5344CB8AC3E}">
        <p14:creationId xmlns:p14="http://schemas.microsoft.com/office/powerpoint/2010/main" val="5087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0663B9E-FB60-1B57-515A-821BD7897386}"/>
              </a:ext>
            </a:extLst>
          </p:cNvPr>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6318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FEEDD-734B-7EAA-8962-503B2B6165B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E84FDB7-A4E8-0A12-4F72-24E9B40456AB}"/>
              </a:ext>
            </a:extLst>
          </p:cNvPr>
          <p:cNvPicPr>
            <a:picLocks noGrp="1" noChangeAspect="1"/>
          </p:cNvPicPr>
          <p:nvPr>
            <p:ph idx="1"/>
          </p:nvPr>
        </p:nvPicPr>
        <p:blipFill>
          <a:blip r:embed="rId2"/>
          <a:stretch>
            <a:fillRect/>
          </a:stretch>
        </p:blipFill>
        <p:spPr>
          <a:xfrm>
            <a:off x="0" y="0"/>
            <a:ext cx="5619135" cy="3439549"/>
          </a:xfrm>
          <a:prstGeom prst="rect">
            <a:avLst/>
          </a:prstGeom>
        </p:spPr>
      </p:pic>
      <p:pic>
        <p:nvPicPr>
          <p:cNvPr id="6" name="Picture 5">
            <a:extLst>
              <a:ext uri="{FF2B5EF4-FFF2-40B4-BE49-F238E27FC236}">
                <a16:creationId xmlns:a16="http://schemas.microsoft.com/office/drawing/2014/main" id="{28D340EC-3C20-C913-8CAC-85294AA81C57}"/>
              </a:ext>
            </a:extLst>
          </p:cNvPr>
          <p:cNvPicPr>
            <a:picLocks noChangeAspect="1"/>
          </p:cNvPicPr>
          <p:nvPr/>
        </p:nvPicPr>
        <p:blipFill>
          <a:blip r:embed="rId3"/>
          <a:stretch>
            <a:fillRect/>
          </a:stretch>
        </p:blipFill>
        <p:spPr>
          <a:xfrm>
            <a:off x="6252858" y="-70926"/>
            <a:ext cx="5100942" cy="3581400"/>
          </a:xfrm>
          <a:prstGeom prst="rect">
            <a:avLst/>
          </a:prstGeom>
        </p:spPr>
      </p:pic>
      <p:pic>
        <p:nvPicPr>
          <p:cNvPr id="7" name="Picture 6">
            <a:extLst>
              <a:ext uri="{FF2B5EF4-FFF2-40B4-BE49-F238E27FC236}">
                <a16:creationId xmlns:a16="http://schemas.microsoft.com/office/drawing/2014/main" id="{76ADA75D-FA3A-45C6-246C-2ECB0EC44941}"/>
              </a:ext>
            </a:extLst>
          </p:cNvPr>
          <p:cNvPicPr>
            <a:picLocks noChangeAspect="1"/>
          </p:cNvPicPr>
          <p:nvPr/>
        </p:nvPicPr>
        <p:blipFill>
          <a:blip r:embed="rId4"/>
          <a:stretch>
            <a:fillRect/>
          </a:stretch>
        </p:blipFill>
        <p:spPr>
          <a:xfrm>
            <a:off x="147484" y="3643532"/>
            <a:ext cx="5471651" cy="3214467"/>
          </a:xfrm>
          <a:prstGeom prst="rect">
            <a:avLst/>
          </a:prstGeom>
        </p:spPr>
      </p:pic>
      <p:pic>
        <p:nvPicPr>
          <p:cNvPr id="8" name="Picture 7">
            <a:extLst>
              <a:ext uri="{FF2B5EF4-FFF2-40B4-BE49-F238E27FC236}">
                <a16:creationId xmlns:a16="http://schemas.microsoft.com/office/drawing/2014/main" id="{7C15E225-F692-9C0B-91EE-43F4FDB8874C}"/>
              </a:ext>
            </a:extLst>
          </p:cNvPr>
          <p:cNvPicPr>
            <a:picLocks noChangeAspect="1"/>
          </p:cNvPicPr>
          <p:nvPr/>
        </p:nvPicPr>
        <p:blipFill>
          <a:blip r:embed="rId5"/>
          <a:stretch>
            <a:fillRect/>
          </a:stretch>
        </p:blipFill>
        <p:spPr>
          <a:xfrm>
            <a:off x="6252858" y="3581399"/>
            <a:ext cx="5100942" cy="3276600"/>
          </a:xfrm>
          <a:prstGeom prst="rect">
            <a:avLst/>
          </a:prstGeom>
        </p:spPr>
      </p:pic>
    </p:spTree>
    <p:extLst>
      <p:ext uri="{BB962C8B-B14F-4D97-AF65-F5344CB8AC3E}">
        <p14:creationId xmlns:p14="http://schemas.microsoft.com/office/powerpoint/2010/main" val="222071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9289-F32B-9494-A06B-4D381E38B8F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B23B2F1-95BF-1114-9A8B-0E542BB79716}"/>
              </a:ext>
            </a:extLst>
          </p:cNvPr>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7762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F9EF10-2B35-70D1-F7EE-1517BDCC9E4F}"/>
              </a:ext>
            </a:extLst>
          </p:cNvPr>
          <p:cNvPicPr>
            <a:picLocks noChangeAspect="1"/>
          </p:cNvPicPr>
          <p:nvPr/>
        </p:nvPicPr>
        <p:blipFill>
          <a:blip r:embed="rId2"/>
          <a:stretch>
            <a:fillRect/>
          </a:stretch>
        </p:blipFill>
        <p:spPr>
          <a:xfrm>
            <a:off x="784650" y="234284"/>
            <a:ext cx="5014450" cy="3194716"/>
          </a:xfrm>
          <a:prstGeom prst="rect">
            <a:avLst/>
          </a:prstGeom>
        </p:spPr>
      </p:pic>
      <p:pic>
        <p:nvPicPr>
          <p:cNvPr id="7" name="Picture 6">
            <a:extLst>
              <a:ext uri="{FF2B5EF4-FFF2-40B4-BE49-F238E27FC236}">
                <a16:creationId xmlns:a16="http://schemas.microsoft.com/office/drawing/2014/main" id="{860D6661-C34F-A842-5127-7F4072FC93BA}"/>
              </a:ext>
            </a:extLst>
          </p:cNvPr>
          <p:cNvPicPr>
            <a:picLocks noChangeAspect="1"/>
          </p:cNvPicPr>
          <p:nvPr/>
        </p:nvPicPr>
        <p:blipFill>
          <a:blip r:embed="rId3"/>
          <a:stretch>
            <a:fillRect/>
          </a:stretch>
        </p:blipFill>
        <p:spPr>
          <a:xfrm>
            <a:off x="6513873" y="0"/>
            <a:ext cx="5439167" cy="3404035"/>
          </a:xfrm>
          <a:prstGeom prst="rect">
            <a:avLst/>
          </a:prstGeom>
        </p:spPr>
      </p:pic>
      <p:pic>
        <p:nvPicPr>
          <p:cNvPr id="8" name="Picture 7">
            <a:extLst>
              <a:ext uri="{FF2B5EF4-FFF2-40B4-BE49-F238E27FC236}">
                <a16:creationId xmlns:a16="http://schemas.microsoft.com/office/drawing/2014/main" id="{AA56B574-6D07-1057-61C4-9BA3175DF510}"/>
              </a:ext>
            </a:extLst>
          </p:cNvPr>
          <p:cNvPicPr>
            <a:picLocks noChangeAspect="1"/>
          </p:cNvPicPr>
          <p:nvPr/>
        </p:nvPicPr>
        <p:blipFill>
          <a:blip r:embed="rId4"/>
          <a:stretch>
            <a:fillRect/>
          </a:stretch>
        </p:blipFill>
        <p:spPr>
          <a:xfrm>
            <a:off x="784649" y="3613354"/>
            <a:ext cx="5014451" cy="3244645"/>
          </a:xfrm>
          <a:prstGeom prst="rect">
            <a:avLst/>
          </a:prstGeom>
        </p:spPr>
      </p:pic>
      <p:pic>
        <p:nvPicPr>
          <p:cNvPr id="9" name="Picture 8">
            <a:extLst>
              <a:ext uri="{FF2B5EF4-FFF2-40B4-BE49-F238E27FC236}">
                <a16:creationId xmlns:a16="http://schemas.microsoft.com/office/drawing/2014/main" id="{ECAC2D65-2E86-1ADD-CF18-2CED504C9CA2}"/>
              </a:ext>
            </a:extLst>
          </p:cNvPr>
          <p:cNvPicPr>
            <a:picLocks noChangeAspect="1"/>
          </p:cNvPicPr>
          <p:nvPr/>
        </p:nvPicPr>
        <p:blipFill>
          <a:blip r:embed="rId5"/>
          <a:stretch>
            <a:fillRect/>
          </a:stretch>
        </p:blipFill>
        <p:spPr>
          <a:xfrm>
            <a:off x="6513873" y="3613355"/>
            <a:ext cx="5122603" cy="3244645"/>
          </a:xfrm>
          <a:prstGeom prst="rect">
            <a:avLst/>
          </a:prstGeom>
        </p:spPr>
      </p:pic>
    </p:spTree>
    <p:extLst>
      <p:ext uri="{BB962C8B-B14F-4D97-AF65-F5344CB8AC3E}">
        <p14:creationId xmlns:p14="http://schemas.microsoft.com/office/powerpoint/2010/main" val="204660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0A35259-4383-0463-A5BD-17EF708C4BDC}"/>
              </a:ext>
            </a:extLst>
          </p:cNvPr>
          <p:cNvPicPr>
            <a:picLocks noGrp="1" noChangeAspect="1"/>
          </p:cNvPicPr>
          <p:nvPr>
            <p:ph idx="1"/>
          </p:nvPr>
        </p:nvPicPr>
        <p:blipFill>
          <a:blip r:embed="rId2"/>
          <a:stretch>
            <a:fillRect/>
          </a:stretch>
        </p:blipFill>
        <p:spPr>
          <a:xfrm>
            <a:off x="0" y="0"/>
            <a:ext cx="12064181" cy="6858000"/>
          </a:xfrm>
          <a:prstGeom prst="rect">
            <a:avLst/>
          </a:prstGeom>
        </p:spPr>
      </p:pic>
      <p:pic>
        <p:nvPicPr>
          <p:cNvPr id="7" name="Picture 6">
            <a:extLst>
              <a:ext uri="{FF2B5EF4-FFF2-40B4-BE49-F238E27FC236}">
                <a16:creationId xmlns:a16="http://schemas.microsoft.com/office/drawing/2014/main" id="{D7099AA2-FA55-2643-6B86-4842FC98373A}"/>
              </a:ext>
            </a:extLst>
          </p:cNvPr>
          <p:cNvPicPr>
            <a:picLocks noChangeAspect="1"/>
          </p:cNvPicPr>
          <p:nvPr/>
        </p:nvPicPr>
        <p:blipFill>
          <a:blip r:embed="rId3"/>
          <a:stretch>
            <a:fillRect/>
          </a:stretch>
        </p:blipFill>
        <p:spPr>
          <a:xfrm>
            <a:off x="1185558" y="0"/>
            <a:ext cx="9437426" cy="1518036"/>
          </a:xfrm>
          <a:prstGeom prst="rect">
            <a:avLst/>
          </a:prstGeom>
        </p:spPr>
      </p:pic>
    </p:spTree>
    <p:extLst>
      <p:ext uri="{BB962C8B-B14F-4D97-AF65-F5344CB8AC3E}">
        <p14:creationId xmlns:p14="http://schemas.microsoft.com/office/powerpoint/2010/main" val="151301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3F8D52A-0E47-9B3B-7697-F79127312334}"/>
              </a:ext>
            </a:extLst>
          </p:cNvPr>
          <p:cNvPicPr>
            <a:picLocks noGrp="1" noChangeAspect="1"/>
          </p:cNvPicPr>
          <p:nvPr>
            <p:ph idx="1"/>
          </p:nvPr>
        </p:nvPicPr>
        <p:blipFill>
          <a:blip r:embed="rId2"/>
          <a:stretch>
            <a:fillRect/>
          </a:stretch>
        </p:blipFill>
        <p:spPr>
          <a:xfrm>
            <a:off x="4837471" y="191729"/>
            <a:ext cx="6990735" cy="6858000"/>
          </a:xfrm>
          <a:prstGeom prst="rect">
            <a:avLst/>
          </a:prstGeom>
        </p:spPr>
      </p:pic>
      <p:sp>
        <p:nvSpPr>
          <p:cNvPr id="6" name="Textbox 66">
            <a:extLst>
              <a:ext uri="{FF2B5EF4-FFF2-40B4-BE49-F238E27FC236}">
                <a16:creationId xmlns:a16="http://schemas.microsoft.com/office/drawing/2014/main" id="{BF362E72-3C8E-5E9D-7CF1-6D0FD74B99AF}"/>
              </a:ext>
            </a:extLst>
          </p:cNvPr>
          <p:cNvSpPr txBox="1"/>
          <p:nvPr/>
        </p:nvSpPr>
        <p:spPr>
          <a:xfrm>
            <a:off x="590181" y="675497"/>
            <a:ext cx="3568864" cy="1345032"/>
          </a:xfrm>
          <a:prstGeom prst="rect">
            <a:avLst/>
          </a:prstGeom>
        </p:spPr>
        <p:txBody>
          <a:bodyPr wrap="square" lIns="0" tIns="0" rIns="0" bIns="0" rtlCol="0">
            <a:noAutofit/>
          </a:bodyPr>
          <a:lstStyle/>
          <a:p>
            <a:r>
              <a:rPr lang="vi-VN" sz="1200" dirty="0">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a:p>
            <a:pPr>
              <a:spcBef>
                <a:spcPts val="270"/>
              </a:spcBef>
            </a:pPr>
            <a:r>
              <a:rPr lang="vi-VN" sz="1200" dirty="0">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a:p>
            <a:pPr marL="99060" marR="55245">
              <a:lnSpc>
                <a:spcPct val="110000"/>
              </a:lnSpc>
              <a:spcAft>
                <a:spcPts val="0"/>
              </a:spcAft>
            </a:pPr>
            <a:r>
              <a:rPr lang="vi-VN" sz="3200" spc="-30" dirty="0">
                <a:solidFill>
                  <a:srgbClr val="002060"/>
                </a:solidFill>
                <a:effectLst/>
                <a:latin typeface="+mj-lt"/>
                <a:ea typeface="Arial" panose="020B0604020202020204" pitchFamily="34" charset="0"/>
                <a:cs typeface="Arial" panose="020B0604020202020204" pitchFamily="34" charset="0"/>
              </a:rPr>
              <a:t>Hãy</a:t>
            </a:r>
            <a:r>
              <a:rPr lang="vi-VN" sz="3200" spc="-65"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xác</a:t>
            </a:r>
            <a:r>
              <a:rPr lang="vi-VN" sz="3200" spc="-65"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định</a:t>
            </a:r>
            <a:r>
              <a:rPr lang="vi-VN" sz="3200" spc="-65"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vị</a:t>
            </a:r>
            <a:r>
              <a:rPr lang="vi-VN" sz="3200" spc="-65"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trí</a:t>
            </a:r>
            <a:r>
              <a:rPr lang="vi-VN" sz="3200" spc="-65"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địa</a:t>
            </a:r>
            <a:r>
              <a:rPr lang="vi-VN" sz="3200" spc="-65"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lí</a:t>
            </a:r>
            <a:r>
              <a:rPr lang="vi-VN" sz="3200" spc="-65"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của</a:t>
            </a:r>
            <a:r>
              <a:rPr lang="vi-VN" sz="3200" spc="-65"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thành</a:t>
            </a:r>
            <a:r>
              <a:rPr lang="vi-VN" sz="3200" spc="-65"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phố</a:t>
            </a:r>
            <a:r>
              <a:rPr lang="vi-VN" sz="3200" spc="-65"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Đà</a:t>
            </a:r>
            <a:r>
              <a:rPr lang="vi-VN" sz="3200" spc="-65" dirty="0">
                <a:solidFill>
                  <a:srgbClr val="002060"/>
                </a:solidFill>
                <a:effectLst/>
                <a:latin typeface="+mj-lt"/>
                <a:ea typeface="Arial" panose="020B0604020202020204" pitchFamily="34" charset="0"/>
                <a:cs typeface="Arial" panose="020B0604020202020204" pitchFamily="34" charset="0"/>
              </a:rPr>
              <a:t> </a:t>
            </a:r>
            <a:r>
              <a:rPr lang="vi-VN" sz="3200" spc="-30" dirty="0" err="1">
                <a:solidFill>
                  <a:srgbClr val="002060"/>
                </a:solidFill>
                <a:effectLst/>
                <a:latin typeface="+mj-lt"/>
                <a:ea typeface="Arial" panose="020B0604020202020204" pitchFamily="34" charset="0"/>
                <a:cs typeface="Arial" panose="020B0604020202020204" pitchFamily="34" charset="0"/>
              </a:rPr>
              <a:t>Nẵng</a:t>
            </a:r>
            <a:r>
              <a:rPr lang="vi-VN" sz="3200" spc="-65"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trên</a:t>
            </a:r>
            <a:r>
              <a:rPr lang="vi-VN" sz="3200" spc="-65"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Bản</a:t>
            </a:r>
            <a:r>
              <a:rPr lang="vi-VN" sz="3200" spc="-65"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đồ</a:t>
            </a:r>
            <a:r>
              <a:rPr lang="vi-VN" sz="3200" spc="-65"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hành</a:t>
            </a:r>
            <a:r>
              <a:rPr lang="vi-VN" sz="3200" spc="-65"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chính</a:t>
            </a:r>
            <a:r>
              <a:rPr lang="vi-VN" sz="3200" spc="-110"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Việt</a:t>
            </a:r>
            <a:r>
              <a:rPr lang="vi-VN" sz="3200" spc="-65"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Nam. Vị</a:t>
            </a:r>
            <a:r>
              <a:rPr lang="vi-VN" sz="3200" spc="-175"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trí</a:t>
            </a:r>
            <a:r>
              <a:rPr lang="vi-VN" sz="3200" spc="-170"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địa</a:t>
            </a:r>
            <a:r>
              <a:rPr lang="vi-VN" sz="3200" spc="-170"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lí</a:t>
            </a:r>
            <a:r>
              <a:rPr lang="vi-VN" sz="3200" spc="-175"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đó</a:t>
            </a:r>
            <a:r>
              <a:rPr lang="vi-VN" sz="3200" spc="-170"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có</a:t>
            </a:r>
            <a:r>
              <a:rPr lang="vi-VN" sz="3200" spc="-170"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ý</a:t>
            </a:r>
            <a:r>
              <a:rPr lang="vi-VN" sz="3200" spc="-175"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nghĩa</a:t>
            </a:r>
            <a:r>
              <a:rPr lang="vi-VN" sz="3200" spc="-170"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như</a:t>
            </a:r>
            <a:r>
              <a:rPr lang="vi-VN" sz="3200" spc="-170"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thế</a:t>
            </a:r>
            <a:r>
              <a:rPr lang="vi-VN" sz="3200" spc="-175"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nào</a:t>
            </a:r>
            <a:r>
              <a:rPr lang="vi-VN" sz="3200" spc="-170"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đến</a:t>
            </a:r>
            <a:r>
              <a:rPr lang="vi-VN" sz="3200" spc="-170"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sự</a:t>
            </a:r>
            <a:r>
              <a:rPr lang="vi-VN" sz="3200" spc="-175"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phát</a:t>
            </a:r>
            <a:r>
              <a:rPr lang="vi-VN" sz="3200" spc="-170"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triển</a:t>
            </a:r>
            <a:r>
              <a:rPr lang="vi-VN" sz="3200" spc="-170"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kinh</a:t>
            </a:r>
            <a:r>
              <a:rPr lang="vi-VN" sz="3200" spc="-175"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tế</a:t>
            </a:r>
            <a:r>
              <a:rPr lang="vi-VN" sz="3200" spc="-170"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a:t>
            </a:r>
            <a:r>
              <a:rPr lang="vi-VN" sz="3200" spc="-170"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xã</a:t>
            </a:r>
            <a:r>
              <a:rPr lang="vi-VN" sz="3200" spc="-175"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hội</a:t>
            </a:r>
            <a:r>
              <a:rPr lang="vi-VN" sz="3200" spc="-170"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của</a:t>
            </a:r>
            <a:r>
              <a:rPr lang="vi-VN" sz="3200" spc="-170"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thành</a:t>
            </a:r>
            <a:r>
              <a:rPr lang="vi-VN" sz="3200" spc="-175" dirty="0">
                <a:solidFill>
                  <a:srgbClr val="002060"/>
                </a:solidFill>
                <a:effectLst/>
                <a:latin typeface="+mj-lt"/>
                <a:ea typeface="Arial" panose="020B0604020202020204" pitchFamily="34" charset="0"/>
                <a:cs typeface="Arial" panose="020B0604020202020204" pitchFamily="34" charset="0"/>
              </a:rPr>
              <a:t> </a:t>
            </a:r>
            <a:r>
              <a:rPr lang="vi-VN" sz="3200" spc="-30" dirty="0">
                <a:solidFill>
                  <a:srgbClr val="002060"/>
                </a:solidFill>
                <a:effectLst/>
                <a:latin typeface="+mj-lt"/>
                <a:ea typeface="Arial" panose="020B0604020202020204" pitchFamily="34" charset="0"/>
                <a:cs typeface="Arial" panose="020B0604020202020204" pitchFamily="34" charset="0"/>
              </a:rPr>
              <a:t>phố?</a:t>
            </a:r>
            <a:endParaRPr lang="en-US" sz="3200" dirty="0">
              <a:solidFill>
                <a:srgbClr val="002060"/>
              </a:solidFill>
              <a:effectLst/>
              <a:latin typeface="+mj-lt"/>
              <a:ea typeface="Arial" panose="020B0604020202020204" pitchFamily="34" charset="0"/>
            </a:endParaRPr>
          </a:p>
        </p:txBody>
      </p:sp>
    </p:spTree>
    <p:extLst>
      <p:ext uri="{BB962C8B-B14F-4D97-AF65-F5344CB8AC3E}">
        <p14:creationId xmlns:p14="http://schemas.microsoft.com/office/powerpoint/2010/main" val="389304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1000"/>
                                        <p:tgtEl>
                                          <p:spTgt spid="6">
                                            <p:txEl>
                                              <p:pRg st="2" end="2"/>
                                            </p:txEl>
                                          </p:spTgt>
                                        </p:tgtEl>
                                      </p:cBhvr>
                                    </p:animEffect>
                                    <p:anim calcmode="lin" valueType="num">
                                      <p:cBhvr>
                                        <p:cTn id="1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E9E2E08-4C4B-A957-1419-6D4752829DC1}"/>
              </a:ext>
            </a:extLst>
          </p:cNvPr>
          <p:cNvSpPr txBox="1"/>
          <p:nvPr/>
        </p:nvSpPr>
        <p:spPr>
          <a:xfrm>
            <a:off x="139013" y="119461"/>
            <a:ext cx="9437473" cy="1200329"/>
          </a:xfrm>
          <a:prstGeom prst="rect">
            <a:avLst/>
          </a:prstGeom>
          <a:solidFill>
            <a:schemeClr val="bg1"/>
          </a:solidFill>
        </p:spPr>
        <p:txBody>
          <a:bodyPr wrap="square">
            <a:spAutoFit/>
          </a:bodyPr>
          <a:lstStyle/>
          <a:p>
            <a:pPr algn="ctr"/>
            <a:r>
              <a:rPr lang="en-US" sz="3600" i="1" u="sng" dirty="0" err="1">
                <a:effectLst/>
                <a:latin typeface="Times New Roman" panose="02020603050405020304" pitchFamily="18" charset="0"/>
                <a:ea typeface="Arial" panose="020B0604020202020204" pitchFamily="34" charset="0"/>
                <a:cs typeface="Times New Roman" panose="02020603050405020304" pitchFamily="18" charset="0"/>
              </a:rPr>
              <a:t>Chủ</a:t>
            </a:r>
            <a:r>
              <a:rPr lang="en-US" sz="3600" i="1" u="sng"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i="1" u="sng" dirty="0" err="1">
                <a:effectLst/>
                <a:latin typeface="Times New Roman" panose="02020603050405020304" pitchFamily="18" charset="0"/>
                <a:ea typeface="Arial" panose="020B0604020202020204" pitchFamily="34" charset="0"/>
                <a:cs typeface="Times New Roman" panose="02020603050405020304" pitchFamily="18" charset="0"/>
              </a:rPr>
              <a:t>đề</a:t>
            </a:r>
            <a:r>
              <a:rPr lang="en-US" sz="3600" i="1" u="sng" dirty="0">
                <a:effectLst/>
                <a:latin typeface="Times New Roman" panose="02020603050405020304" pitchFamily="18" charset="0"/>
                <a:ea typeface="Arial" panose="020B0604020202020204" pitchFamily="34" charset="0"/>
                <a:cs typeface="Times New Roman" panose="02020603050405020304" pitchFamily="18" charset="0"/>
              </a:rPr>
              <a:t> 1</a:t>
            </a:r>
            <a:r>
              <a:rPr lang="en-US" sz="3600" i="1" dirty="0">
                <a:effectLst/>
                <a:latin typeface="Times New Roman" panose="02020603050405020304" pitchFamily="18" charset="0"/>
                <a:ea typeface="Arial" panose="020B0604020202020204" pitchFamily="34" charset="0"/>
                <a:cs typeface="Times New Roman" panose="02020603050405020304" pitchFamily="18" charset="0"/>
              </a:rPr>
              <a:t>:</a:t>
            </a:r>
            <a:r>
              <a:rPr lang="vi-VN" sz="3600" i="1"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600" b="1" spc="-6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VỊ</a:t>
            </a:r>
            <a:r>
              <a:rPr lang="vi-VN" sz="3600" b="1" spc="-21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600" b="1" spc="-6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TRÍ</a:t>
            </a:r>
            <a:r>
              <a:rPr lang="vi-VN" sz="3600" b="1" spc="-17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600" b="1" spc="-6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ĐỊA</a:t>
            </a:r>
            <a:r>
              <a:rPr lang="vi-VN" sz="3600" b="1" spc="-21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600" b="1" spc="-6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LÍ</a:t>
            </a:r>
            <a:r>
              <a:rPr lang="vi-VN" sz="3600" b="1" spc="-17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600" b="1" spc="-6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vi-VN" sz="3600" b="1" spc="-26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600" b="1" spc="-6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THÀNH</a:t>
            </a:r>
            <a:r>
              <a:rPr lang="vi-VN" sz="3600" b="1" spc="-17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600" b="1" spc="-6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PHỐ</a:t>
            </a:r>
            <a:r>
              <a:rPr lang="vi-VN" sz="3600" b="1" spc="-17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600" b="1" spc="-6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ĐÀ</a:t>
            </a:r>
            <a:r>
              <a:rPr lang="vi-VN" sz="3600" b="1" spc="-21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600" b="1" spc="-6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NẴNG</a:t>
            </a:r>
            <a:endParaRPr lang="en-US" sz="3600" dirty="0">
              <a:solidFill>
                <a:srgbClr val="C00000"/>
              </a:solidFill>
              <a:latin typeface="Times New Roman" panose="02020603050405020304" pitchFamily="18" charset="0"/>
              <a:cs typeface="Times New Roman" panose="02020603050405020304" pitchFamily="18" charset="0"/>
            </a:endParaRPr>
          </a:p>
        </p:txBody>
      </p:sp>
      <p:pic>
        <p:nvPicPr>
          <p:cNvPr id="11" name="Content Placeholder 7" descr="Danh Sách Đơn Vị Hành Chính Mới Đà Nẵng, Quảng Nam 2025">
            <a:extLst>
              <a:ext uri="{FF2B5EF4-FFF2-40B4-BE49-F238E27FC236}">
                <a16:creationId xmlns:a16="http://schemas.microsoft.com/office/drawing/2014/main" id="{A35A8504-6F57-92AC-EFC9-EF467815679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0735" y="642551"/>
            <a:ext cx="6116595" cy="6425514"/>
          </a:xfrm>
          <a:prstGeom prst="rect">
            <a:avLst/>
          </a:prstGeom>
          <a:noFill/>
          <a:ln>
            <a:noFill/>
          </a:ln>
        </p:spPr>
      </p:pic>
      <p:sp>
        <p:nvSpPr>
          <p:cNvPr id="12" name="TextBox 11">
            <a:extLst>
              <a:ext uri="{FF2B5EF4-FFF2-40B4-BE49-F238E27FC236}">
                <a16:creationId xmlns:a16="http://schemas.microsoft.com/office/drawing/2014/main" id="{AB491E12-FCC1-A71E-BA4F-C1FF8A122768}"/>
              </a:ext>
            </a:extLst>
          </p:cNvPr>
          <p:cNvSpPr txBox="1"/>
          <p:nvPr/>
        </p:nvSpPr>
        <p:spPr>
          <a:xfrm>
            <a:off x="415497" y="1641066"/>
            <a:ext cx="4996762" cy="954107"/>
          </a:xfrm>
          <a:prstGeom prst="rect">
            <a:avLst/>
          </a:prstGeom>
          <a:noFill/>
        </p:spPr>
        <p:txBody>
          <a:bodyPr wrap="square">
            <a:spAutoFit/>
          </a:bodyPr>
          <a:lstStyle/>
          <a:p>
            <a:pPr lvl="0" algn="just">
              <a:spcBef>
                <a:spcPts val="745"/>
              </a:spcBef>
              <a:spcAft>
                <a:spcPts val="0"/>
              </a:spcAft>
              <a:buClr>
                <a:srgbClr val="EC008C"/>
              </a:buClr>
              <a:buSzPts val="1200"/>
              <a:tabLst>
                <a:tab pos="1006475" algn="l"/>
              </a:tabLst>
            </a:pPr>
            <a:r>
              <a:rPr lang="en-US" sz="2800" b="1" spc="0" dirty="0">
                <a:solidFill>
                  <a:srgbClr val="002060"/>
                </a:solidFill>
                <a:effectLst/>
                <a:latin typeface="+mj-lt"/>
                <a:ea typeface="Arial" panose="020B0604020202020204" pitchFamily="34" charset="0"/>
              </a:rPr>
              <a:t>1. </a:t>
            </a:r>
            <a:r>
              <a:rPr lang="vi-VN" sz="2800" b="1" spc="0" dirty="0">
                <a:solidFill>
                  <a:srgbClr val="002060"/>
                </a:solidFill>
                <a:effectLst/>
                <a:latin typeface="+mj-lt"/>
                <a:ea typeface="Arial" panose="020B0604020202020204" pitchFamily="34" charset="0"/>
              </a:rPr>
              <a:t>Vị</a:t>
            </a:r>
            <a:r>
              <a:rPr lang="vi-VN" sz="2800" b="1" spc="25" dirty="0">
                <a:solidFill>
                  <a:srgbClr val="002060"/>
                </a:solidFill>
                <a:effectLst/>
                <a:latin typeface="+mj-lt"/>
                <a:ea typeface="Arial" panose="020B0604020202020204" pitchFamily="34" charset="0"/>
              </a:rPr>
              <a:t> </a:t>
            </a:r>
            <a:r>
              <a:rPr lang="vi-VN" sz="2800" b="1" spc="0" dirty="0">
                <a:solidFill>
                  <a:srgbClr val="002060"/>
                </a:solidFill>
                <a:effectLst/>
                <a:latin typeface="+mj-lt"/>
                <a:ea typeface="Arial" panose="020B0604020202020204" pitchFamily="34" charset="0"/>
              </a:rPr>
              <a:t>trí</a:t>
            </a:r>
            <a:r>
              <a:rPr lang="vi-VN" sz="2800" b="1" spc="40" dirty="0">
                <a:solidFill>
                  <a:srgbClr val="002060"/>
                </a:solidFill>
                <a:effectLst/>
                <a:latin typeface="+mj-lt"/>
                <a:ea typeface="Arial" panose="020B0604020202020204" pitchFamily="34" charset="0"/>
              </a:rPr>
              <a:t> </a:t>
            </a:r>
            <a:r>
              <a:rPr lang="vi-VN" sz="2800" b="1" spc="0" dirty="0">
                <a:solidFill>
                  <a:srgbClr val="002060"/>
                </a:solidFill>
                <a:effectLst/>
                <a:latin typeface="+mj-lt"/>
                <a:ea typeface="Arial" panose="020B0604020202020204" pitchFamily="34" charset="0"/>
              </a:rPr>
              <a:t>địa</a:t>
            </a:r>
            <a:r>
              <a:rPr lang="vi-VN" sz="2800" b="1" spc="40" dirty="0">
                <a:solidFill>
                  <a:srgbClr val="002060"/>
                </a:solidFill>
                <a:effectLst/>
                <a:latin typeface="+mj-lt"/>
                <a:ea typeface="Arial" panose="020B0604020202020204" pitchFamily="34" charset="0"/>
              </a:rPr>
              <a:t> </a:t>
            </a:r>
            <a:r>
              <a:rPr lang="vi-VN" sz="2800" b="1" spc="0" dirty="0">
                <a:solidFill>
                  <a:srgbClr val="002060"/>
                </a:solidFill>
                <a:effectLst/>
                <a:latin typeface="+mj-lt"/>
                <a:ea typeface="Arial" panose="020B0604020202020204" pitchFamily="34" charset="0"/>
              </a:rPr>
              <a:t>lí</a:t>
            </a:r>
            <a:r>
              <a:rPr lang="vi-VN" sz="2800" b="1" spc="40" dirty="0">
                <a:solidFill>
                  <a:srgbClr val="002060"/>
                </a:solidFill>
                <a:effectLst/>
                <a:latin typeface="+mj-lt"/>
                <a:ea typeface="Arial" panose="020B0604020202020204" pitchFamily="34" charset="0"/>
              </a:rPr>
              <a:t> </a:t>
            </a:r>
            <a:r>
              <a:rPr lang="vi-VN" sz="2800" b="1" spc="0" dirty="0">
                <a:solidFill>
                  <a:srgbClr val="002060"/>
                </a:solidFill>
                <a:effectLst/>
                <a:latin typeface="+mj-lt"/>
                <a:ea typeface="Arial" panose="020B0604020202020204" pitchFamily="34" charset="0"/>
              </a:rPr>
              <a:t>của</a:t>
            </a:r>
            <a:r>
              <a:rPr lang="vi-VN" sz="2800" b="1" spc="35" dirty="0">
                <a:solidFill>
                  <a:srgbClr val="002060"/>
                </a:solidFill>
                <a:effectLst/>
                <a:latin typeface="+mj-lt"/>
                <a:ea typeface="Arial" panose="020B0604020202020204" pitchFamily="34" charset="0"/>
              </a:rPr>
              <a:t> </a:t>
            </a:r>
            <a:r>
              <a:rPr lang="vi-VN" sz="2800" b="1" spc="0" dirty="0">
                <a:solidFill>
                  <a:srgbClr val="002060"/>
                </a:solidFill>
                <a:effectLst/>
                <a:latin typeface="+mj-lt"/>
                <a:ea typeface="Arial" panose="020B0604020202020204" pitchFamily="34" charset="0"/>
              </a:rPr>
              <a:t>thành</a:t>
            </a:r>
            <a:r>
              <a:rPr lang="vi-VN" sz="2800" b="1" spc="40" dirty="0">
                <a:solidFill>
                  <a:srgbClr val="002060"/>
                </a:solidFill>
                <a:effectLst/>
                <a:latin typeface="+mj-lt"/>
                <a:ea typeface="Arial" panose="020B0604020202020204" pitchFamily="34" charset="0"/>
              </a:rPr>
              <a:t> </a:t>
            </a:r>
            <a:r>
              <a:rPr lang="vi-VN" sz="2800" b="1" spc="0" dirty="0">
                <a:solidFill>
                  <a:srgbClr val="002060"/>
                </a:solidFill>
                <a:effectLst/>
                <a:latin typeface="+mj-lt"/>
                <a:ea typeface="Arial" panose="020B0604020202020204" pitchFamily="34" charset="0"/>
              </a:rPr>
              <a:t>phố</a:t>
            </a:r>
            <a:r>
              <a:rPr lang="vi-VN" sz="2800" b="1" spc="40" dirty="0">
                <a:solidFill>
                  <a:srgbClr val="002060"/>
                </a:solidFill>
                <a:effectLst/>
                <a:latin typeface="+mj-lt"/>
                <a:ea typeface="Arial" panose="020B0604020202020204" pitchFamily="34" charset="0"/>
              </a:rPr>
              <a:t> </a:t>
            </a:r>
            <a:r>
              <a:rPr lang="vi-VN" sz="2800" b="1" spc="0" dirty="0">
                <a:solidFill>
                  <a:srgbClr val="002060"/>
                </a:solidFill>
                <a:effectLst/>
                <a:latin typeface="+mj-lt"/>
                <a:ea typeface="Arial" panose="020B0604020202020204" pitchFamily="34" charset="0"/>
              </a:rPr>
              <a:t>Đà</a:t>
            </a:r>
            <a:r>
              <a:rPr lang="vi-VN" sz="2800" b="1" spc="40" dirty="0">
                <a:solidFill>
                  <a:srgbClr val="002060"/>
                </a:solidFill>
                <a:effectLst/>
                <a:latin typeface="+mj-lt"/>
                <a:ea typeface="Arial" panose="020B0604020202020204" pitchFamily="34" charset="0"/>
              </a:rPr>
              <a:t> </a:t>
            </a:r>
            <a:r>
              <a:rPr lang="vi-VN" sz="2800" b="1" spc="-20" dirty="0" err="1">
                <a:solidFill>
                  <a:srgbClr val="002060"/>
                </a:solidFill>
                <a:effectLst/>
                <a:latin typeface="+mj-lt"/>
                <a:ea typeface="Arial" panose="020B0604020202020204" pitchFamily="34" charset="0"/>
              </a:rPr>
              <a:t>Nẵng</a:t>
            </a:r>
            <a:endParaRPr lang="en-US" sz="2800" b="1" spc="0" dirty="0">
              <a:solidFill>
                <a:srgbClr val="002060"/>
              </a:solidFill>
              <a:effectLst/>
              <a:latin typeface="+mj-lt"/>
              <a:ea typeface="Arial" panose="020B0604020202020204" pitchFamily="34" charset="0"/>
            </a:endParaRPr>
          </a:p>
        </p:txBody>
      </p:sp>
      <p:sp>
        <p:nvSpPr>
          <p:cNvPr id="14" name="TextBox 13">
            <a:extLst>
              <a:ext uri="{FF2B5EF4-FFF2-40B4-BE49-F238E27FC236}">
                <a16:creationId xmlns:a16="http://schemas.microsoft.com/office/drawing/2014/main" id="{8F766719-DBFE-36B9-1D4C-0E927E6FA3B8}"/>
              </a:ext>
            </a:extLst>
          </p:cNvPr>
          <p:cNvSpPr txBox="1"/>
          <p:nvPr/>
        </p:nvSpPr>
        <p:spPr>
          <a:xfrm>
            <a:off x="321276" y="2595173"/>
            <a:ext cx="5090984" cy="1815882"/>
          </a:xfrm>
          <a:prstGeom prst="rect">
            <a:avLst/>
          </a:prstGeom>
          <a:noFill/>
        </p:spPr>
        <p:txBody>
          <a:bodyPr wrap="square" rtlCol="0">
            <a:spAutoFit/>
          </a:bodyPr>
          <a:lstStyle/>
          <a:p>
            <a:r>
              <a:rPr lang="en-US" sz="2800" dirty="0"/>
              <a:t>- </a:t>
            </a:r>
            <a:r>
              <a:rPr lang="en-US" sz="2800" dirty="0" err="1"/>
              <a:t>Diện</a:t>
            </a:r>
            <a:r>
              <a:rPr lang="en-US" sz="2800" dirty="0"/>
              <a:t> </a:t>
            </a:r>
            <a:r>
              <a:rPr lang="en-US" sz="2800" dirty="0" err="1"/>
              <a:t>tích</a:t>
            </a:r>
            <a:r>
              <a:rPr lang="en-US" sz="2800" dirty="0"/>
              <a:t>: </a:t>
            </a:r>
            <a:r>
              <a:rPr lang="en-US" sz="2800" dirty="0" err="1"/>
              <a:t>gần</a:t>
            </a:r>
            <a:r>
              <a:rPr lang="en-US" sz="2800" dirty="0"/>
              <a:t> 12 000 km</a:t>
            </a:r>
            <a:r>
              <a:rPr lang="en-US" sz="2800" baseline="30000" dirty="0"/>
              <a:t>2 </a:t>
            </a:r>
            <a:r>
              <a:rPr lang="en-US" sz="2800" dirty="0"/>
              <a:t> =&gt;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phố</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6 </a:t>
            </a:r>
            <a:r>
              <a:rPr lang="en-US" sz="2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phố</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ương</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ta.</a:t>
            </a:r>
            <a:endParaRPr lang="en-US" sz="2800" dirty="0"/>
          </a:p>
        </p:txBody>
      </p:sp>
      <p:sp>
        <p:nvSpPr>
          <p:cNvPr id="2" name="TextBox 1">
            <a:extLst>
              <a:ext uri="{FF2B5EF4-FFF2-40B4-BE49-F238E27FC236}">
                <a16:creationId xmlns:a16="http://schemas.microsoft.com/office/drawing/2014/main" id="{B10A0832-9C33-C697-C36A-2A569302C022}"/>
              </a:ext>
            </a:extLst>
          </p:cNvPr>
          <p:cNvSpPr txBox="1"/>
          <p:nvPr/>
        </p:nvSpPr>
        <p:spPr>
          <a:xfrm>
            <a:off x="502517" y="4593802"/>
            <a:ext cx="4822722"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triệu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endParaRPr lang="en-US" sz="2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E79B3E1-7EF2-87AC-C663-9037CB6F96AC}"/>
              </a:ext>
            </a:extLst>
          </p:cNvPr>
          <p:cNvSpPr txBox="1"/>
          <p:nvPr/>
        </p:nvSpPr>
        <p:spPr>
          <a:xfrm>
            <a:off x="347186" y="5225243"/>
            <a:ext cx="5869459"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 94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( 70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23 </a:t>
            </a:r>
            <a:r>
              <a:rPr lang="en-US" sz="2800" dirty="0" err="1">
                <a:latin typeface="Times New Roman" panose="02020603050405020304" pitchFamily="18" charset="0"/>
                <a:cs typeface="Times New Roman" panose="02020603050405020304" pitchFamily="18" charset="0"/>
              </a:rPr>
              <a:t>phường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a:t>
            </a:r>
            <a:r>
              <a:rPr lang="en-US" sz="2800" dirty="0">
                <a:latin typeface="Times New Roman" panose="02020603050405020304" pitchFamily="18" charset="0"/>
                <a:cs typeface="Times New Roman" panose="02020603050405020304" pitchFamily="18" charset="0"/>
              </a:rPr>
              <a:t> Hoàng Sa).</a:t>
            </a:r>
          </a:p>
        </p:txBody>
      </p:sp>
    </p:spTree>
    <p:extLst>
      <p:ext uri="{BB962C8B-B14F-4D97-AF65-F5344CB8AC3E}">
        <p14:creationId xmlns:p14="http://schemas.microsoft.com/office/powerpoint/2010/main" val="183309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P spid="14" grpId="0"/>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65D04050-8944-8042-344E-A5FF628AA24C}"/>
              </a:ext>
            </a:extLst>
          </p:cNvPr>
          <p:cNvSpPr txBox="1">
            <a:spLocks noGrp="1"/>
          </p:cNvSpPr>
          <p:nvPr>
            <p:ph idx="1"/>
          </p:nvPr>
        </p:nvSpPr>
        <p:spPr>
          <a:xfrm>
            <a:off x="351503" y="395032"/>
            <a:ext cx="10515600" cy="3296287"/>
          </a:xfrm>
          <a:prstGeom prst="rect">
            <a:avLst/>
          </a:prstGeom>
          <a:noFill/>
        </p:spPr>
        <p:txBody>
          <a:bodyPr wrap="square">
            <a:spAutoFit/>
          </a:bodyPr>
          <a:lstStyle/>
          <a:p>
            <a:pPr marL="0" indent="0" algn="l">
              <a:spcAft>
                <a:spcPts val="800"/>
              </a:spcAft>
              <a:buNone/>
            </a:pP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giáp</a:t>
            </a: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spcAft>
                <a:spcPts val="800"/>
              </a:spcAft>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Sau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Đà</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Nẵng</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giáp</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spcAft>
                <a:spcPts val="800"/>
              </a:spcAft>
              <a:buSzPts val="1000"/>
              <a:buFont typeface="Symbol" panose="05050102010706020507" pitchFamily="18" charset="2"/>
              <a:buChar char=""/>
              <a:tabLst>
                <a:tab pos="457200" algn="l"/>
              </a:tabLst>
            </a:pPr>
            <a:r>
              <a:rPr lang="en-US" sz="2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Bắc</a:t>
            </a: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giáp</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ea typeface="Times New Roman" panose="02020603050405020304" pitchFamily="18" charset="0"/>
                <a:cs typeface="Times New Roman" panose="02020603050405020304" pitchFamily="18" charset="0"/>
              </a:rPr>
              <a:t>phố</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Huế</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spcAft>
                <a:spcPts val="800"/>
              </a:spcAft>
              <a:buSzPts val="1000"/>
              <a:buFont typeface="Symbol" panose="05050102010706020507" pitchFamily="18" charset="2"/>
              <a:buChar char=""/>
              <a:tabLst>
                <a:tab pos="457200" algn="l"/>
              </a:tabLst>
            </a:pPr>
            <a:r>
              <a:rPr lang="en-US" sz="2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 Nam:</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giáp</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Quảng</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Ngãi</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spcAft>
                <a:spcPts val="800"/>
              </a:spcAft>
              <a:buSzPts val="1000"/>
              <a:buFont typeface="Symbol" panose="05050102010706020507" pitchFamily="18" charset="2"/>
              <a:buChar char=""/>
              <a:tabLst>
                <a:tab pos="457200" algn="l"/>
              </a:tabLst>
            </a:pPr>
            <a:r>
              <a:rPr lang="en-US" sz="2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giáp</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Lào</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spcAft>
                <a:spcPts val="800"/>
              </a:spcAft>
              <a:buSzPts val="1000"/>
              <a:buFont typeface="Symbol" panose="05050102010706020507" pitchFamily="18" charset="2"/>
              <a:buChar char=""/>
              <a:tabLst>
                <a:tab pos="457200" algn="l"/>
              </a:tabLst>
            </a:pPr>
            <a:r>
              <a:rPr lang="en-US" sz="2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giáp</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912D59EE-16B1-179C-D86B-A4BEE420D699}"/>
              </a:ext>
            </a:extLst>
          </p:cNvPr>
          <p:cNvSpPr txBox="1"/>
          <p:nvPr/>
        </p:nvSpPr>
        <p:spPr>
          <a:xfrm>
            <a:off x="914400" y="3838429"/>
            <a:ext cx="10055942" cy="1815882"/>
          </a:xfrm>
          <a:prstGeom prst="rect">
            <a:avLst/>
          </a:prstGeom>
          <a:noFill/>
        </p:spPr>
        <p:txBody>
          <a:bodyPr wrap="square">
            <a:spAutoFit/>
          </a:bodyPr>
          <a:lstStyle/>
          <a:p>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=&gt; </a:t>
            </a:r>
            <a:r>
              <a:rPr lang="en-US" sz="2800" spc="10" dirty="0" err="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Vị</a:t>
            </a:r>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trí</a:t>
            </a:r>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lược</a:t>
            </a:r>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phố</a:t>
            </a:r>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spc="10" dirty="0" err="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miền</a:t>
            </a:r>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Trung </a:t>
            </a:r>
            <a:r>
              <a:rPr lang="en-US" sz="2800" spc="10" dirty="0" err="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vẫn</a:t>
            </a:r>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duy</a:t>
            </a:r>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trì</a:t>
            </a:r>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tăng</a:t>
            </a:r>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cường</a:t>
            </a:r>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nối</a:t>
            </a:r>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giao</a:t>
            </a:r>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spc="10" dirty="0" err="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lang </a:t>
            </a:r>
            <a:r>
              <a:rPr lang="en-US" sz="2800" spc="10" dirty="0" err="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kinh</a:t>
            </a:r>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Đông</a:t>
            </a:r>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Tây</a:t>
            </a:r>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lộ</a:t>
            </a:r>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1, </a:t>
            </a:r>
            <a:r>
              <a:rPr lang="en-US" sz="2800" spc="10" dirty="0" err="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cao</a:t>
            </a:r>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tốc</a:t>
            </a:r>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Bắc</a:t>
            </a:r>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spc="10" dirty="0" err="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và</a:t>
            </a:r>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sân</a:t>
            </a:r>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bay </a:t>
            </a:r>
            <a:r>
              <a:rPr lang="en-US" sz="2800" spc="10" dirty="0" err="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Đà</a:t>
            </a:r>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Nẵng</a:t>
            </a:r>
            <a:r>
              <a:rPr lang="en-US" sz="2800" spc="10" dirty="0">
                <a:solidFill>
                  <a:srgbClr val="00206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990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983350-AB8E-6263-1DE6-D621E297E660}"/>
              </a:ext>
            </a:extLst>
          </p:cNvPr>
          <p:cNvSpPr>
            <a:spLocks noGrp="1"/>
          </p:cNvSpPr>
          <p:nvPr>
            <p:ph idx="1"/>
          </p:nvPr>
        </p:nvSpPr>
        <p:spPr>
          <a:xfrm>
            <a:off x="454742" y="321290"/>
            <a:ext cx="10515600" cy="4351338"/>
          </a:xfrm>
        </p:spPr>
        <p:txBody>
          <a:bodyPr/>
          <a:lstStyle/>
          <a:p>
            <a:pPr marL="0" marR="718185" lvl="0" indent="0" algn="l">
              <a:lnSpc>
                <a:spcPct val="116000"/>
              </a:lnSpc>
              <a:spcBef>
                <a:spcPts val="1015"/>
              </a:spcBef>
              <a:spcAft>
                <a:spcPts val="0"/>
              </a:spcAft>
              <a:buClr>
                <a:srgbClr val="EC008C"/>
              </a:buClr>
              <a:buSzPts val="1200"/>
              <a:buNone/>
              <a:tabLst>
                <a:tab pos="1007110" algn="l"/>
                <a:tab pos="1008380" algn="l"/>
              </a:tabLst>
            </a:pPr>
            <a:r>
              <a:rPr lang="en-US"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2. </a:t>
            </a:r>
            <a:r>
              <a:rPr lang="vi-VN"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Ý</a:t>
            </a:r>
            <a:r>
              <a:rPr lang="vi-VN" b="1" spc="-65"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nghĩa</a:t>
            </a:r>
            <a:r>
              <a:rPr lang="vi-VN" b="1" spc="-65"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vi-VN" b="1" spc="-65"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vị</a:t>
            </a:r>
            <a:r>
              <a:rPr lang="vi-VN" b="1" spc="-65"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trí</a:t>
            </a:r>
            <a:r>
              <a:rPr lang="vi-VN" b="1" spc="-65"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địa</a:t>
            </a:r>
            <a:r>
              <a:rPr lang="vi-VN" b="1" spc="-65"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lí</a:t>
            </a:r>
            <a:r>
              <a:rPr lang="vi-VN" b="1" spc="-65"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đối</a:t>
            </a:r>
            <a:r>
              <a:rPr lang="vi-VN" b="1" spc="-65"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với</a:t>
            </a:r>
            <a:r>
              <a:rPr lang="vi-VN" b="1" spc="-65"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sự</a:t>
            </a:r>
            <a:r>
              <a:rPr lang="vi-VN" b="1" spc="-65"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phát</a:t>
            </a:r>
            <a:r>
              <a:rPr lang="vi-VN" b="1" spc="-65"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triển</a:t>
            </a:r>
            <a:r>
              <a:rPr lang="vi-VN" b="1" spc="-65"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kinh</a:t>
            </a:r>
            <a:r>
              <a:rPr lang="vi-VN" b="1" spc="-65"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tế</a:t>
            </a:r>
            <a:r>
              <a:rPr lang="vi-VN" b="1" spc="-65"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a:t>
            </a:r>
            <a:r>
              <a:rPr lang="vi-VN" b="1" spc="-5"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xã</a:t>
            </a:r>
            <a:r>
              <a:rPr lang="vi-VN" b="1" spc="-65"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hội</a:t>
            </a:r>
            <a:r>
              <a:rPr lang="vi-VN" b="1" spc="-65"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vi-VN" b="1" spc="-65"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thành</a:t>
            </a:r>
            <a:r>
              <a:rPr lang="vi-VN" b="1" spc="-65"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b="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phố Đà </a:t>
            </a:r>
            <a:r>
              <a:rPr lang="vi-VN" b="1" spc="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Nẵng</a:t>
            </a:r>
            <a:endPar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endParaRPr>
          </a:p>
          <a:p>
            <a:pPr marL="0" marR="718185" lvl="0" indent="0" algn="l">
              <a:lnSpc>
                <a:spcPct val="116000"/>
              </a:lnSpc>
              <a:spcBef>
                <a:spcPts val="1015"/>
              </a:spcBef>
              <a:spcAft>
                <a:spcPts val="0"/>
              </a:spcAft>
              <a:buClr>
                <a:srgbClr val="EC008C"/>
              </a:buClr>
              <a:buSzPts val="1200"/>
              <a:buNone/>
              <a:tabLst>
                <a:tab pos="1007110" algn="l"/>
                <a:tab pos="1008380" algn="l"/>
              </a:tabLst>
            </a:pPr>
            <a:r>
              <a:rPr lang="en-US" sz="2400" b="1" i="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a. </a:t>
            </a:r>
            <a:r>
              <a:rPr lang="vi-VN" sz="2800" i="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Những</a:t>
            </a:r>
            <a:r>
              <a:rPr lang="vi-VN" sz="2800" i="1" spc="-25"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i="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thuận</a:t>
            </a:r>
            <a:r>
              <a:rPr lang="vi-VN" sz="2800" i="1" spc="-1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i="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lợi,</a:t>
            </a:r>
            <a:r>
              <a:rPr lang="vi-VN" sz="2800" i="1" spc="-1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i="1"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ưu</a:t>
            </a:r>
            <a:r>
              <a:rPr lang="vi-VN" sz="2800" i="1" spc="-1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i="1" spc="-25"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thế</a:t>
            </a:r>
            <a:endParaRPr lang="en-US" sz="2800" spc="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p>
            <a:endParaRPr lang="en-US" dirty="0"/>
          </a:p>
        </p:txBody>
      </p:sp>
      <p:sp>
        <p:nvSpPr>
          <p:cNvPr id="7" name="TextBox 6">
            <a:extLst>
              <a:ext uri="{FF2B5EF4-FFF2-40B4-BE49-F238E27FC236}">
                <a16:creationId xmlns:a16="http://schemas.microsoft.com/office/drawing/2014/main" id="{88267A31-A3F7-B2BA-8918-70CB5D51B948}"/>
              </a:ext>
            </a:extLst>
          </p:cNvPr>
          <p:cNvSpPr txBox="1"/>
          <p:nvPr/>
        </p:nvSpPr>
        <p:spPr>
          <a:xfrm>
            <a:off x="-471948" y="2011767"/>
            <a:ext cx="11842954" cy="1630383"/>
          </a:xfrm>
          <a:prstGeom prst="rect">
            <a:avLst/>
          </a:prstGeom>
          <a:noFill/>
        </p:spPr>
        <p:txBody>
          <a:bodyPr wrap="square">
            <a:spAutoFit/>
          </a:bodyPr>
          <a:lstStyle/>
          <a:p>
            <a:pPr marL="1143000" marR="717550" lvl="2" indent="-228600" algn="just">
              <a:lnSpc>
                <a:spcPct val="122000"/>
              </a:lnSpc>
              <a:spcBef>
                <a:spcPts val="320"/>
              </a:spcBef>
              <a:spcAft>
                <a:spcPts val="0"/>
              </a:spcAft>
              <a:buClr>
                <a:srgbClr val="231F20"/>
              </a:buClr>
              <a:buSzPts val="1200"/>
              <a:buFont typeface="Arial" panose="020B0604020202020204" pitchFamily="34" charset="0"/>
              <a:buChar char="–"/>
              <a:tabLst>
                <a:tab pos="1155700" algn="l"/>
              </a:tabLst>
            </a:pPr>
            <a:r>
              <a:rPr lang="vi-VN" sz="2800" spc="0" dirty="0">
                <a:effectLst/>
                <a:latin typeface="+mj-lt"/>
                <a:ea typeface="Arial" panose="020B0604020202020204" pitchFamily="34" charset="0"/>
              </a:rPr>
              <a:t>Nằm trên bờ Biển Đông, phía bắc là dãy núi Bạch Mã, thiên nhiên của thành phố Đà </a:t>
            </a:r>
            <a:r>
              <a:rPr lang="vi-VN" sz="2800" spc="0" dirty="0" err="1">
                <a:effectLst/>
                <a:latin typeface="+mj-lt"/>
                <a:ea typeface="Arial" panose="020B0604020202020204" pitchFamily="34" charset="0"/>
              </a:rPr>
              <a:t>Nẵng</a:t>
            </a:r>
            <a:r>
              <a:rPr lang="vi-VN" sz="2800" spc="0" dirty="0">
                <a:effectLst/>
                <a:latin typeface="+mj-lt"/>
                <a:ea typeface="Arial" panose="020B0604020202020204" pitchFamily="34" charset="0"/>
              </a:rPr>
              <a:t> mang sắc thái của vùng khí hậu cận xích đạo gió mùa, có nền nhiệt độ cao và ít biến động.</a:t>
            </a:r>
            <a:endParaRPr lang="en-US" sz="2800" spc="0" dirty="0">
              <a:effectLst/>
              <a:latin typeface="+mj-lt"/>
              <a:ea typeface="Arial" panose="020B0604020202020204" pitchFamily="34" charset="0"/>
            </a:endParaRPr>
          </a:p>
        </p:txBody>
      </p:sp>
      <p:sp>
        <p:nvSpPr>
          <p:cNvPr id="9" name="TextBox 8">
            <a:extLst>
              <a:ext uri="{FF2B5EF4-FFF2-40B4-BE49-F238E27FC236}">
                <a16:creationId xmlns:a16="http://schemas.microsoft.com/office/drawing/2014/main" id="{1EBF03BD-16D1-B54B-6F44-ABB41452EEA1}"/>
              </a:ext>
            </a:extLst>
          </p:cNvPr>
          <p:cNvSpPr txBox="1"/>
          <p:nvPr/>
        </p:nvSpPr>
        <p:spPr>
          <a:xfrm>
            <a:off x="454742" y="3756706"/>
            <a:ext cx="10722076" cy="954107"/>
          </a:xfrm>
          <a:prstGeom prst="rect">
            <a:avLst/>
          </a:prstGeom>
          <a:noFill/>
        </p:spPr>
        <p:txBody>
          <a:bodyPr wrap="square">
            <a:spAutoFit/>
          </a:bodyPr>
          <a:lstStyle/>
          <a:p>
            <a:r>
              <a:rPr lang="en-US" sz="2800" dirty="0">
                <a:effectLst/>
                <a:latin typeface="+mj-lt"/>
                <a:ea typeface="Arial" panose="020B0604020202020204" pitchFamily="34" charset="0"/>
              </a:rPr>
              <a:t>- </a:t>
            </a:r>
            <a:r>
              <a:rPr lang="vi-VN" sz="2800" dirty="0">
                <a:effectLst/>
                <a:latin typeface="+mj-lt"/>
                <a:ea typeface="Arial" panose="020B0604020202020204" pitchFamily="34" charset="0"/>
              </a:rPr>
              <a:t>Thành phố Đà </a:t>
            </a:r>
            <a:r>
              <a:rPr lang="vi-VN" sz="2800" dirty="0" err="1">
                <a:effectLst/>
                <a:latin typeface="+mj-lt"/>
                <a:ea typeface="Arial" panose="020B0604020202020204" pitchFamily="34" charset="0"/>
              </a:rPr>
              <a:t>Nẵng</a:t>
            </a:r>
            <a:r>
              <a:rPr lang="vi-VN" sz="2800" dirty="0">
                <a:effectLst/>
                <a:latin typeface="+mj-lt"/>
                <a:ea typeface="Arial" panose="020B0604020202020204" pitchFamily="34" charset="0"/>
              </a:rPr>
              <a:t> được thiên nhiên ưu đãi, có đồng bằng, miền núi, biển, sông với nhiều tiềm năng về phát triển kinh tế, văn </a:t>
            </a:r>
            <a:r>
              <a:rPr lang="vi-VN" sz="2800" dirty="0" err="1">
                <a:effectLst/>
                <a:latin typeface="+mj-lt"/>
                <a:ea typeface="Arial" panose="020B0604020202020204" pitchFamily="34" charset="0"/>
              </a:rPr>
              <a:t>hoá</a:t>
            </a:r>
            <a:r>
              <a:rPr lang="vi-VN" sz="2800" dirty="0">
                <a:effectLst/>
                <a:latin typeface="+mj-lt"/>
                <a:ea typeface="Arial" panose="020B0604020202020204" pitchFamily="34" charset="0"/>
              </a:rPr>
              <a:t>, du lịch. </a:t>
            </a:r>
            <a:endParaRPr lang="en-US" sz="2800" dirty="0">
              <a:latin typeface="+mj-lt"/>
            </a:endParaRPr>
          </a:p>
        </p:txBody>
      </p:sp>
      <p:sp>
        <p:nvSpPr>
          <p:cNvPr id="11" name="TextBox 10">
            <a:extLst>
              <a:ext uri="{FF2B5EF4-FFF2-40B4-BE49-F238E27FC236}">
                <a16:creationId xmlns:a16="http://schemas.microsoft.com/office/drawing/2014/main" id="{ED629F63-59EE-437A-20F8-59348AC435F6}"/>
              </a:ext>
            </a:extLst>
          </p:cNvPr>
          <p:cNvSpPr txBox="1"/>
          <p:nvPr/>
        </p:nvSpPr>
        <p:spPr>
          <a:xfrm>
            <a:off x="-206477" y="4959095"/>
            <a:ext cx="12034683" cy="1630383"/>
          </a:xfrm>
          <a:prstGeom prst="rect">
            <a:avLst/>
          </a:prstGeom>
          <a:noFill/>
        </p:spPr>
        <p:txBody>
          <a:bodyPr wrap="square">
            <a:spAutoFit/>
          </a:bodyPr>
          <a:lstStyle/>
          <a:p>
            <a:pPr marL="800100" marR="822960" lvl="1" indent="-342900" algn="just">
              <a:lnSpc>
                <a:spcPct val="122000"/>
              </a:lnSpc>
              <a:spcBef>
                <a:spcPts val="5"/>
              </a:spcBef>
              <a:buClr>
                <a:srgbClr val="231F20"/>
              </a:buClr>
              <a:buSzPts val="1200"/>
              <a:buFont typeface="Arial" panose="020B0604020202020204" pitchFamily="34" charset="0"/>
              <a:buChar char="–"/>
              <a:tabLst>
                <a:tab pos="1026160" algn="l"/>
              </a:tabLst>
            </a:pPr>
            <a:r>
              <a:rPr lang="vi-VN" sz="2800" spc="0" dirty="0">
                <a:effectLst/>
                <a:latin typeface="+mj-lt"/>
                <a:ea typeface="Arial" panose="020B0604020202020204" pitchFamily="34" charset="0"/>
              </a:rPr>
              <a:t>Đà</a:t>
            </a:r>
            <a:r>
              <a:rPr lang="vi-VN" sz="2800" spc="-35" dirty="0">
                <a:effectLst/>
                <a:latin typeface="+mj-lt"/>
                <a:ea typeface="Arial" panose="020B0604020202020204" pitchFamily="34" charset="0"/>
              </a:rPr>
              <a:t> </a:t>
            </a:r>
            <a:r>
              <a:rPr lang="vi-VN" sz="2800" spc="0" dirty="0" err="1">
                <a:effectLst/>
                <a:latin typeface="+mj-lt"/>
                <a:ea typeface="Arial" panose="020B0604020202020204" pitchFamily="34" charset="0"/>
              </a:rPr>
              <a:t>Nẵng</a:t>
            </a:r>
            <a:r>
              <a:rPr lang="vi-VN" sz="2800" spc="-35" dirty="0">
                <a:effectLst/>
                <a:latin typeface="+mj-lt"/>
                <a:ea typeface="Arial" panose="020B0604020202020204" pitchFamily="34" charset="0"/>
              </a:rPr>
              <a:t> </a:t>
            </a:r>
            <a:r>
              <a:rPr lang="vi-VN" sz="2800" spc="0" dirty="0">
                <a:effectLst/>
                <a:latin typeface="+mj-lt"/>
                <a:ea typeface="Arial" panose="020B0604020202020204" pitchFamily="34" charset="0"/>
              </a:rPr>
              <a:t>nằm</a:t>
            </a:r>
            <a:r>
              <a:rPr lang="vi-VN" sz="2800" spc="-35" dirty="0">
                <a:effectLst/>
                <a:latin typeface="+mj-lt"/>
                <a:ea typeface="Arial" panose="020B0604020202020204" pitchFamily="34" charset="0"/>
              </a:rPr>
              <a:t> </a:t>
            </a:r>
            <a:r>
              <a:rPr lang="vi-VN" sz="2800" spc="0" dirty="0">
                <a:effectLst/>
                <a:latin typeface="+mj-lt"/>
                <a:ea typeface="Arial" panose="020B0604020202020204" pitchFamily="34" charset="0"/>
              </a:rPr>
              <a:t>trong</a:t>
            </a:r>
            <a:r>
              <a:rPr lang="vi-VN" sz="2800" spc="-35" dirty="0">
                <a:effectLst/>
                <a:latin typeface="+mj-lt"/>
                <a:ea typeface="Arial" panose="020B0604020202020204" pitchFamily="34" charset="0"/>
              </a:rPr>
              <a:t> </a:t>
            </a:r>
            <a:r>
              <a:rPr lang="vi-VN" sz="2800" spc="0" dirty="0">
                <a:effectLst/>
                <a:latin typeface="+mj-lt"/>
                <a:ea typeface="Arial" panose="020B0604020202020204" pitchFamily="34" charset="0"/>
              </a:rPr>
              <a:t>vùng</a:t>
            </a:r>
            <a:r>
              <a:rPr lang="vi-VN" sz="2800" spc="-35" dirty="0">
                <a:effectLst/>
                <a:latin typeface="+mj-lt"/>
                <a:ea typeface="Arial" panose="020B0604020202020204" pitchFamily="34" charset="0"/>
              </a:rPr>
              <a:t> </a:t>
            </a:r>
            <a:r>
              <a:rPr lang="vi-VN" sz="2800" spc="0" dirty="0">
                <a:effectLst/>
                <a:latin typeface="+mj-lt"/>
                <a:ea typeface="Arial" panose="020B0604020202020204" pitchFamily="34" charset="0"/>
              </a:rPr>
              <a:t>kinh</a:t>
            </a:r>
            <a:r>
              <a:rPr lang="vi-VN" sz="2800" spc="-35" dirty="0">
                <a:effectLst/>
                <a:latin typeface="+mj-lt"/>
                <a:ea typeface="Arial" panose="020B0604020202020204" pitchFamily="34" charset="0"/>
              </a:rPr>
              <a:t> </a:t>
            </a:r>
            <a:r>
              <a:rPr lang="vi-VN" sz="2800" spc="0" dirty="0">
                <a:effectLst/>
                <a:latin typeface="+mj-lt"/>
                <a:ea typeface="Arial" panose="020B0604020202020204" pitchFamily="34" charset="0"/>
              </a:rPr>
              <a:t>tế</a:t>
            </a:r>
            <a:r>
              <a:rPr lang="vi-VN" sz="2800" spc="-35" dirty="0">
                <a:effectLst/>
                <a:latin typeface="+mj-lt"/>
                <a:ea typeface="Arial" panose="020B0604020202020204" pitchFamily="34" charset="0"/>
              </a:rPr>
              <a:t> </a:t>
            </a:r>
            <a:r>
              <a:rPr lang="vi-VN" sz="2800" spc="0" dirty="0">
                <a:effectLst/>
                <a:latin typeface="+mj-lt"/>
                <a:ea typeface="Arial" panose="020B0604020202020204" pitchFamily="34" charset="0"/>
              </a:rPr>
              <a:t>trọng</a:t>
            </a:r>
            <a:r>
              <a:rPr lang="vi-VN" sz="2800" spc="-35" dirty="0">
                <a:effectLst/>
                <a:latin typeface="+mj-lt"/>
                <a:ea typeface="Arial" panose="020B0604020202020204" pitchFamily="34" charset="0"/>
              </a:rPr>
              <a:t> </a:t>
            </a:r>
            <a:r>
              <a:rPr lang="vi-VN" sz="2800" spc="0" dirty="0">
                <a:effectLst/>
                <a:latin typeface="+mj-lt"/>
                <a:ea typeface="Arial" panose="020B0604020202020204" pitchFamily="34" charset="0"/>
              </a:rPr>
              <a:t>điểm</a:t>
            </a:r>
            <a:r>
              <a:rPr lang="vi-VN" sz="2800" spc="-35" dirty="0">
                <a:effectLst/>
                <a:latin typeface="+mj-lt"/>
                <a:ea typeface="Arial" panose="020B0604020202020204" pitchFamily="34" charset="0"/>
              </a:rPr>
              <a:t> </a:t>
            </a:r>
            <a:r>
              <a:rPr lang="vi-VN" sz="2800" spc="0" dirty="0">
                <a:effectLst/>
                <a:latin typeface="+mj-lt"/>
                <a:ea typeface="Arial" panose="020B0604020202020204" pitchFamily="34" charset="0"/>
              </a:rPr>
              <a:t>miền</a:t>
            </a:r>
            <a:r>
              <a:rPr lang="vi-VN" sz="2800" spc="-55" dirty="0">
                <a:effectLst/>
                <a:latin typeface="+mj-lt"/>
                <a:ea typeface="Arial" panose="020B0604020202020204" pitchFamily="34" charset="0"/>
              </a:rPr>
              <a:t> </a:t>
            </a:r>
            <a:r>
              <a:rPr lang="vi-VN" sz="2800" spc="0" dirty="0">
                <a:effectLst/>
                <a:latin typeface="+mj-lt"/>
                <a:ea typeface="Arial" panose="020B0604020202020204" pitchFamily="34" charset="0"/>
              </a:rPr>
              <a:t>Trung</a:t>
            </a:r>
            <a:r>
              <a:rPr lang="vi-VN" sz="2800" spc="-35" dirty="0">
                <a:effectLst/>
                <a:latin typeface="+mj-lt"/>
                <a:ea typeface="Arial" panose="020B0604020202020204" pitchFamily="34" charset="0"/>
              </a:rPr>
              <a:t> </a:t>
            </a:r>
            <a:r>
              <a:rPr lang="vi-VN" sz="2800" spc="0" dirty="0">
                <a:effectLst/>
                <a:latin typeface="+mj-lt"/>
                <a:ea typeface="Arial" panose="020B0604020202020204" pitchFamily="34" charset="0"/>
              </a:rPr>
              <a:t>nên</a:t>
            </a:r>
            <a:r>
              <a:rPr lang="vi-VN" sz="2800" spc="-35" dirty="0">
                <a:effectLst/>
                <a:latin typeface="+mj-lt"/>
                <a:ea typeface="Arial" panose="020B0604020202020204" pitchFamily="34" charset="0"/>
              </a:rPr>
              <a:t> </a:t>
            </a:r>
            <a:r>
              <a:rPr lang="vi-VN" sz="2800" spc="0" dirty="0">
                <a:effectLst/>
                <a:latin typeface="+mj-lt"/>
                <a:ea typeface="Arial" panose="020B0604020202020204" pitchFamily="34" charset="0"/>
              </a:rPr>
              <a:t>có</a:t>
            </a:r>
            <a:r>
              <a:rPr lang="vi-VN" sz="2800" spc="-35" dirty="0">
                <a:effectLst/>
                <a:latin typeface="+mj-lt"/>
                <a:ea typeface="Arial" panose="020B0604020202020204" pitchFamily="34" charset="0"/>
              </a:rPr>
              <a:t> </a:t>
            </a:r>
            <a:r>
              <a:rPr lang="vi-VN" sz="2800" spc="0" dirty="0">
                <a:effectLst/>
                <a:latin typeface="+mj-lt"/>
                <a:ea typeface="Arial" panose="020B0604020202020204" pitchFamily="34" charset="0"/>
              </a:rPr>
              <a:t>ưu</a:t>
            </a:r>
            <a:r>
              <a:rPr lang="vi-VN" sz="2800" spc="-35" dirty="0">
                <a:effectLst/>
                <a:latin typeface="+mj-lt"/>
                <a:ea typeface="Arial" panose="020B0604020202020204" pitchFamily="34" charset="0"/>
              </a:rPr>
              <a:t> </a:t>
            </a:r>
            <a:r>
              <a:rPr lang="vi-VN" sz="2800" spc="0" dirty="0">
                <a:effectLst/>
                <a:latin typeface="+mj-lt"/>
                <a:ea typeface="Arial" panose="020B0604020202020204" pitchFamily="34" charset="0"/>
              </a:rPr>
              <a:t>thế</a:t>
            </a:r>
            <a:r>
              <a:rPr lang="vi-VN" sz="2800" spc="-35" dirty="0">
                <a:effectLst/>
                <a:latin typeface="+mj-lt"/>
                <a:ea typeface="Arial" panose="020B0604020202020204" pitchFamily="34" charset="0"/>
              </a:rPr>
              <a:t> </a:t>
            </a:r>
            <a:r>
              <a:rPr lang="vi-VN" sz="2800" spc="0" dirty="0">
                <a:effectLst/>
                <a:latin typeface="+mj-lt"/>
                <a:ea typeface="Arial" panose="020B0604020202020204" pitchFamily="34" charset="0"/>
              </a:rPr>
              <a:t>trong việc</a:t>
            </a:r>
            <a:r>
              <a:rPr lang="vi-VN" sz="2800" spc="-50" dirty="0">
                <a:effectLst/>
                <a:latin typeface="+mj-lt"/>
                <a:ea typeface="Arial" panose="020B0604020202020204" pitchFamily="34" charset="0"/>
              </a:rPr>
              <a:t> </a:t>
            </a:r>
            <a:r>
              <a:rPr lang="vi-VN" sz="2800" spc="0" dirty="0">
                <a:effectLst/>
                <a:latin typeface="+mj-lt"/>
                <a:ea typeface="Arial" panose="020B0604020202020204" pitchFamily="34" charset="0"/>
              </a:rPr>
              <a:t>tập</a:t>
            </a:r>
            <a:r>
              <a:rPr lang="vi-VN" sz="2800" spc="-50" dirty="0">
                <a:effectLst/>
                <a:latin typeface="+mj-lt"/>
                <a:ea typeface="Arial" panose="020B0604020202020204" pitchFamily="34" charset="0"/>
              </a:rPr>
              <a:t> </a:t>
            </a:r>
            <a:r>
              <a:rPr lang="vi-VN" sz="2800" spc="0" dirty="0">
                <a:effectLst/>
                <a:latin typeface="+mj-lt"/>
                <a:ea typeface="Arial" panose="020B0604020202020204" pitchFamily="34" charset="0"/>
              </a:rPr>
              <a:t>trung</a:t>
            </a:r>
            <a:r>
              <a:rPr lang="vi-VN" sz="2800" spc="-50" dirty="0">
                <a:effectLst/>
                <a:latin typeface="+mj-lt"/>
                <a:ea typeface="Arial" panose="020B0604020202020204" pitchFamily="34" charset="0"/>
              </a:rPr>
              <a:t> </a:t>
            </a:r>
            <a:r>
              <a:rPr lang="vi-VN" sz="2800" spc="0" dirty="0">
                <a:effectLst/>
                <a:latin typeface="+mj-lt"/>
                <a:ea typeface="Arial" panose="020B0604020202020204" pitchFamily="34" charset="0"/>
              </a:rPr>
              <a:t>các</a:t>
            </a:r>
            <a:r>
              <a:rPr lang="vi-VN" sz="2800" spc="-50" dirty="0">
                <a:effectLst/>
                <a:latin typeface="+mj-lt"/>
                <a:ea typeface="Arial" panose="020B0604020202020204" pitchFamily="34" charset="0"/>
              </a:rPr>
              <a:t> </a:t>
            </a:r>
            <a:r>
              <a:rPr lang="vi-VN" sz="2800" spc="0" dirty="0">
                <a:effectLst/>
                <a:latin typeface="+mj-lt"/>
                <a:ea typeface="Arial" panose="020B0604020202020204" pitchFamily="34" charset="0"/>
              </a:rPr>
              <a:t>nguồn</a:t>
            </a:r>
            <a:r>
              <a:rPr lang="vi-VN" sz="2800" spc="-50" dirty="0">
                <a:effectLst/>
                <a:latin typeface="+mj-lt"/>
                <a:ea typeface="Arial" panose="020B0604020202020204" pitchFamily="34" charset="0"/>
              </a:rPr>
              <a:t> </a:t>
            </a:r>
            <a:r>
              <a:rPr lang="vi-VN" sz="2800" spc="0" dirty="0">
                <a:effectLst/>
                <a:latin typeface="+mj-lt"/>
                <a:ea typeface="Arial" panose="020B0604020202020204" pitchFamily="34" charset="0"/>
              </a:rPr>
              <a:t>lực</a:t>
            </a:r>
            <a:r>
              <a:rPr lang="vi-VN" sz="2800" spc="-50" dirty="0">
                <a:effectLst/>
                <a:latin typeface="+mj-lt"/>
                <a:ea typeface="Arial" panose="020B0604020202020204" pitchFamily="34" charset="0"/>
              </a:rPr>
              <a:t> </a:t>
            </a:r>
            <a:r>
              <a:rPr lang="vi-VN" sz="2800" spc="0" dirty="0">
                <a:effectLst/>
                <a:latin typeface="+mj-lt"/>
                <a:ea typeface="Arial" panose="020B0604020202020204" pitchFamily="34" charset="0"/>
              </a:rPr>
              <a:t>đầu</a:t>
            </a:r>
            <a:r>
              <a:rPr lang="vi-VN" sz="2800" spc="-50" dirty="0">
                <a:effectLst/>
                <a:latin typeface="+mj-lt"/>
                <a:ea typeface="Arial" panose="020B0604020202020204" pitchFamily="34" charset="0"/>
              </a:rPr>
              <a:t> </a:t>
            </a:r>
            <a:r>
              <a:rPr lang="vi-VN" sz="2800" spc="0" dirty="0">
                <a:effectLst/>
                <a:latin typeface="+mj-lt"/>
                <a:ea typeface="Arial" panose="020B0604020202020204" pitchFamily="34" charset="0"/>
              </a:rPr>
              <a:t>tư,</a:t>
            </a:r>
            <a:r>
              <a:rPr lang="vi-VN" sz="2800" spc="-50" dirty="0">
                <a:effectLst/>
                <a:latin typeface="+mj-lt"/>
                <a:ea typeface="Arial" panose="020B0604020202020204" pitchFamily="34" charset="0"/>
              </a:rPr>
              <a:t> </a:t>
            </a:r>
            <a:r>
              <a:rPr lang="vi-VN" sz="2800" spc="0" dirty="0">
                <a:effectLst/>
                <a:latin typeface="+mj-lt"/>
                <a:ea typeface="Arial" panose="020B0604020202020204" pitchFamily="34" charset="0"/>
              </a:rPr>
              <a:t>thu</a:t>
            </a:r>
            <a:r>
              <a:rPr lang="vi-VN" sz="2800" spc="-50" dirty="0">
                <a:effectLst/>
                <a:latin typeface="+mj-lt"/>
                <a:ea typeface="Arial" panose="020B0604020202020204" pitchFamily="34" charset="0"/>
              </a:rPr>
              <a:t> </a:t>
            </a:r>
            <a:r>
              <a:rPr lang="vi-VN" sz="2800" spc="0" dirty="0">
                <a:effectLst/>
                <a:latin typeface="+mj-lt"/>
                <a:ea typeface="Arial" panose="020B0604020202020204" pitchFamily="34" charset="0"/>
              </a:rPr>
              <a:t>hút</a:t>
            </a:r>
            <a:r>
              <a:rPr lang="vi-VN" sz="2800" spc="-50" dirty="0">
                <a:effectLst/>
                <a:latin typeface="+mj-lt"/>
                <a:ea typeface="Arial" panose="020B0604020202020204" pitchFamily="34" charset="0"/>
              </a:rPr>
              <a:t> </a:t>
            </a:r>
            <a:r>
              <a:rPr lang="vi-VN" sz="2800" spc="0" dirty="0">
                <a:effectLst/>
                <a:latin typeface="+mj-lt"/>
                <a:ea typeface="Arial" panose="020B0604020202020204" pitchFamily="34" charset="0"/>
              </a:rPr>
              <a:t>nhiều</a:t>
            </a:r>
            <a:r>
              <a:rPr lang="vi-VN" sz="2800" spc="-50" dirty="0">
                <a:effectLst/>
                <a:latin typeface="+mj-lt"/>
                <a:ea typeface="Arial" panose="020B0604020202020204" pitchFamily="34" charset="0"/>
              </a:rPr>
              <a:t> </a:t>
            </a:r>
            <a:r>
              <a:rPr lang="vi-VN" sz="2800" spc="0" dirty="0">
                <a:effectLst/>
                <a:latin typeface="+mj-lt"/>
                <a:ea typeface="Arial" panose="020B0604020202020204" pitchFamily="34" charset="0"/>
              </a:rPr>
              <a:t>dự</a:t>
            </a:r>
            <a:r>
              <a:rPr lang="vi-VN" sz="2800" spc="-50" dirty="0">
                <a:effectLst/>
                <a:latin typeface="+mj-lt"/>
                <a:ea typeface="Arial" panose="020B0604020202020204" pitchFamily="34" charset="0"/>
              </a:rPr>
              <a:t> </a:t>
            </a:r>
            <a:r>
              <a:rPr lang="vi-VN" sz="2800" spc="0" dirty="0">
                <a:effectLst/>
                <a:latin typeface="+mj-lt"/>
                <a:ea typeface="Arial" panose="020B0604020202020204" pitchFamily="34" charset="0"/>
              </a:rPr>
              <a:t>án</a:t>
            </a:r>
            <a:r>
              <a:rPr lang="vi-VN" sz="2800" spc="-50" dirty="0">
                <a:effectLst/>
                <a:latin typeface="+mj-lt"/>
                <a:ea typeface="Arial" panose="020B0604020202020204" pitchFamily="34" charset="0"/>
              </a:rPr>
              <a:t> </a:t>
            </a:r>
            <a:r>
              <a:rPr lang="vi-VN" sz="2800" spc="0" dirty="0">
                <a:effectLst/>
                <a:latin typeface="+mj-lt"/>
                <a:ea typeface="Arial" panose="020B0604020202020204" pitchFamily="34" charset="0"/>
              </a:rPr>
              <a:t>đầu</a:t>
            </a:r>
            <a:r>
              <a:rPr lang="vi-VN" sz="2800" spc="-50" dirty="0">
                <a:effectLst/>
                <a:latin typeface="+mj-lt"/>
                <a:ea typeface="Arial" panose="020B0604020202020204" pitchFamily="34" charset="0"/>
              </a:rPr>
              <a:t> </a:t>
            </a:r>
            <a:r>
              <a:rPr lang="vi-VN" sz="2800" spc="0" dirty="0">
                <a:effectLst/>
                <a:latin typeface="+mj-lt"/>
                <a:ea typeface="Arial" panose="020B0604020202020204" pitchFamily="34" charset="0"/>
              </a:rPr>
              <a:t>tư</a:t>
            </a:r>
            <a:r>
              <a:rPr lang="vi-VN" sz="2800" spc="-50" dirty="0">
                <a:effectLst/>
                <a:latin typeface="+mj-lt"/>
                <a:ea typeface="Arial" panose="020B0604020202020204" pitchFamily="34" charset="0"/>
              </a:rPr>
              <a:t> </a:t>
            </a:r>
            <a:r>
              <a:rPr lang="vi-VN" sz="2800" spc="0" dirty="0">
                <a:effectLst/>
                <a:latin typeface="+mj-lt"/>
                <a:ea typeface="Arial" panose="020B0604020202020204" pitchFamily="34" charset="0"/>
              </a:rPr>
              <a:t>lớn</a:t>
            </a:r>
            <a:r>
              <a:rPr lang="vi-VN" sz="2800" spc="-50" dirty="0">
                <a:effectLst/>
                <a:latin typeface="+mj-lt"/>
                <a:ea typeface="Arial" panose="020B0604020202020204" pitchFamily="34" charset="0"/>
              </a:rPr>
              <a:t> </a:t>
            </a:r>
            <a:r>
              <a:rPr lang="vi-VN" sz="2800" spc="0" dirty="0">
                <a:effectLst/>
                <a:latin typeface="+mj-lt"/>
                <a:ea typeface="Arial" panose="020B0604020202020204" pitchFamily="34" charset="0"/>
              </a:rPr>
              <a:t>về</a:t>
            </a:r>
            <a:r>
              <a:rPr lang="vi-VN" sz="2800" spc="-50" dirty="0">
                <a:effectLst/>
                <a:latin typeface="+mj-lt"/>
                <a:ea typeface="Arial" panose="020B0604020202020204" pitchFamily="34" charset="0"/>
              </a:rPr>
              <a:t> </a:t>
            </a:r>
            <a:r>
              <a:rPr lang="vi-VN" sz="2800" spc="0" dirty="0">
                <a:effectLst/>
                <a:latin typeface="+mj-lt"/>
                <a:ea typeface="Arial" panose="020B0604020202020204" pitchFamily="34" charset="0"/>
              </a:rPr>
              <a:t>kết</a:t>
            </a:r>
            <a:r>
              <a:rPr lang="vi-VN" sz="2800" spc="-50" dirty="0">
                <a:effectLst/>
                <a:latin typeface="+mj-lt"/>
                <a:ea typeface="Arial" panose="020B0604020202020204" pitchFamily="34" charset="0"/>
              </a:rPr>
              <a:t> </a:t>
            </a:r>
            <a:r>
              <a:rPr lang="vi-VN" sz="2800" spc="0" dirty="0">
                <a:effectLst/>
                <a:latin typeface="+mj-lt"/>
                <a:ea typeface="Arial" panose="020B0604020202020204" pitchFamily="34" charset="0"/>
              </a:rPr>
              <a:t>cấu</a:t>
            </a:r>
            <a:r>
              <a:rPr lang="vi-VN" sz="2800" spc="-50" dirty="0">
                <a:effectLst/>
                <a:latin typeface="+mj-lt"/>
                <a:ea typeface="Arial" panose="020B0604020202020204" pitchFamily="34" charset="0"/>
              </a:rPr>
              <a:t> </a:t>
            </a:r>
            <a:r>
              <a:rPr lang="vi-VN" sz="2800" spc="0" dirty="0">
                <a:effectLst/>
                <a:latin typeface="+mj-lt"/>
                <a:ea typeface="Arial" panose="020B0604020202020204" pitchFamily="34" charset="0"/>
              </a:rPr>
              <a:t>hạ tầng, phát triển nguồn nhân lực có trình độ cao.</a:t>
            </a:r>
            <a:endParaRPr lang="en-US" sz="2800" spc="0" dirty="0">
              <a:effectLst/>
              <a:latin typeface="+mj-lt"/>
              <a:ea typeface="Arial" panose="020B0604020202020204" pitchFamily="34" charset="0"/>
            </a:endParaRPr>
          </a:p>
        </p:txBody>
      </p:sp>
    </p:spTree>
    <p:extLst>
      <p:ext uri="{BB962C8B-B14F-4D97-AF65-F5344CB8AC3E}">
        <p14:creationId xmlns:p14="http://schemas.microsoft.com/office/powerpoint/2010/main" val="154207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DBD00-21AE-7495-0C18-C91A5CDA4AC8}"/>
              </a:ext>
            </a:extLst>
          </p:cNvPr>
          <p:cNvSpPr>
            <a:spLocks noGrp="1"/>
          </p:cNvSpPr>
          <p:nvPr>
            <p:ph type="title"/>
          </p:nvPr>
        </p:nvSpPr>
        <p:spPr/>
        <p:txBody>
          <a:bodyPr/>
          <a:lstStyle/>
          <a:p>
            <a:endParaRPr lang="en-US"/>
          </a:p>
        </p:txBody>
      </p:sp>
      <p:pic>
        <p:nvPicPr>
          <p:cNvPr id="1026" name="Picture 2" descr="Khám phá vườn Quốc gia Bạch Mã (Có giá vé chi tiết)">
            <a:extLst>
              <a:ext uri="{FF2B5EF4-FFF2-40B4-BE49-F238E27FC236}">
                <a16:creationId xmlns:a16="http://schemas.microsoft.com/office/drawing/2014/main" id="{85605769-9A58-13BC-40D1-3C799FB1E06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7262" y="1"/>
            <a:ext cx="592393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èo Hải Vân - cung đường tuyệt tác của thế giới">
            <a:extLst>
              <a:ext uri="{FF2B5EF4-FFF2-40B4-BE49-F238E27FC236}">
                <a16:creationId xmlns:a16="http://schemas.microsoft.com/office/drawing/2014/main" id="{A0A09CF0-9573-CDCE-9884-967CD6121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9292" y="0"/>
            <a:ext cx="579114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5+ địa điểm chụp ảnh Hội An đẹp lung linh cho tín đồ “sống ảo” | Xanh SM">
            <a:extLst>
              <a:ext uri="{FF2B5EF4-FFF2-40B4-BE49-F238E27FC236}">
                <a16:creationId xmlns:a16="http://schemas.microsoft.com/office/drawing/2014/main" id="{24ECFA82-51EB-2E29-792D-5F43075556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262" y="3583857"/>
            <a:ext cx="5685559" cy="32741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ánh địa Mỹ Sơn có gì đặc biệt mà ai cũng muốn ghé thăm?">
            <a:extLst>
              <a:ext uri="{FF2B5EF4-FFF2-40B4-BE49-F238E27FC236}">
                <a16:creationId xmlns:a16="http://schemas.microsoft.com/office/drawing/2014/main" id="{E8DBE080-DF11-49D6-F93E-4A8D6591B3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7671" y="3583855"/>
            <a:ext cx="5314388" cy="32741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812B6B7-CB14-FA29-2562-A48182DC8AFC}"/>
              </a:ext>
            </a:extLst>
          </p:cNvPr>
          <p:cNvSpPr txBox="1"/>
          <p:nvPr/>
        </p:nvSpPr>
        <p:spPr>
          <a:xfrm>
            <a:off x="7965358" y="103032"/>
            <a:ext cx="1517855" cy="400110"/>
          </a:xfrm>
          <a:prstGeom prst="rect">
            <a:avLst/>
          </a:prstGeom>
          <a:solidFill>
            <a:schemeClr val="bg1"/>
          </a:solidFill>
        </p:spPr>
        <p:txBody>
          <a:bodyPr wrap="square" rtlCol="0">
            <a:spAutoFit/>
          </a:bodyPr>
          <a:lstStyle/>
          <a:p>
            <a:r>
              <a:rPr lang="en-US" sz="2000" dirty="0" err="1"/>
              <a:t>Đèo</a:t>
            </a:r>
            <a:r>
              <a:rPr lang="en-US" sz="2000" dirty="0"/>
              <a:t> </a:t>
            </a:r>
            <a:r>
              <a:rPr lang="en-US" sz="2000" dirty="0" err="1"/>
              <a:t>Hải</a:t>
            </a:r>
            <a:r>
              <a:rPr lang="en-US" sz="2000" dirty="0"/>
              <a:t> </a:t>
            </a:r>
            <a:r>
              <a:rPr lang="en-US" sz="2000" dirty="0" err="1"/>
              <a:t>vân</a:t>
            </a:r>
            <a:endParaRPr lang="en-US" sz="2000" dirty="0"/>
          </a:p>
        </p:txBody>
      </p:sp>
      <p:sp>
        <p:nvSpPr>
          <p:cNvPr id="5" name="TextBox 4">
            <a:extLst>
              <a:ext uri="{FF2B5EF4-FFF2-40B4-BE49-F238E27FC236}">
                <a16:creationId xmlns:a16="http://schemas.microsoft.com/office/drawing/2014/main" id="{8AC25D1E-175C-0DA9-233E-CDDDAD40C72C}"/>
              </a:ext>
            </a:extLst>
          </p:cNvPr>
          <p:cNvSpPr txBox="1"/>
          <p:nvPr/>
        </p:nvSpPr>
        <p:spPr>
          <a:xfrm>
            <a:off x="2101591" y="3697992"/>
            <a:ext cx="2035278" cy="400110"/>
          </a:xfrm>
          <a:prstGeom prst="rect">
            <a:avLst/>
          </a:prstGeom>
          <a:solidFill>
            <a:schemeClr val="bg1"/>
          </a:solidFill>
        </p:spPr>
        <p:txBody>
          <a:bodyPr wrap="square" rtlCol="0">
            <a:spAutoFit/>
          </a:bodyPr>
          <a:lstStyle/>
          <a:p>
            <a:r>
              <a:rPr lang="en-US" sz="2000" dirty="0" err="1"/>
              <a:t>Chùa</a:t>
            </a:r>
            <a:r>
              <a:rPr lang="en-US" sz="2000" dirty="0"/>
              <a:t> </a:t>
            </a:r>
            <a:r>
              <a:rPr lang="en-US" sz="2000" dirty="0" err="1"/>
              <a:t>Cầu</a:t>
            </a:r>
            <a:r>
              <a:rPr lang="en-US" sz="2000" dirty="0"/>
              <a:t>- </a:t>
            </a:r>
            <a:r>
              <a:rPr lang="en-US" sz="2000" dirty="0" err="1"/>
              <a:t>Hội</a:t>
            </a:r>
            <a:r>
              <a:rPr lang="en-US" sz="2000" dirty="0"/>
              <a:t> An</a:t>
            </a:r>
          </a:p>
        </p:txBody>
      </p:sp>
      <p:sp>
        <p:nvSpPr>
          <p:cNvPr id="6" name="TextBox 5">
            <a:extLst>
              <a:ext uri="{FF2B5EF4-FFF2-40B4-BE49-F238E27FC236}">
                <a16:creationId xmlns:a16="http://schemas.microsoft.com/office/drawing/2014/main" id="{0E281EB8-1851-1089-A578-0A6BE3F651B9}"/>
              </a:ext>
            </a:extLst>
          </p:cNvPr>
          <p:cNvSpPr txBox="1"/>
          <p:nvPr/>
        </p:nvSpPr>
        <p:spPr>
          <a:xfrm>
            <a:off x="7632904" y="3703746"/>
            <a:ext cx="2182761" cy="369332"/>
          </a:xfrm>
          <a:prstGeom prst="rect">
            <a:avLst/>
          </a:prstGeom>
          <a:solidFill>
            <a:schemeClr val="bg1"/>
          </a:solidFill>
        </p:spPr>
        <p:txBody>
          <a:bodyPr wrap="square" rtlCol="0">
            <a:spAutoFit/>
          </a:bodyPr>
          <a:lstStyle/>
          <a:p>
            <a:r>
              <a:rPr lang="en-US" dirty="0" err="1"/>
              <a:t>Thánh</a:t>
            </a:r>
            <a:r>
              <a:rPr lang="en-US" dirty="0"/>
              <a:t> </a:t>
            </a:r>
            <a:r>
              <a:rPr lang="en-US" dirty="0" err="1"/>
              <a:t>địa</a:t>
            </a:r>
            <a:r>
              <a:rPr lang="en-US" dirty="0"/>
              <a:t> </a:t>
            </a:r>
            <a:r>
              <a:rPr lang="en-US" dirty="0" err="1"/>
              <a:t>Mỹ</a:t>
            </a:r>
            <a:r>
              <a:rPr lang="en-US" dirty="0"/>
              <a:t> </a:t>
            </a:r>
            <a:r>
              <a:rPr lang="en-US" dirty="0" err="1"/>
              <a:t>Sơn</a:t>
            </a:r>
            <a:endParaRPr lang="en-US" dirty="0"/>
          </a:p>
        </p:txBody>
      </p:sp>
    </p:spTree>
    <p:extLst>
      <p:ext uri="{BB962C8B-B14F-4D97-AF65-F5344CB8AC3E}">
        <p14:creationId xmlns:p14="http://schemas.microsoft.com/office/powerpoint/2010/main" val="190016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par>
                                <p:cTn id="11" presetID="22" presetClass="entr" presetSubtype="4" fill="hold" nodeType="withEffect">
                                  <p:stCondLst>
                                    <p:cond delay="0"/>
                                  </p:stCondLst>
                                  <p:childTnLst>
                                    <p:set>
                                      <p:cBhvr>
                                        <p:cTn id="12" dur="1" fill="hold">
                                          <p:stCondLst>
                                            <p:cond delay="0"/>
                                          </p:stCondLst>
                                        </p:cTn>
                                        <p:tgtEl>
                                          <p:spTgt spid="1032"/>
                                        </p:tgtEl>
                                        <p:attrNameLst>
                                          <p:attrName>style.visibility</p:attrName>
                                        </p:attrNameLst>
                                      </p:cBhvr>
                                      <p:to>
                                        <p:strVal val="visible"/>
                                      </p:to>
                                    </p:set>
                                    <p:animEffect transition="in" filter="wipe(down)">
                                      <p:cBhvr>
                                        <p:cTn id="13" dur="500"/>
                                        <p:tgtEl>
                                          <p:spTgt spid="1032"/>
                                        </p:tgtEl>
                                      </p:cBhvr>
                                    </p:animEffect>
                                  </p:childTnLst>
                                </p:cTn>
                              </p:par>
                              <p:par>
                                <p:cTn id="14" presetID="22" presetClass="entr" presetSubtype="4" fill="hold" nodeType="with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wipe(down)">
                                      <p:cBhvr>
                                        <p:cTn id="16" dur="500"/>
                                        <p:tgtEl>
                                          <p:spTgt spid="103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BA42B8-13BD-DC2E-DAB5-2A92F27FA3E9}"/>
              </a:ext>
            </a:extLst>
          </p:cNvPr>
          <p:cNvSpPr>
            <a:spLocks noGrp="1"/>
          </p:cNvSpPr>
          <p:nvPr>
            <p:ph idx="1"/>
          </p:nvPr>
        </p:nvSpPr>
        <p:spPr>
          <a:xfrm>
            <a:off x="557979" y="321290"/>
            <a:ext cx="11520949" cy="4351338"/>
          </a:xfrm>
        </p:spPr>
        <p:txBody>
          <a:bodyPr/>
          <a:lstStyle/>
          <a:p>
            <a:pPr marL="342900" marR="821690" lvl="0" indent="-342900" algn="just">
              <a:lnSpc>
                <a:spcPct val="120000"/>
              </a:lnSpc>
              <a:spcBef>
                <a:spcPts val="5"/>
              </a:spcBef>
              <a:buClr>
                <a:srgbClr val="231F20"/>
              </a:buClr>
              <a:buSzPts val="1200"/>
              <a:buFont typeface="Arial" panose="020B0604020202020204" pitchFamily="34" charset="0"/>
              <a:buChar char="–"/>
              <a:tabLst>
                <a:tab pos="1019175" algn="l"/>
              </a:tabLst>
            </a:pPr>
            <a:r>
              <a:rPr lang="vi-VN" dirty="0">
                <a:solidFill>
                  <a:srgbClr val="231F20"/>
                </a:solidFill>
                <a:latin typeface="+mj-lt"/>
                <a:ea typeface="Arial" panose="020B0604020202020204" pitchFamily="34" charset="0"/>
              </a:rPr>
              <a:t>Đà</a:t>
            </a:r>
            <a:r>
              <a:rPr lang="vi-VN" spc="-80" dirty="0">
                <a:solidFill>
                  <a:srgbClr val="231F20"/>
                </a:solidFill>
                <a:latin typeface="+mj-lt"/>
                <a:ea typeface="Arial" panose="020B0604020202020204" pitchFamily="34" charset="0"/>
              </a:rPr>
              <a:t> </a:t>
            </a:r>
            <a:r>
              <a:rPr lang="vi-VN" dirty="0" err="1">
                <a:solidFill>
                  <a:srgbClr val="231F20"/>
                </a:solidFill>
                <a:latin typeface="+mj-lt"/>
                <a:ea typeface="Arial" panose="020B0604020202020204" pitchFamily="34" charset="0"/>
              </a:rPr>
              <a:t>Nẵng</a:t>
            </a:r>
            <a:r>
              <a:rPr lang="vi-VN" spc="-80"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nằm</a:t>
            </a:r>
            <a:r>
              <a:rPr lang="vi-VN" spc="-80"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trên</a:t>
            </a:r>
            <a:r>
              <a:rPr lang="vi-VN" spc="-80"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“Con</a:t>
            </a:r>
            <a:r>
              <a:rPr lang="vi-VN" spc="-80"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đường</a:t>
            </a:r>
            <a:r>
              <a:rPr lang="vi-VN" spc="-80"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di</a:t>
            </a:r>
            <a:r>
              <a:rPr lang="vi-VN" spc="-80"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sản</a:t>
            </a:r>
            <a:r>
              <a:rPr lang="vi-VN" spc="-80"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thế</a:t>
            </a:r>
            <a:r>
              <a:rPr lang="vi-VN" spc="-80"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giới”,</a:t>
            </a:r>
            <a:r>
              <a:rPr lang="vi-VN" spc="-80"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là</a:t>
            </a:r>
            <a:r>
              <a:rPr lang="vi-VN" spc="-80"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tâm</a:t>
            </a:r>
            <a:r>
              <a:rPr lang="vi-VN" spc="-80"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điểm</a:t>
            </a:r>
            <a:r>
              <a:rPr lang="vi-VN" spc="-80"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kết</a:t>
            </a:r>
            <a:r>
              <a:rPr lang="vi-VN" spc="-80"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nối</a:t>
            </a:r>
            <a:r>
              <a:rPr lang="vi-VN" spc="-80"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các</a:t>
            </a:r>
            <a:r>
              <a:rPr lang="vi-VN" spc="-80"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di</a:t>
            </a:r>
            <a:r>
              <a:rPr lang="vi-VN" spc="-80"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sản thế</a:t>
            </a:r>
            <a:r>
              <a:rPr lang="vi-VN" spc="-15"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giới</a:t>
            </a:r>
            <a:r>
              <a:rPr lang="vi-VN" spc="-15"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như:</a:t>
            </a:r>
            <a:r>
              <a:rPr lang="vi-VN" spc="-15"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Vườn</a:t>
            </a:r>
            <a:r>
              <a:rPr lang="vi-VN" spc="-15"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quốc</a:t>
            </a:r>
            <a:r>
              <a:rPr lang="vi-VN" spc="-15"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gia</a:t>
            </a:r>
            <a:r>
              <a:rPr lang="vi-VN" spc="-15"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Phong</a:t>
            </a:r>
            <a:r>
              <a:rPr lang="vi-VN" spc="-15"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Nha</a:t>
            </a:r>
            <a:r>
              <a:rPr lang="vi-VN" spc="-15"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cs typeface="Arial" panose="020B0604020202020204" pitchFamily="34" charset="0"/>
              </a:rPr>
              <a:t>–</a:t>
            </a:r>
            <a:r>
              <a:rPr lang="vi-VN" spc="-60" dirty="0">
                <a:solidFill>
                  <a:srgbClr val="231F20"/>
                </a:solidFill>
                <a:latin typeface="+mj-lt"/>
                <a:ea typeface="Arial" panose="020B0604020202020204" pitchFamily="34" charset="0"/>
                <a:cs typeface="Arial" panose="020B0604020202020204" pitchFamily="34" charset="0"/>
              </a:rPr>
              <a:t> </a:t>
            </a:r>
            <a:r>
              <a:rPr lang="vi-VN" dirty="0">
                <a:solidFill>
                  <a:srgbClr val="231F20"/>
                </a:solidFill>
                <a:latin typeface="+mj-lt"/>
                <a:ea typeface="Arial" panose="020B0604020202020204" pitchFamily="34" charset="0"/>
              </a:rPr>
              <a:t>Kẻ</a:t>
            </a:r>
            <a:r>
              <a:rPr lang="vi-VN" spc="-15"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Bàng,</a:t>
            </a:r>
            <a:r>
              <a:rPr lang="vi-VN" spc="-15"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Quần</a:t>
            </a:r>
            <a:r>
              <a:rPr lang="vi-VN" spc="-15"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thể</a:t>
            </a:r>
            <a:r>
              <a:rPr lang="vi-VN" spc="-15"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di</a:t>
            </a:r>
            <a:r>
              <a:rPr lang="vi-VN" spc="-15"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tích</a:t>
            </a:r>
            <a:r>
              <a:rPr lang="vi-VN" spc="-15"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cố</a:t>
            </a:r>
            <a:r>
              <a:rPr lang="vi-VN" spc="-15"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đô</a:t>
            </a:r>
            <a:r>
              <a:rPr lang="vi-VN" spc="-15"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Huế, Phố cổ Hội</a:t>
            </a:r>
            <a:r>
              <a:rPr lang="vi-VN" spc="-20"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An, Khu di tích Mỹ Sơn,… nên</a:t>
            </a:r>
            <a:r>
              <a:rPr lang="vi-VN" spc="-85"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Đà</a:t>
            </a:r>
            <a:r>
              <a:rPr lang="vi-VN" spc="-85" dirty="0">
                <a:solidFill>
                  <a:srgbClr val="231F20"/>
                </a:solidFill>
                <a:latin typeface="+mj-lt"/>
                <a:ea typeface="Arial" panose="020B0604020202020204" pitchFamily="34" charset="0"/>
              </a:rPr>
              <a:t> </a:t>
            </a:r>
            <a:r>
              <a:rPr lang="vi-VN" dirty="0" err="1">
                <a:solidFill>
                  <a:srgbClr val="231F20"/>
                </a:solidFill>
                <a:latin typeface="+mj-lt"/>
                <a:ea typeface="Arial" panose="020B0604020202020204" pitchFamily="34" charset="0"/>
              </a:rPr>
              <a:t>Nẵng</a:t>
            </a:r>
            <a:r>
              <a:rPr lang="vi-VN" spc="-80"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càng</a:t>
            </a:r>
            <a:r>
              <a:rPr lang="vi-VN" spc="-85"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có</a:t>
            </a:r>
            <a:r>
              <a:rPr lang="vi-VN" spc="-75"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nhiều</a:t>
            </a:r>
            <a:r>
              <a:rPr lang="vi-VN" spc="-80"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lợi</a:t>
            </a:r>
            <a:r>
              <a:rPr lang="vi-VN" spc="-80"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thế</a:t>
            </a:r>
            <a:r>
              <a:rPr lang="vi-VN" spc="-80"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so</a:t>
            </a:r>
            <a:r>
              <a:rPr lang="vi-VN" spc="-80"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sánh</a:t>
            </a:r>
            <a:r>
              <a:rPr lang="vi-VN" spc="-80"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và</a:t>
            </a:r>
            <a:r>
              <a:rPr lang="vi-VN" spc="-80"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điều</a:t>
            </a:r>
            <a:r>
              <a:rPr lang="vi-VN" spc="-80"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kiện</a:t>
            </a:r>
            <a:r>
              <a:rPr lang="vi-VN" spc="-80"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phát</a:t>
            </a:r>
            <a:r>
              <a:rPr lang="vi-VN" spc="-80"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triển</a:t>
            </a:r>
            <a:r>
              <a:rPr lang="vi-VN" spc="-80"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kinh</a:t>
            </a:r>
            <a:r>
              <a:rPr lang="vi-VN" spc="-80"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tế</a:t>
            </a:r>
            <a:r>
              <a:rPr lang="vi-VN" spc="-70"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cs typeface="Arial" panose="020B0604020202020204" pitchFamily="34" charset="0"/>
              </a:rPr>
              <a:t>–</a:t>
            </a:r>
            <a:r>
              <a:rPr lang="vi-VN" spc="-95" dirty="0">
                <a:solidFill>
                  <a:srgbClr val="231F20"/>
                </a:solidFill>
                <a:latin typeface="+mj-lt"/>
                <a:ea typeface="Arial" panose="020B0604020202020204" pitchFamily="34" charset="0"/>
                <a:cs typeface="Arial" panose="020B0604020202020204" pitchFamily="34" charset="0"/>
              </a:rPr>
              <a:t> </a:t>
            </a:r>
            <a:r>
              <a:rPr lang="vi-VN" dirty="0">
                <a:solidFill>
                  <a:srgbClr val="231F20"/>
                </a:solidFill>
                <a:latin typeface="+mj-lt"/>
                <a:ea typeface="Arial" panose="020B0604020202020204" pitchFamily="34" charset="0"/>
              </a:rPr>
              <a:t>xã</a:t>
            </a:r>
            <a:r>
              <a:rPr lang="vi-VN" spc="-80" dirty="0">
                <a:solidFill>
                  <a:srgbClr val="231F20"/>
                </a:solidFill>
                <a:latin typeface="+mj-lt"/>
                <a:ea typeface="Arial" panose="020B0604020202020204" pitchFamily="34" charset="0"/>
              </a:rPr>
              <a:t> </a:t>
            </a:r>
            <a:r>
              <a:rPr lang="vi-VN" dirty="0">
                <a:solidFill>
                  <a:srgbClr val="231F20"/>
                </a:solidFill>
                <a:latin typeface="+mj-lt"/>
                <a:ea typeface="Arial" panose="020B0604020202020204" pitchFamily="34" charset="0"/>
              </a:rPr>
              <a:t>hội.</a:t>
            </a:r>
            <a:endParaRPr lang="en-US" sz="2400" dirty="0">
              <a:latin typeface="+mj-lt"/>
              <a:ea typeface="Arial" panose="020B0604020202020204" pitchFamily="34" charset="0"/>
            </a:endParaRPr>
          </a:p>
          <a:p>
            <a:endParaRPr lang="en-US" dirty="0"/>
          </a:p>
        </p:txBody>
      </p:sp>
      <p:sp>
        <p:nvSpPr>
          <p:cNvPr id="4" name="TextBox 3">
            <a:extLst>
              <a:ext uri="{FF2B5EF4-FFF2-40B4-BE49-F238E27FC236}">
                <a16:creationId xmlns:a16="http://schemas.microsoft.com/office/drawing/2014/main" id="{F18A5BB7-171E-CEFB-2E86-780FCECC75E2}"/>
              </a:ext>
            </a:extLst>
          </p:cNvPr>
          <p:cNvSpPr txBox="1"/>
          <p:nvPr/>
        </p:nvSpPr>
        <p:spPr>
          <a:xfrm>
            <a:off x="0" y="2498077"/>
            <a:ext cx="6098458" cy="584775"/>
          </a:xfrm>
          <a:prstGeom prst="rect">
            <a:avLst/>
          </a:prstGeom>
          <a:noFill/>
        </p:spPr>
        <p:txBody>
          <a:bodyPr wrap="square">
            <a:spAutoFit/>
          </a:bodyPr>
          <a:lstStyle/>
          <a:p>
            <a:pPr lvl="1" algn="r">
              <a:spcBef>
                <a:spcPts val="330"/>
              </a:spcBef>
              <a:spcAft>
                <a:spcPts val="0"/>
              </a:spcAft>
              <a:tabLst>
                <a:tab pos="1074420" algn="l"/>
              </a:tabLst>
            </a:pPr>
            <a:r>
              <a:rPr lang="en-US" sz="3200" b="1" spc="0" dirty="0">
                <a:solidFill>
                  <a:srgbClr val="C00000"/>
                </a:solidFill>
                <a:effectLst/>
                <a:latin typeface="+mj-lt"/>
                <a:ea typeface="Arial" panose="020B0604020202020204" pitchFamily="34" charset="0"/>
              </a:rPr>
              <a:t>b. </a:t>
            </a:r>
            <a:r>
              <a:rPr lang="vi-VN" sz="3200" b="1" spc="0" dirty="0">
                <a:solidFill>
                  <a:srgbClr val="C00000"/>
                </a:solidFill>
                <a:effectLst/>
                <a:latin typeface="+mj-lt"/>
                <a:ea typeface="Arial" panose="020B0604020202020204" pitchFamily="34" charset="0"/>
              </a:rPr>
              <a:t>Những</a:t>
            </a:r>
            <a:r>
              <a:rPr lang="vi-VN" sz="3200" b="1" spc="-50" dirty="0">
                <a:solidFill>
                  <a:srgbClr val="C00000"/>
                </a:solidFill>
                <a:effectLst/>
                <a:latin typeface="+mj-lt"/>
                <a:ea typeface="Arial" panose="020B0604020202020204" pitchFamily="34" charset="0"/>
              </a:rPr>
              <a:t> </a:t>
            </a:r>
            <a:r>
              <a:rPr lang="vi-VN" sz="3200" b="1" spc="0" dirty="0">
                <a:solidFill>
                  <a:srgbClr val="C00000"/>
                </a:solidFill>
                <a:effectLst/>
                <a:latin typeface="+mj-lt"/>
                <a:ea typeface="Arial" panose="020B0604020202020204" pitchFamily="34" charset="0"/>
              </a:rPr>
              <a:t>khó</a:t>
            </a:r>
            <a:r>
              <a:rPr lang="vi-VN" sz="3200" b="1" spc="-50" dirty="0">
                <a:solidFill>
                  <a:srgbClr val="C00000"/>
                </a:solidFill>
                <a:effectLst/>
                <a:latin typeface="+mj-lt"/>
                <a:ea typeface="Arial" panose="020B0604020202020204" pitchFamily="34" charset="0"/>
              </a:rPr>
              <a:t> </a:t>
            </a:r>
            <a:r>
              <a:rPr lang="vi-VN" sz="3200" b="1" spc="0" dirty="0">
                <a:solidFill>
                  <a:srgbClr val="C00000"/>
                </a:solidFill>
                <a:effectLst/>
                <a:latin typeface="+mj-lt"/>
                <a:ea typeface="Arial" panose="020B0604020202020204" pitchFamily="34" charset="0"/>
              </a:rPr>
              <a:t>khăn,</a:t>
            </a:r>
            <a:r>
              <a:rPr lang="vi-VN" sz="3200" b="1" spc="-50" dirty="0">
                <a:solidFill>
                  <a:srgbClr val="C00000"/>
                </a:solidFill>
                <a:effectLst/>
                <a:latin typeface="+mj-lt"/>
                <a:ea typeface="Arial" panose="020B0604020202020204" pitchFamily="34" charset="0"/>
              </a:rPr>
              <a:t> </a:t>
            </a:r>
            <a:r>
              <a:rPr lang="vi-VN" sz="3200" b="1" spc="0" dirty="0">
                <a:solidFill>
                  <a:srgbClr val="C00000"/>
                </a:solidFill>
                <a:effectLst/>
                <a:latin typeface="+mj-lt"/>
                <a:ea typeface="Arial" panose="020B0604020202020204" pitchFamily="34" charset="0"/>
              </a:rPr>
              <a:t>thách</a:t>
            </a:r>
            <a:r>
              <a:rPr lang="vi-VN" sz="3200" b="1" spc="-50" dirty="0">
                <a:solidFill>
                  <a:srgbClr val="C00000"/>
                </a:solidFill>
                <a:effectLst/>
                <a:latin typeface="+mj-lt"/>
                <a:ea typeface="Arial" panose="020B0604020202020204" pitchFamily="34" charset="0"/>
              </a:rPr>
              <a:t> </a:t>
            </a:r>
            <a:r>
              <a:rPr lang="vi-VN" sz="3200" b="1" spc="-20" dirty="0">
                <a:solidFill>
                  <a:srgbClr val="C00000"/>
                </a:solidFill>
                <a:effectLst/>
                <a:latin typeface="+mj-lt"/>
                <a:ea typeface="Arial" panose="020B0604020202020204" pitchFamily="34" charset="0"/>
              </a:rPr>
              <a:t>thức</a:t>
            </a:r>
            <a:endParaRPr lang="en-US" sz="3200" b="1" spc="0" dirty="0">
              <a:solidFill>
                <a:srgbClr val="C00000"/>
              </a:solidFill>
              <a:effectLst/>
              <a:latin typeface="+mj-lt"/>
              <a:ea typeface="Arial" panose="020B0604020202020204" pitchFamily="34" charset="0"/>
            </a:endParaRPr>
          </a:p>
        </p:txBody>
      </p:sp>
      <p:sp>
        <p:nvSpPr>
          <p:cNvPr id="6" name="TextBox 5">
            <a:extLst>
              <a:ext uri="{FF2B5EF4-FFF2-40B4-BE49-F238E27FC236}">
                <a16:creationId xmlns:a16="http://schemas.microsoft.com/office/drawing/2014/main" id="{8647889B-C2EC-27CF-74B0-9BB479A52BBA}"/>
              </a:ext>
            </a:extLst>
          </p:cNvPr>
          <p:cNvSpPr txBox="1"/>
          <p:nvPr/>
        </p:nvSpPr>
        <p:spPr>
          <a:xfrm>
            <a:off x="761509" y="3157997"/>
            <a:ext cx="10872512" cy="1015663"/>
          </a:xfrm>
          <a:prstGeom prst="rect">
            <a:avLst/>
          </a:prstGeom>
          <a:noFill/>
        </p:spPr>
        <p:txBody>
          <a:bodyPr wrap="square">
            <a:spAutoFit/>
          </a:bodyPr>
          <a:lstStyle/>
          <a:p>
            <a:r>
              <a:rPr lang="en-US" sz="3200" dirty="0">
                <a:solidFill>
                  <a:srgbClr val="231F20"/>
                </a:solidFill>
                <a:effectLst/>
                <a:latin typeface="+mj-lt"/>
                <a:ea typeface="Arial" panose="020B0604020202020204" pitchFamily="34" charset="0"/>
              </a:rPr>
              <a:t>- </a:t>
            </a:r>
            <a:r>
              <a:rPr lang="vi-VN" sz="2800" dirty="0">
                <a:solidFill>
                  <a:srgbClr val="231F20"/>
                </a:solidFill>
                <a:effectLst/>
                <a:latin typeface="+mj-lt"/>
                <a:ea typeface="Arial" panose="020B0604020202020204" pitchFamily="34" charset="0"/>
              </a:rPr>
              <a:t>Nằm trong khu vực Nam Trung Bộ thuộc khí hậu Đông Trường Sơn nên</a:t>
            </a:r>
            <a:r>
              <a:rPr lang="vi-VN" sz="2800" spc="200" dirty="0">
                <a:solidFill>
                  <a:srgbClr val="231F20"/>
                </a:solidFill>
                <a:effectLst/>
                <a:latin typeface="+mj-lt"/>
                <a:ea typeface="Arial" panose="020B0604020202020204" pitchFamily="34" charset="0"/>
              </a:rPr>
              <a:t> </a:t>
            </a:r>
            <a:r>
              <a:rPr lang="vi-VN" sz="2800" dirty="0">
                <a:solidFill>
                  <a:srgbClr val="231F20"/>
                </a:solidFill>
                <a:effectLst/>
                <a:latin typeface="+mj-lt"/>
                <a:ea typeface="Arial" panose="020B0604020202020204" pitchFamily="34" charset="0"/>
              </a:rPr>
              <a:t>Đà </a:t>
            </a:r>
            <a:r>
              <a:rPr lang="vi-VN" sz="2800" dirty="0" err="1">
                <a:solidFill>
                  <a:srgbClr val="231F20"/>
                </a:solidFill>
                <a:effectLst/>
                <a:latin typeface="+mj-lt"/>
                <a:ea typeface="Arial" panose="020B0604020202020204" pitchFamily="34" charset="0"/>
              </a:rPr>
              <a:t>Nẵng</a:t>
            </a:r>
            <a:r>
              <a:rPr lang="vi-VN" sz="2800" dirty="0">
                <a:solidFill>
                  <a:srgbClr val="231F20"/>
                </a:solidFill>
                <a:effectLst/>
                <a:latin typeface="+mj-lt"/>
                <a:ea typeface="Arial" panose="020B0604020202020204" pitchFamily="34" charset="0"/>
              </a:rPr>
              <a:t> chịu nhiều thiên tai như bão, lũ, các </a:t>
            </a:r>
            <a:r>
              <a:rPr lang="vi-VN" sz="2800" dirty="0" err="1">
                <a:solidFill>
                  <a:srgbClr val="231F20"/>
                </a:solidFill>
                <a:effectLst/>
                <a:latin typeface="+mj-lt"/>
                <a:ea typeface="Arial" panose="020B0604020202020204" pitchFamily="34" charset="0"/>
              </a:rPr>
              <a:t>đợt</a:t>
            </a:r>
            <a:r>
              <a:rPr lang="vi-VN" sz="2800" dirty="0">
                <a:solidFill>
                  <a:srgbClr val="231F20"/>
                </a:solidFill>
                <a:effectLst/>
                <a:latin typeface="+mj-lt"/>
                <a:ea typeface="Arial" panose="020B0604020202020204" pitchFamily="34" charset="0"/>
              </a:rPr>
              <a:t> nắng nóng kéo dài</a:t>
            </a:r>
            <a:r>
              <a:rPr lang="en-US" sz="2800" dirty="0">
                <a:solidFill>
                  <a:srgbClr val="231F20"/>
                </a:solidFill>
                <a:effectLst/>
                <a:latin typeface="+mj-lt"/>
                <a:ea typeface="Arial" panose="020B0604020202020204" pitchFamily="34" charset="0"/>
              </a:rPr>
              <a:t>….</a:t>
            </a:r>
            <a:endParaRPr lang="en-US" sz="2800" dirty="0">
              <a:latin typeface="+mj-lt"/>
            </a:endParaRPr>
          </a:p>
        </p:txBody>
      </p:sp>
      <p:sp>
        <p:nvSpPr>
          <p:cNvPr id="13" name="TextBox 12">
            <a:extLst>
              <a:ext uri="{FF2B5EF4-FFF2-40B4-BE49-F238E27FC236}">
                <a16:creationId xmlns:a16="http://schemas.microsoft.com/office/drawing/2014/main" id="{73978D53-F4AD-35D2-BE49-266A390ED1A0}"/>
              </a:ext>
            </a:extLst>
          </p:cNvPr>
          <p:cNvSpPr txBox="1"/>
          <p:nvPr/>
        </p:nvSpPr>
        <p:spPr>
          <a:xfrm>
            <a:off x="557979" y="4324832"/>
            <a:ext cx="11520949" cy="2285369"/>
          </a:xfrm>
          <a:prstGeom prst="rect">
            <a:avLst/>
          </a:prstGeom>
          <a:noFill/>
        </p:spPr>
        <p:txBody>
          <a:bodyPr wrap="square">
            <a:spAutoFit/>
          </a:bodyPr>
          <a:lstStyle/>
          <a:p>
            <a:pPr marL="342900" marR="821055" lvl="0" indent="-342900" algn="just">
              <a:lnSpc>
                <a:spcPct val="130000"/>
              </a:lnSpc>
              <a:spcBef>
                <a:spcPts val="130"/>
              </a:spcBef>
              <a:spcAft>
                <a:spcPts val="0"/>
              </a:spcAft>
              <a:buClr>
                <a:srgbClr val="231F20"/>
              </a:buClr>
              <a:buSzPts val="1200"/>
              <a:buFont typeface="Arial" panose="020B0604020202020204" pitchFamily="34" charset="0"/>
              <a:buChar char="–"/>
              <a:tabLst>
                <a:tab pos="1028700" algn="l"/>
              </a:tabLst>
            </a:pPr>
            <a:r>
              <a:rPr lang="vi-VN" sz="2800" spc="0" dirty="0">
                <a:effectLst/>
                <a:latin typeface="+mj-lt"/>
                <a:ea typeface="Arial" panose="020B0604020202020204" pitchFamily="34" charset="0"/>
              </a:rPr>
              <a:t>Tiềm năng của lợi thế so sánh về vị trí địa lí để cạnh tranh với các khu vực khác trong nước và nước ngoài là rất lớn nhưng việc khai thác, phát huy được </a:t>
            </a:r>
            <a:r>
              <a:rPr lang="vi-VN" sz="2800" spc="0" dirty="0" err="1">
                <a:effectLst/>
                <a:latin typeface="+mj-lt"/>
                <a:ea typeface="Arial" panose="020B0604020202020204" pitchFamily="34" charset="0"/>
              </a:rPr>
              <a:t>được</a:t>
            </a:r>
            <a:r>
              <a:rPr lang="vi-VN" sz="2800" spc="0" dirty="0">
                <a:effectLst/>
                <a:latin typeface="+mj-lt"/>
                <a:ea typeface="Arial" panose="020B0604020202020204" pitchFamily="34" charset="0"/>
              </a:rPr>
              <a:t> tiềm năng đó đang đặt ra cho thành phố nhiều vấn đề cần giải quyết.</a:t>
            </a:r>
            <a:endParaRPr lang="en-US" sz="2800" spc="0" dirty="0">
              <a:effectLst/>
              <a:latin typeface="+mj-lt"/>
              <a:ea typeface="Arial" panose="020B0604020202020204" pitchFamily="34" charset="0"/>
            </a:endParaRPr>
          </a:p>
        </p:txBody>
      </p:sp>
    </p:spTree>
    <p:extLst>
      <p:ext uri="{BB962C8B-B14F-4D97-AF65-F5344CB8AC3E}">
        <p14:creationId xmlns:p14="http://schemas.microsoft.com/office/powerpoint/2010/main" val="86799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TotalTime>
  <Words>575</Words>
  <Application>Microsoft Office PowerPoint</Application>
  <PresentationFormat>Widescreen</PresentationFormat>
  <Paragraphs>27</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4</cp:revision>
  <dcterms:created xsi:type="dcterms:W3CDTF">2025-09-07T14:25:34Z</dcterms:created>
  <dcterms:modified xsi:type="dcterms:W3CDTF">2025-09-08T10:10:07Z</dcterms:modified>
</cp:coreProperties>
</file>