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81" r:id="rId3"/>
  </p:sldMasterIdLst>
  <p:notesMasterIdLst>
    <p:notesMasterId r:id="rId41"/>
  </p:notesMasterIdLst>
  <p:sldIdLst>
    <p:sldId id="256" r:id="rId4"/>
    <p:sldId id="271" r:id="rId5"/>
    <p:sldId id="260" r:id="rId6"/>
    <p:sldId id="272" r:id="rId7"/>
    <p:sldId id="277" r:id="rId8"/>
    <p:sldId id="312" r:id="rId9"/>
    <p:sldId id="300" r:id="rId10"/>
    <p:sldId id="275" r:id="rId11"/>
    <p:sldId id="276" r:id="rId12"/>
    <p:sldId id="279" r:id="rId13"/>
    <p:sldId id="314" r:id="rId14"/>
    <p:sldId id="281" r:id="rId15"/>
    <p:sldId id="315" r:id="rId16"/>
    <p:sldId id="274" r:id="rId17"/>
    <p:sldId id="317" r:id="rId18"/>
    <p:sldId id="259" r:id="rId19"/>
    <p:sldId id="286" r:id="rId20"/>
    <p:sldId id="287" r:id="rId21"/>
    <p:sldId id="288" r:id="rId22"/>
    <p:sldId id="289" r:id="rId23"/>
    <p:sldId id="290" r:id="rId24"/>
    <p:sldId id="291" r:id="rId25"/>
    <p:sldId id="292" r:id="rId26"/>
    <p:sldId id="293" r:id="rId27"/>
    <p:sldId id="319" r:id="rId28"/>
    <p:sldId id="294" r:id="rId29"/>
    <p:sldId id="299" r:id="rId30"/>
    <p:sldId id="320" r:id="rId31"/>
    <p:sldId id="304" r:id="rId32"/>
    <p:sldId id="321" r:id="rId33"/>
    <p:sldId id="296" r:id="rId34"/>
    <p:sldId id="309" r:id="rId35"/>
    <p:sldId id="311" r:id="rId36"/>
    <p:sldId id="322" r:id="rId37"/>
    <p:sldId id="323" r:id="rId38"/>
    <p:sldId id="261" r:id="rId39"/>
    <p:sldId id="269" r:id="rId40"/>
  </p:sldIdLst>
  <p:sldSz cx="18288000" cy="10287000"/>
  <p:notesSz cx="6858000" cy="9144000"/>
  <p:embeddedFontLst>
    <p:embeddedFont>
      <p:font typeface="Cambria Math" panose="02040503050406030204" pitchFamily="18" charset="0"/>
      <p:regular r:id="rId42"/>
    </p:embeddedFont>
    <p:embeddedFont>
      <p:font typeface="DM Sans" pitchFamily="2" charset="0"/>
      <p:regular r:id="rId43"/>
      <p:bold r:id="rId44"/>
      <p:italic r:id="rId45"/>
      <p:boldItalic r:id="rId46"/>
    </p:embeddedFont>
    <p:embeddedFont>
      <p:font typeface="DM Sans SemiBold" panose="020B0604020202020204" charset="0"/>
      <p:regular r:id="rId47"/>
      <p:bold r:id="rId48"/>
      <p:italic r:id="rId49"/>
      <p:boldItalic r:id="rId50"/>
    </p:embeddedFont>
    <p:embeddedFont>
      <p:font typeface="Lato" panose="020F0502020204030203" pitchFamily="34" charset="0"/>
      <p:regular r:id="rId51"/>
      <p:bold r:id="rId52"/>
      <p:italic r:id="rId53"/>
      <p:boldItalic r:id="rId54"/>
    </p:embeddedFont>
    <p:embeddedFont>
      <p:font typeface="Malgun Gothic" panose="020B0503020000020004" pitchFamily="34" charset="-127"/>
      <p:regular r:id="rId55"/>
      <p:bold r:id="rId56"/>
    </p:embeddedFont>
    <p:embeddedFont>
      <p:font typeface="Manrope" panose="020B0604020202020204" charset="0"/>
      <p:regular r:id="rId57"/>
      <p:bold r:id="rId58"/>
    </p:embeddedFont>
    <p:embeddedFont>
      <p:font typeface="Maven Pro" panose="020B0604020202020204" charset="0"/>
      <p:regular r:id="rId59"/>
      <p:bold r:id="rId60"/>
    </p:embeddedFont>
    <p:embeddedFont>
      <p:font typeface="Open Sans" panose="020B0606030504020204" pitchFamily="34" charset="0"/>
      <p:regular r:id="rId61"/>
    </p:embeddedFont>
    <p:embeddedFont>
      <p:font typeface="Playfair Display" panose="00000500000000000000" pitchFamily="2" charset="0"/>
      <p:regular r:id="rId62"/>
      <p:bold r:id="rId63"/>
      <p:italic r:id="rId64"/>
      <p:boldItalic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8F5B43"/>
    <a:srgbClr val="F2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font" Target="fonts/font20.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font" Target="fonts/font24.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9.fntdata"/><Relationship Id="rId55"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BE33DB-27AD-4167-986D-3FE1C83E4ABA}" type="datetimeFigureOut">
              <a:rPr lang="en-US" smtClean="0"/>
              <a:t>21/05/2025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4D4BD3-76FC-4BAC-AD55-0456E7FA53D2}" type="slidenum">
              <a:rPr lang="en-US" smtClean="0"/>
              <a:t>‹#›</a:t>
            </a:fld>
            <a:endParaRPr lang="en-US"/>
          </a:p>
        </p:txBody>
      </p:sp>
    </p:spTree>
    <p:extLst>
      <p:ext uri="{BB962C8B-B14F-4D97-AF65-F5344CB8AC3E}">
        <p14:creationId xmlns:p14="http://schemas.microsoft.com/office/powerpoint/2010/main" val="3937566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4873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083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8209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300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3616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2432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4D4BD3-76FC-4BAC-AD55-0456E7FA53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938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0974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0902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235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2309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43df0acb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43df0acb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3425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4D4BD3-76FC-4BAC-AD55-0456E7FA53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9102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Tích</a:t>
            </a:r>
            <a:r>
              <a:rPr lang="en-US" baseline="0"/>
              <a:t> trực tiếp vào ô đáp án</a:t>
            </a:r>
            <a:endParaRPr lang="en-US"/>
          </a:p>
        </p:txBody>
      </p:sp>
    </p:spTree>
    <p:extLst>
      <p:ext uri="{BB962C8B-B14F-4D97-AF65-F5344CB8AC3E}">
        <p14:creationId xmlns:p14="http://schemas.microsoft.com/office/powerpoint/2010/main" val="3847808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t>Tích</a:t>
            </a:r>
            <a:r>
              <a:rPr lang="en-US" baseline="0"/>
              <a:t> trực tiếp vào ô đáp án</a:t>
            </a:r>
            <a:endParaRPr lang="en-US"/>
          </a:p>
          <a:p>
            <a:endParaRPr lang="en-US"/>
          </a:p>
        </p:txBody>
      </p:sp>
    </p:spTree>
    <p:extLst>
      <p:ext uri="{BB962C8B-B14F-4D97-AF65-F5344CB8AC3E}">
        <p14:creationId xmlns:p14="http://schemas.microsoft.com/office/powerpoint/2010/main" val="3296920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t>Tích</a:t>
            </a:r>
            <a:r>
              <a:rPr lang="en-US" baseline="0"/>
              <a:t> trực tiếp vào ô đáp án</a:t>
            </a:r>
            <a:endParaRPr lang="en-US"/>
          </a:p>
          <a:p>
            <a:endParaRPr lang="en-US"/>
          </a:p>
        </p:txBody>
      </p:sp>
    </p:spTree>
    <p:extLst>
      <p:ext uri="{BB962C8B-B14F-4D97-AF65-F5344CB8AC3E}">
        <p14:creationId xmlns:p14="http://schemas.microsoft.com/office/powerpoint/2010/main" val="3371264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t>Tích</a:t>
            </a:r>
            <a:r>
              <a:rPr lang="en-US" baseline="0"/>
              <a:t> trực tiếp vào ô đáp án</a:t>
            </a:r>
            <a:endParaRPr lang="en-US"/>
          </a:p>
          <a:p>
            <a:endParaRPr lang="en-US"/>
          </a:p>
        </p:txBody>
      </p:sp>
    </p:spTree>
    <p:extLst>
      <p:ext uri="{BB962C8B-B14F-4D97-AF65-F5344CB8AC3E}">
        <p14:creationId xmlns:p14="http://schemas.microsoft.com/office/powerpoint/2010/main" val="4098236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t>Tích</a:t>
            </a:r>
            <a:r>
              <a:rPr lang="en-US" baseline="0"/>
              <a:t> trực tiếp vào ô đáp án</a:t>
            </a:r>
            <a:endParaRPr lang="en-US"/>
          </a:p>
          <a:p>
            <a:endParaRPr lang="en-US"/>
          </a:p>
        </p:txBody>
      </p:sp>
    </p:spTree>
    <p:extLst>
      <p:ext uri="{BB962C8B-B14F-4D97-AF65-F5344CB8AC3E}">
        <p14:creationId xmlns:p14="http://schemas.microsoft.com/office/powerpoint/2010/main" val="380560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10" name="Google Shape;10;p2"/>
          <p:cNvSpPr txBox="1">
            <a:spLocks noGrp="1"/>
          </p:cNvSpPr>
          <p:nvPr>
            <p:ph type="ctrTitle"/>
          </p:nvPr>
        </p:nvSpPr>
        <p:spPr>
          <a:xfrm>
            <a:off x="5243200" y="2353450"/>
            <a:ext cx="7801800" cy="4494600"/>
          </a:xfrm>
          <a:prstGeom prst="rect">
            <a:avLst/>
          </a:prstGeom>
        </p:spPr>
        <p:txBody>
          <a:bodyPr spcFirstLastPara="1" wrap="square" lIns="91425" tIns="91425" rIns="91425" bIns="91425" anchor="t" anchorCtr="0">
            <a:noAutofit/>
          </a:bodyPr>
          <a:lstStyle>
            <a:lvl1pPr lvl="0">
              <a:spcBef>
                <a:spcPts val="0"/>
              </a:spcBef>
              <a:spcAft>
                <a:spcPts val="0"/>
              </a:spcAft>
              <a:buSzPts val="4700"/>
              <a:buFont typeface="DM Sans"/>
              <a:buNone/>
              <a:defRPr sz="9400">
                <a:latin typeface="DM Sans"/>
                <a:ea typeface="DM Sans"/>
                <a:cs typeface="DM Sans"/>
                <a:sym typeface="DM Sans"/>
              </a:defRPr>
            </a:lvl1pPr>
            <a:lvl2pPr lvl="1" algn="l">
              <a:spcBef>
                <a:spcPts val="0"/>
              </a:spcBef>
              <a:spcAft>
                <a:spcPts val="0"/>
              </a:spcAft>
              <a:buSzPts val="4700"/>
              <a:buFont typeface="Playfair Display"/>
              <a:buNone/>
              <a:defRPr sz="9400">
                <a:latin typeface="Playfair Display"/>
                <a:ea typeface="Playfair Display"/>
                <a:cs typeface="Playfair Display"/>
                <a:sym typeface="Playfair Display"/>
              </a:defRPr>
            </a:lvl2pPr>
            <a:lvl3pPr lvl="2" algn="l">
              <a:spcBef>
                <a:spcPts val="0"/>
              </a:spcBef>
              <a:spcAft>
                <a:spcPts val="0"/>
              </a:spcAft>
              <a:buSzPts val="4700"/>
              <a:buFont typeface="Playfair Display"/>
              <a:buNone/>
              <a:defRPr sz="9400">
                <a:latin typeface="Playfair Display"/>
                <a:ea typeface="Playfair Display"/>
                <a:cs typeface="Playfair Display"/>
                <a:sym typeface="Playfair Display"/>
              </a:defRPr>
            </a:lvl3pPr>
            <a:lvl4pPr lvl="3" algn="l">
              <a:spcBef>
                <a:spcPts val="0"/>
              </a:spcBef>
              <a:spcAft>
                <a:spcPts val="0"/>
              </a:spcAft>
              <a:buSzPts val="4700"/>
              <a:buFont typeface="Playfair Display"/>
              <a:buNone/>
              <a:defRPr sz="9400">
                <a:latin typeface="Playfair Display"/>
                <a:ea typeface="Playfair Display"/>
                <a:cs typeface="Playfair Display"/>
                <a:sym typeface="Playfair Display"/>
              </a:defRPr>
            </a:lvl4pPr>
            <a:lvl5pPr lvl="4" algn="l">
              <a:spcBef>
                <a:spcPts val="0"/>
              </a:spcBef>
              <a:spcAft>
                <a:spcPts val="0"/>
              </a:spcAft>
              <a:buSzPts val="4700"/>
              <a:buFont typeface="Playfair Display"/>
              <a:buNone/>
              <a:defRPr sz="9400">
                <a:latin typeface="Playfair Display"/>
                <a:ea typeface="Playfair Display"/>
                <a:cs typeface="Playfair Display"/>
                <a:sym typeface="Playfair Display"/>
              </a:defRPr>
            </a:lvl5pPr>
            <a:lvl6pPr lvl="5" algn="l">
              <a:spcBef>
                <a:spcPts val="0"/>
              </a:spcBef>
              <a:spcAft>
                <a:spcPts val="0"/>
              </a:spcAft>
              <a:buSzPts val="4700"/>
              <a:buFont typeface="Playfair Display"/>
              <a:buNone/>
              <a:defRPr sz="9400">
                <a:latin typeface="Playfair Display"/>
                <a:ea typeface="Playfair Display"/>
                <a:cs typeface="Playfair Display"/>
                <a:sym typeface="Playfair Display"/>
              </a:defRPr>
            </a:lvl6pPr>
            <a:lvl7pPr lvl="6" algn="l">
              <a:spcBef>
                <a:spcPts val="0"/>
              </a:spcBef>
              <a:spcAft>
                <a:spcPts val="0"/>
              </a:spcAft>
              <a:buSzPts val="4700"/>
              <a:buFont typeface="Playfair Display"/>
              <a:buNone/>
              <a:defRPr sz="9400">
                <a:latin typeface="Playfair Display"/>
                <a:ea typeface="Playfair Display"/>
                <a:cs typeface="Playfair Display"/>
                <a:sym typeface="Playfair Display"/>
              </a:defRPr>
            </a:lvl7pPr>
            <a:lvl8pPr lvl="7" algn="l">
              <a:spcBef>
                <a:spcPts val="0"/>
              </a:spcBef>
              <a:spcAft>
                <a:spcPts val="0"/>
              </a:spcAft>
              <a:buSzPts val="4700"/>
              <a:buFont typeface="Playfair Display"/>
              <a:buNone/>
              <a:defRPr sz="9400">
                <a:latin typeface="Playfair Display"/>
                <a:ea typeface="Playfair Display"/>
                <a:cs typeface="Playfair Display"/>
                <a:sym typeface="Playfair Display"/>
              </a:defRPr>
            </a:lvl8pPr>
            <a:lvl9pPr lvl="8" algn="l">
              <a:spcBef>
                <a:spcPts val="0"/>
              </a:spcBef>
              <a:spcAft>
                <a:spcPts val="0"/>
              </a:spcAft>
              <a:buSzPts val="4700"/>
              <a:buFont typeface="Playfair Display"/>
              <a:buNone/>
              <a:defRPr sz="9400">
                <a:latin typeface="Playfair Display"/>
                <a:ea typeface="Playfair Display"/>
                <a:cs typeface="Playfair Display"/>
                <a:sym typeface="Playfair Display"/>
              </a:defRPr>
            </a:lvl9pPr>
          </a:lstStyle>
          <a:p>
            <a:endParaRPr/>
          </a:p>
        </p:txBody>
      </p:sp>
      <p:sp>
        <p:nvSpPr>
          <p:cNvPr id="11" name="Google Shape;11;p2"/>
          <p:cNvSpPr txBox="1">
            <a:spLocks noGrp="1"/>
          </p:cNvSpPr>
          <p:nvPr>
            <p:ph type="subTitle" idx="1"/>
          </p:nvPr>
        </p:nvSpPr>
        <p:spPr>
          <a:xfrm>
            <a:off x="5243100" y="7172100"/>
            <a:ext cx="7801800" cy="831000"/>
          </a:xfrm>
          <a:prstGeom prst="rect">
            <a:avLst/>
          </a:prstGeom>
        </p:spPr>
        <p:txBody>
          <a:bodyPr spcFirstLastPara="1" wrap="square" lIns="91425" tIns="91425" rIns="91425" bIns="91425" anchor="t" anchorCtr="0">
            <a:noAutofit/>
          </a:bodyPr>
          <a:lstStyle>
            <a:lvl1pPr lvl="0" algn="ctr">
              <a:lnSpc>
                <a:spcPct val="115000"/>
              </a:lnSpc>
              <a:spcBef>
                <a:spcPts val="0"/>
              </a:spcBef>
              <a:spcAft>
                <a:spcPts val="0"/>
              </a:spcAft>
              <a:buSzPts val="1850"/>
              <a:buNone/>
              <a:defRPr sz="3000"/>
            </a:lvl1pPr>
            <a:lvl2pPr lvl="1">
              <a:lnSpc>
                <a:spcPct val="115000"/>
              </a:lnSpc>
              <a:spcBef>
                <a:spcPts val="0"/>
              </a:spcBef>
              <a:spcAft>
                <a:spcPts val="0"/>
              </a:spcAft>
              <a:buSzPts val="1850"/>
              <a:buNone/>
              <a:defRPr sz="3700"/>
            </a:lvl2pPr>
            <a:lvl3pPr lvl="2">
              <a:lnSpc>
                <a:spcPct val="115000"/>
              </a:lnSpc>
              <a:spcBef>
                <a:spcPts val="0"/>
              </a:spcBef>
              <a:spcAft>
                <a:spcPts val="0"/>
              </a:spcAft>
              <a:buSzPts val="1850"/>
              <a:buNone/>
              <a:defRPr sz="3700"/>
            </a:lvl3pPr>
            <a:lvl4pPr lvl="3">
              <a:lnSpc>
                <a:spcPct val="115000"/>
              </a:lnSpc>
              <a:spcBef>
                <a:spcPts val="0"/>
              </a:spcBef>
              <a:spcAft>
                <a:spcPts val="0"/>
              </a:spcAft>
              <a:buSzPts val="1850"/>
              <a:buNone/>
              <a:defRPr sz="3700"/>
            </a:lvl4pPr>
            <a:lvl5pPr lvl="4">
              <a:lnSpc>
                <a:spcPct val="115000"/>
              </a:lnSpc>
              <a:spcBef>
                <a:spcPts val="0"/>
              </a:spcBef>
              <a:spcAft>
                <a:spcPts val="0"/>
              </a:spcAft>
              <a:buSzPts val="1850"/>
              <a:buNone/>
              <a:defRPr sz="3700"/>
            </a:lvl5pPr>
            <a:lvl6pPr lvl="5">
              <a:lnSpc>
                <a:spcPct val="115000"/>
              </a:lnSpc>
              <a:spcBef>
                <a:spcPts val="0"/>
              </a:spcBef>
              <a:spcAft>
                <a:spcPts val="0"/>
              </a:spcAft>
              <a:buSzPts val="1850"/>
              <a:buNone/>
              <a:defRPr sz="3700"/>
            </a:lvl6pPr>
            <a:lvl7pPr lvl="6">
              <a:lnSpc>
                <a:spcPct val="115000"/>
              </a:lnSpc>
              <a:spcBef>
                <a:spcPts val="0"/>
              </a:spcBef>
              <a:spcAft>
                <a:spcPts val="0"/>
              </a:spcAft>
              <a:buSzPts val="1850"/>
              <a:buNone/>
              <a:defRPr sz="3700"/>
            </a:lvl7pPr>
            <a:lvl8pPr lvl="7">
              <a:lnSpc>
                <a:spcPct val="115000"/>
              </a:lnSpc>
              <a:spcBef>
                <a:spcPts val="0"/>
              </a:spcBef>
              <a:spcAft>
                <a:spcPts val="0"/>
              </a:spcAft>
              <a:buSzPts val="1850"/>
              <a:buNone/>
              <a:defRPr sz="3700"/>
            </a:lvl8pPr>
            <a:lvl9pPr lvl="8">
              <a:lnSpc>
                <a:spcPct val="115000"/>
              </a:lnSpc>
              <a:spcBef>
                <a:spcPts val="0"/>
              </a:spcBef>
              <a:spcAft>
                <a:spcPts val="0"/>
              </a:spcAft>
              <a:buSzPts val="1850"/>
              <a:buNone/>
              <a:defRPr sz="3700"/>
            </a:lvl9pPr>
          </a:lstStyle>
          <a:p>
            <a:endParaRPr/>
          </a:p>
        </p:txBody>
      </p:sp>
    </p:spTree>
    <p:extLst>
      <p:ext uri="{BB962C8B-B14F-4D97-AF65-F5344CB8AC3E}">
        <p14:creationId xmlns:p14="http://schemas.microsoft.com/office/powerpoint/2010/main" val="2592913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
        <p:cNvGrpSpPr/>
        <p:nvPr/>
      </p:nvGrpSpPr>
      <p:grpSpPr>
        <a:xfrm>
          <a:off x="0" y="0"/>
          <a:ext cx="0" cy="0"/>
          <a:chOff x="0" y="0"/>
          <a:chExt cx="0" cy="0"/>
        </a:xfrm>
      </p:grpSpPr>
      <p:sp>
        <p:nvSpPr>
          <p:cNvPr id="13" name="Google Shape;13;p3"/>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14" name="Google Shape;14;p3"/>
          <p:cNvSpPr txBox="1">
            <a:spLocks noGrp="1"/>
          </p:cNvSpPr>
          <p:nvPr>
            <p:ph type="title"/>
          </p:nvPr>
        </p:nvSpPr>
        <p:spPr>
          <a:xfrm>
            <a:off x="4608000" y="4934200"/>
            <a:ext cx="9072000" cy="1754400"/>
          </a:xfrm>
          <a:prstGeom prst="rect">
            <a:avLst/>
          </a:prstGeom>
        </p:spPr>
        <p:txBody>
          <a:bodyPr spcFirstLastPara="1" wrap="square" lIns="91425" tIns="91425" rIns="91425" bIns="91425" anchor="t" anchorCtr="0">
            <a:noAutofit/>
          </a:bodyPr>
          <a:lstStyle>
            <a:lvl1pPr lvl="0">
              <a:spcBef>
                <a:spcPts val="0"/>
              </a:spcBef>
              <a:spcAft>
                <a:spcPts val="0"/>
              </a:spcAft>
              <a:buSzPts val="4500"/>
              <a:buNone/>
              <a:defRPr sz="9000"/>
            </a:lvl1pPr>
            <a:lvl2pPr lvl="1" algn="r">
              <a:spcBef>
                <a:spcPts val="0"/>
              </a:spcBef>
              <a:spcAft>
                <a:spcPts val="0"/>
              </a:spcAft>
              <a:buSzPts val="4500"/>
              <a:buNone/>
              <a:defRPr sz="9000"/>
            </a:lvl2pPr>
            <a:lvl3pPr lvl="2" algn="r">
              <a:spcBef>
                <a:spcPts val="0"/>
              </a:spcBef>
              <a:spcAft>
                <a:spcPts val="0"/>
              </a:spcAft>
              <a:buSzPts val="4500"/>
              <a:buNone/>
              <a:defRPr sz="9000"/>
            </a:lvl3pPr>
            <a:lvl4pPr lvl="3" algn="r">
              <a:spcBef>
                <a:spcPts val="0"/>
              </a:spcBef>
              <a:spcAft>
                <a:spcPts val="0"/>
              </a:spcAft>
              <a:buSzPts val="4500"/>
              <a:buNone/>
              <a:defRPr sz="9000"/>
            </a:lvl4pPr>
            <a:lvl5pPr lvl="4" algn="r">
              <a:spcBef>
                <a:spcPts val="0"/>
              </a:spcBef>
              <a:spcAft>
                <a:spcPts val="0"/>
              </a:spcAft>
              <a:buSzPts val="4500"/>
              <a:buNone/>
              <a:defRPr sz="9000"/>
            </a:lvl5pPr>
            <a:lvl6pPr lvl="5" algn="r">
              <a:spcBef>
                <a:spcPts val="0"/>
              </a:spcBef>
              <a:spcAft>
                <a:spcPts val="0"/>
              </a:spcAft>
              <a:buSzPts val="4500"/>
              <a:buNone/>
              <a:defRPr sz="9000"/>
            </a:lvl6pPr>
            <a:lvl7pPr lvl="6" algn="r">
              <a:spcBef>
                <a:spcPts val="0"/>
              </a:spcBef>
              <a:spcAft>
                <a:spcPts val="0"/>
              </a:spcAft>
              <a:buSzPts val="4500"/>
              <a:buNone/>
              <a:defRPr sz="9000"/>
            </a:lvl7pPr>
            <a:lvl8pPr lvl="7" algn="r">
              <a:spcBef>
                <a:spcPts val="0"/>
              </a:spcBef>
              <a:spcAft>
                <a:spcPts val="0"/>
              </a:spcAft>
              <a:buSzPts val="4500"/>
              <a:buNone/>
              <a:defRPr sz="9000"/>
            </a:lvl8pPr>
            <a:lvl9pPr lvl="8" algn="r">
              <a:spcBef>
                <a:spcPts val="0"/>
              </a:spcBef>
              <a:spcAft>
                <a:spcPts val="0"/>
              </a:spcAft>
              <a:buSzPts val="4500"/>
              <a:buNone/>
              <a:defRPr sz="9000"/>
            </a:lvl9pPr>
          </a:lstStyle>
          <a:p>
            <a:endParaRPr/>
          </a:p>
        </p:txBody>
      </p:sp>
      <p:sp>
        <p:nvSpPr>
          <p:cNvPr id="15" name="Google Shape;15;p3"/>
          <p:cNvSpPr txBox="1">
            <a:spLocks noGrp="1"/>
          </p:cNvSpPr>
          <p:nvPr>
            <p:ph type="title" idx="2" hasCustomPrompt="1"/>
          </p:nvPr>
        </p:nvSpPr>
        <p:spPr>
          <a:xfrm>
            <a:off x="8150100" y="2988748"/>
            <a:ext cx="1987800" cy="1816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5300"/>
              <a:buNone/>
              <a:defRPr sz="8000"/>
            </a:lvl1pPr>
            <a:lvl2pPr lvl="1" algn="ctr" rtl="0">
              <a:spcBef>
                <a:spcPts val="0"/>
              </a:spcBef>
              <a:spcAft>
                <a:spcPts val="0"/>
              </a:spcAft>
              <a:buSzPts val="5300"/>
              <a:buNone/>
              <a:defRPr sz="10600"/>
            </a:lvl2pPr>
            <a:lvl3pPr lvl="2" algn="ctr" rtl="0">
              <a:spcBef>
                <a:spcPts val="0"/>
              </a:spcBef>
              <a:spcAft>
                <a:spcPts val="0"/>
              </a:spcAft>
              <a:buSzPts val="5300"/>
              <a:buNone/>
              <a:defRPr sz="10600"/>
            </a:lvl3pPr>
            <a:lvl4pPr lvl="3" algn="ctr" rtl="0">
              <a:spcBef>
                <a:spcPts val="0"/>
              </a:spcBef>
              <a:spcAft>
                <a:spcPts val="0"/>
              </a:spcAft>
              <a:buSzPts val="5300"/>
              <a:buNone/>
              <a:defRPr sz="10600"/>
            </a:lvl4pPr>
            <a:lvl5pPr lvl="4" algn="ctr" rtl="0">
              <a:spcBef>
                <a:spcPts val="0"/>
              </a:spcBef>
              <a:spcAft>
                <a:spcPts val="0"/>
              </a:spcAft>
              <a:buSzPts val="5300"/>
              <a:buNone/>
              <a:defRPr sz="10600"/>
            </a:lvl5pPr>
            <a:lvl6pPr lvl="5" algn="ctr" rtl="0">
              <a:spcBef>
                <a:spcPts val="0"/>
              </a:spcBef>
              <a:spcAft>
                <a:spcPts val="0"/>
              </a:spcAft>
              <a:buSzPts val="5300"/>
              <a:buNone/>
              <a:defRPr sz="10600"/>
            </a:lvl6pPr>
            <a:lvl7pPr lvl="6" algn="ctr" rtl="0">
              <a:spcBef>
                <a:spcPts val="0"/>
              </a:spcBef>
              <a:spcAft>
                <a:spcPts val="0"/>
              </a:spcAft>
              <a:buSzPts val="5300"/>
              <a:buNone/>
              <a:defRPr sz="10600"/>
            </a:lvl7pPr>
            <a:lvl8pPr lvl="7" algn="ctr" rtl="0">
              <a:spcBef>
                <a:spcPts val="0"/>
              </a:spcBef>
              <a:spcAft>
                <a:spcPts val="0"/>
              </a:spcAft>
              <a:buSzPts val="5300"/>
              <a:buNone/>
              <a:defRPr sz="10600"/>
            </a:lvl8pPr>
            <a:lvl9pPr lvl="8" algn="ctr" rtl="0">
              <a:spcBef>
                <a:spcPts val="0"/>
              </a:spcBef>
              <a:spcAft>
                <a:spcPts val="0"/>
              </a:spcAft>
              <a:buSzPts val="5300"/>
              <a:buNone/>
              <a:defRPr sz="10600"/>
            </a:lvl9pPr>
          </a:lstStyle>
          <a:p>
            <a:r>
              <a:t>xx%</a:t>
            </a:r>
          </a:p>
        </p:txBody>
      </p:sp>
      <p:sp>
        <p:nvSpPr>
          <p:cNvPr id="16" name="Google Shape;16;p3"/>
          <p:cNvSpPr txBox="1">
            <a:spLocks noGrp="1"/>
          </p:cNvSpPr>
          <p:nvPr>
            <p:ph type="subTitle" idx="1"/>
          </p:nvPr>
        </p:nvSpPr>
        <p:spPr>
          <a:xfrm>
            <a:off x="4608000" y="6688600"/>
            <a:ext cx="9072000" cy="831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850"/>
              <a:buNone/>
              <a:defRPr sz="3000"/>
            </a:lvl1pPr>
            <a:lvl2pPr lvl="1" algn="r" rtl="0">
              <a:lnSpc>
                <a:spcPct val="115000"/>
              </a:lnSpc>
              <a:spcBef>
                <a:spcPts val="0"/>
              </a:spcBef>
              <a:spcAft>
                <a:spcPts val="0"/>
              </a:spcAft>
              <a:buSzPts val="1850"/>
              <a:buNone/>
              <a:defRPr sz="3700"/>
            </a:lvl2pPr>
            <a:lvl3pPr lvl="2" algn="r" rtl="0">
              <a:lnSpc>
                <a:spcPct val="115000"/>
              </a:lnSpc>
              <a:spcBef>
                <a:spcPts val="0"/>
              </a:spcBef>
              <a:spcAft>
                <a:spcPts val="0"/>
              </a:spcAft>
              <a:buSzPts val="1850"/>
              <a:buNone/>
              <a:defRPr sz="3700"/>
            </a:lvl3pPr>
            <a:lvl4pPr lvl="3" algn="r" rtl="0">
              <a:lnSpc>
                <a:spcPct val="115000"/>
              </a:lnSpc>
              <a:spcBef>
                <a:spcPts val="0"/>
              </a:spcBef>
              <a:spcAft>
                <a:spcPts val="0"/>
              </a:spcAft>
              <a:buSzPts val="1850"/>
              <a:buNone/>
              <a:defRPr sz="3700"/>
            </a:lvl4pPr>
            <a:lvl5pPr lvl="4" algn="r" rtl="0">
              <a:lnSpc>
                <a:spcPct val="115000"/>
              </a:lnSpc>
              <a:spcBef>
                <a:spcPts val="0"/>
              </a:spcBef>
              <a:spcAft>
                <a:spcPts val="0"/>
              </a:spcAft>
              <a:buSzPts val="1850"/>
              <a:buNone/>
              <a:defRPr sz="3700"/>
            </a:lvl5pPr>
            <a:lvl6pPr lvl="5" algn="r" rtl="0">
              <a:lnSpc>
                <a:spcPct val="115000"/>
              </a:lnSpc>
              <a:spcBef>
                <a:spcPts val="0"/>
              </a:spcBef>
              <a:spcAft>
                <a:spcPts val="0"/>
              </a:spcAft>
              <a:buSzPts val="1850"/>
              <a:buNone/>
              <a:defRPr sz="3700"/>
            </a:lvl6pPr>
            <a:lvl7pPr lvl="6" algn="r" rtl="0">
              <a:lnSpc>
                <a:spcPct val="115000"/>
              </a:lnSpc>
              <a:spcBef>
                <a:spcPts val="0"/>
              </a:spcBef>
              <a:spcAft>
                <a:spcPts val="0"/>
              </a:spcAft>
              <a:buSzPts val="1850"/>
              <a:buNone/>
              <a:defRPr sz="3700"/>
            </a:lvl7pPr>
            <a:lvl8pPr lvl="7" algn="r" rtl="0">
              <a:lnSpc>
                <a:spcPct val="115000"/>
              </a:lnSpc>
              <a:spcBef>
                <a:spcPts val="0"/>
              </a:spcBef>
              <a:spcAft>
                <a:spcPts val="0"/>
              </a:spcAft>
              <a:buSzPts val="1850"/>
              <a:buNone/>
              <a:defRPr sz="3700"/>
            </a:lvl8pPr>
            <a:lvl9pPr lvl="8" algn="r" rtl="0">
              <a:lnSpc>
                <a:spcPct val="115000"/>
              </a:lnSpc>
              <a:spcBef>
                <a:spcPts val="0"/>
              </a:spcBef>
              <a:spcAft>
                <a:spcPts val="0"/>
              </a:spcAft>
              <a:buSzPts val="1850"/>
              <a:buNone/>
              <a:defRPr sz="3700"/>
            </a:lvl9pPr>
          </a:lstStyle>
          <a:p>
            <a:endParaRPr/>
          </a:p>
        </p:txBody>
      </p:sp>
    </p:spTree>
    <p:extLst>
      <p:ext uri="{BB962C8B-B14F-4D97-AF65-F5344CB8AC3E}">
        <p14:creationId xmlns:p14="http://schemas.microsoft.com/office/powerpoint/2010/main" val="3604866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5"/>
        <p:cNvGrpSpPr/>
        <p:nvPr/>
      </p:nvGrpSpPr>
      <p:grpSpPr>
        <a:xfrm>
          <a:off x="0" y="0"/>
          <a:ext cx="0" cy="0"/>
          <a:chOff x="0" y="0"/>
          <a:chExt cx="0" cy="0"/>
        </a:xfrm>
      </p:grpSpPr>
      <p:sp>
        <p:nvSpPr>
          <p:cNvPr id="56" name="Google Shape;56;p6"/>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57" name="Google Shape;57;p6"/>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grpSp>
        <p:nvGrpSpPr>
          <p:cNvPr id="58" name="Google Shape;58;p6"/>
          <p:cNvGrpSpPr/>
          <p:nvPr/>
        </p:nvGrpSpPr>
        <p:grpSpPr>
          <a:xfrm>
            <a:off x="152381" y="2191646"/>
            <a:ext cx="18275166" cy="7326772"/>
            <a:chOff x="76190" y="1095823"/>
            <a:chExt cx="9137583" cy="3663386"/>
          </a:xfrm>
        </p:grpSpPr>
        <p:grpSp>
          <p:nvGrpSpPr>
            <p:cNvPr id="59" name="Google Shape;59;p6"/>
            <p:cNvGrpSpPr/>
            <p:nvPr/>
          </p:nvGrpSpPr>
          <p:grpSpPr>
            <a:xfrm rot="-1169873">
              <a:off x="8487513" y="4032834"/>
              <a:ext cx="638054" cy="638191"/>
              <a:chOff x="8790864" y="-1437011"/>
              <a:chExt cx="835482" cy="831392"/>
            </a:xfrm>
          </p:grpSpPr>
          <p:sp>
            <p:nvSpPr>
              <p:cNvPr id="60" name="Google Shape;60;p6"/>
              <p:cNvSpPr/>
              <p:nvPr/>
            </p:nvSpPr>
            <p:spPr>
              <a:xfrm>
                <a:off x="8790864" y="-1437011"/>
                <a:ext cx="835482" cy="831392"/>
              </a:xfrm>
              <a:custGeom>
                <a:avLst/>
                <a:gdLst/>
                <a:ahLst/>
                <a:cxnLst/>
                <a:rect l="l" t="t" r="r" b="b"/>
                <a:pathLst>
                  <a:path w="7457" h="7420" extrusionOk="0">
                    <a:moveTo>
                      <a:pt x="3138" y="0"/>
                    </a:moveTo>
                    <a:cubicBezTo>
                      <a:pt x="3087" y="0"/>
                      <a:pt x="3037" y="24"/>
                      <a:pt x="3003" y="64"/>
                    </a:cubicBezTo>
                    <a:lnTo>
                      <a:pt x="1936" y="1571"/>
                    </a:lnTo>
                    <a:cubicBezTo>
                      <a:pt x="1881" y="1648"/>
                      <a:pt x="1903" y="1747"/>
                      <a:pt x="1969" y="1791"/>
                    </a:cubicBezTo>
                    <a:lnTo>
                      <a:pt x="1991" y="1813"/>
                    </a:lnTo>
                    <a:cubicBezTo>
                      <a:pt x="2233" y="1978"/>
                      <a:pt x="2288" y="2319"/>
                      <a:pt x="2123" y="2561"/>
                    </a:cubicBezTo>
                    <a:lnTo>
                      <a:pt x="2024" y="2692"/>
                    </a:lnTo>
                    <a:cubicBezTo>
                      <a:pt x="1918" y="2839"/>
                      <a:pt x="1756" y="2917"/>
                      <a:pt x="1590" y="2917"/>
                    </a:cubicBezTo>
                    <a:cubicBezTo>
                      <a:pt x="1482" y="2917"/>
                      <a:pt x="1372" y="2883"/>
                      <a:pt x="1277" y="2813"/>
                    </a:cubicBezTo>
                    <a:lnTo>
                      <a:pt x="1255" y="2802"/>
                    </a:lnTo>
                    <a:cubicBezTo>
                      <a:pt x="1229" y="2781"/>
                      <a:pt x="1198" y="2771"/>
                      <a:pt x="1167" y="2771"/>
                    </a:cubicBezTo>
                    <a:cubicBezTo>
                      <a:pt x="1118" y="2771"/>
                      <a:pt x="1068" y="2795"/>
                      <a:pt x="1035" y="2835"/>
                    </a:cubicBezTo>
                    <a:lnTo>
                      <a:pt x="56" y="4210"/>
                    </a:lnTo>
                    <a:cubicBezTo>
                      <a:pt x="1" y="4287"/>
                      <a:pt x="23" y="4386"/>
                      <a:pt x="89" y="4441"/>
                    </a:cubicBezTo>
                    <a:lnTo>
                      <a:pt x="4235" y="7388"/>
                    </a:lnTo>
                    <a:cubicBezTo>
                      <a:pt x="4260" y="7410"/>
                      <a:pt x="4293" y="7419"/>
                      <a:pt x="4325" y="7419"/>
                    </a:cubicBezTo>
                    <a:cubicBezTo>
                      <a:pt x="4376" y="7419"/>
                      <a:pt x="4428" y="7396"/>
                      <a:pt x="4455" y="7355"/>
                    </a:cubicBezTo>
                    <a:lnTo>
                      <a:pt x="5433" y="5981"/>
                    </a:lnTo>
                    <a:cubicBezTo>
                      <a:pt x="5488" y="5904"/>
                      <a:pt x="5466" y="5805"/>
                      <a:pt x="5400" y="5761"/>
                    </a:cubicBezTo>
                    <a:cubicBezTo>
                      <a:pt x="5159" y="5585"/>
                      <a:pt x="5104" y="5244"/>
                      <a:pt x="5268" y="5002"/>
                    </a:cubicBezTo>
                    <a:lnTo>
                      <a:pt x="5367" y="4870"/>
                    </a:lnTo>
                    <a:cubicBezTo>
                      <a:pt x="5474" y="4724"/>
                      <a:pt x="5636" y="4646"/>
                      <a:pt x="5802" y="4646"/>
                    </a:cubicBezTo>
                    <a:cubicBezTo>
                      <a:pt x="5910" y="4646"/>
                      <a:pt x="6019" y="4679"/>
                      <a:pt x="6115" y="4749"/>
                    </a:cubicBezTo>
                    <a:cubicBezTo>
                      <a:pt x="6145" y="4770"/>
                      <a:pt x="6179" y="4780"/>
                      <a:pt x="6211" y="4780"/>
                    </a:cubicBezTo>
                    <a:cubicBezTo>
                      <a:pt x="6261" y="4780"/>
                      <a:pt x="6308" y="4756"/>
                      <a:pt x="6335" y="4716"/>
                    </a:cubicBezTo>
                    <a:lnTo>
                      <a:pt x="7413" y="3209"/>
                    </a:lnTo>
                    <a:cubicBezTo>
                      <a:pt x="7457" y="3132"/>
                      <a:pt x="7446" y="3033"/>
                      <a:pt x="7369" y="2989"/>
                    </a:cubicBezTo>
                    <a:lnTo>
                      <a:pt x="3234" y="31"/>
                    </a:lnTo>
                    <a:cubicBezTo>
                      <a:pt x="3204" y="10"/>
                      <a:pt x="3171" y="0"/>
                      <a:pt x="3138"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6"/>
              <p:cNvSpPr/>
              <p:nvPr/>
            </p:nvSpPr>
            <p:spPr>
              <a:xfrm>
                <a:off x="8936290" y="-1234544"/>
                <a:ext cx="467095" cy="519452"/>
              </a:xfrm>
              <a:custGeom>
                <a:avLst/>
                <a:gdLst/>
                <a:ahLst/>
                <a:cxnLst/>
                <a:rect l="l" t="t" r="r" b="b"/>
                <a:pathLst>
                  <a:path w="4169" h="4636" extrusionOk="0">
                    <a:moveTo>
                      <a:pt x="2561" y="0"/>
                    </a:moveTo>
                    <a:cubicBezTo>
                      <a:pt x="2472" y="0"/>
                      <a:pt x="2382" y="41"/>
                      <a:pt x="2321" y="116"/>
                    </a:cubicBezTo>
                    <a:lnTo>
                      <a:pt x="1" y="3393"/>
                    </a:lnTo>
                    <a:lnTo>
                      <a:pt x="1749" y="4636"/>
                    </a:lnTo>
                    <a:lnTo>
                      <a:pt x="4069" y="1369"/>
                    </a:lnTo>
                    <a:cubicBezTo>
                      <a:pt x="4168" y="1237"/>
                      <a:pt x="4135" y="1061"/>
                      <a:pt x="4003" y="973"/>
                    </a:cubicBezTo>
                    <a:lnTo>
                      <a:pt x="2717" y="50"/>
                    </a:lnTo>
                    <a:cubicBezTo>
                      <a:pt x="2670" y="16"/>
                      <a:pt x="2616" y="0"/>
                      <a:pt x="2561"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6"/>
              <p:cNvSpPr/>
              <p:nvPr/>
            </p:nvSpPr>
            <p:spPr>
              <a:xfrm>
                <a:off x="8951079" y="-1203843"/>
                <a:ext cx="437516" cy="488751"/>
              </a:xfrm>
              <a:custGeom>
                <a:avLst/>
                <a:gdLst/>
                <a:ahLst/>
                <a:cxnLst/>
                <a:rect l="l" t="t" r="r" b="b"/>
                <a:pathLst>
                  <a:path w="3905" h="4362" extrusionOk="0">
                    <a:moveTo>
                      <a:pt x="2443" y="1"/>
                    </a:moveTo>
                    <a:cubicBezTo>
                      <a:pt x="2353" y="1"/>
                      <a:pt x="2265" y="42"/>
                      <a:pt x="2211" y="117"/>
                    </a:cubicBezTo>
                    <a:lnTo>
                      <a:pt x="0" y="3207"/>
                    </a:lnTo>
                    <a:lnTo>
                      <a:pt x="1617" y="4362"/>
                    </a:lnTo>
                    <a:lnTo>
                      <a:pt x="3816" y="1271"/>
                    </a:lnTo>
                    <a:cubicBezTo>
                      <a:pt x="3904" y="1139"/>
                      <a:pt x="3882" y="963"/>
                      <a:pt x="3750" y="875"/>
                    </a:cubicBezTo>
                    <a:lnTo>
                      <a:pt x="2607" y="51"/>
                    </a:lnTo>
                    <a:cubicBezTo>
                      <a:pt x="2556" y="17"/>
                      <a:pt x="2499" y="1"/>
                      <a:pt x="24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6"/>
              <p:cNvSpPr/>
              <p:nvPr/>
            </p:nvSpPr>
            <p:spPr>
              <a:xfrm>
                <a:off x="9203613" y="-1117567"/>
                <a:ext cx="96242" cy="84932"/>
              </a:xfrm>
              <a:custGeom>
                <a:avLst/>
                <a:gdLst/>
                <a:ahLst/>
                <a:cxnLst/>
                <a:rect l="l" t="t" r="r" b="b"/>
                <a:pathLst>
                  <a:path w="859" h="758" extrusionOk="0">
                    <a:moveTo>
                      <a:pt x="424" y="0"/>
                    </a:moveTo>
                    <a:cubicBezTo>
                      <a:pt x="307" y="0"/>
                      <a:pt x="195" y="55"/>
                      <a:pt x="122" y="160"/>
                    </a:cubicBezTo>
                    <a:cubicBezTo>
                      <a:pt x="1" y="325"/>
                      <a:pt x="34" y="567"/>
                      <a:pt x="210" y="688"/>
                    </a:cubicBezTo>
                    <a:cubicBezTo>
                      <a:pt x="274" y="735"/>
                      <a:pt x="349" y="757"/>
                      <a:pt x="424" y="757"/>
                    </a:cubicBezTo>
                    <a:cubicBezTo>
                      <a:pt x="544" y="757"/>
                      <a:pt x="663" y="701"/>
                      <a:pt x="738" y="600"/>
                    </a:cubicBezTo>
                    <a:cubicBezTo>
                      <a:pt x="859" y="424"/>
                      <a:pt x="815" y="193"/>
                      <a:pt x="650" y="72"/>
                    </a:cubicBezTo>
                    <a:cubicBezTo>
                      <a:pt x="580" y="24"/>
                      <a:pt x="501" y="0"/>
                      <a:pt x="424"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4" name="Google Shape;64;p6"/>
            <p:cNvGrpSpPr/>
            <p:nvPr/>
          </p:nvGrpSpPr>
          <p:grpSpPr>
            <a:xfrm rot="-5400000">
              <a:off x="42064" y="1129949"/>
              <a:ext cx="671793" cy="603540"/>
              <a:chOff x="7624325" y="-1510778"/>
              <a:chExt cx="1080227" cy="970321"/>
            </a:xfrm>
          </p:grpSpPr>
          <p:sp>
            <p:nvSpPr>
              <p:cNvPr id="65" name="Google Shape;65;p6"/>
              <p:cNvSpPr/>
              <p:nvPr/>
            </p:nvSpPr>
            <p:spPr>
              <a:xfrm>
                <a:off x="7657722" y="-1510778"/>
                <a:ext cx="1046830" cy="948614"/>
              </a:xfrm>
              <a:custGeom>
                <a:avLst/>
                <a:gdLst/>
                <a:ahLst/>
                <a:cxnLst/>
                <a:rect l="l" t="t" r="r" b="b"/>
                <a:pathLst>
                  <a:path w="6896" h="6249" extrusionOk="0">
                    <a:moveTo>
                      <a:pt x="4496" y="0"/>
                    </a:moveTo>
                    <a:cubicBezTo>
                      <a:pt x="4150" y="0"/>
                      <a:pt x="3801" y="104"/>
                      <a:pt x="3498" y="321"/>
                    </a:cubicBezTo>
                    <a:lnTo>
                      <a:pt x="1" y="2828"/>
                    </a:lnTo>
                    <a:lnTo>
                      <a:pt x="2453" y="6249"/>
                    </a:lnTo>
                    <a:lnTo>
                      <a:pt x="5950" y="3730"/>
                    </a:lnTo>
                    <a:cubicBezTo>
                      <a:pt x="6720" y="3180"/>
                      <a:pt x="6896" y="2114"/>
                      <a:pt x="6346" y="1344"/>
                    </a:cubicBezTo>
                    <a:lnTo>
                      <a:pt x="5884" y="706"/>
                    </a:lnTo>
                    <a:cubicBezTo>
                      <a:pt x="5551" y="246"/>
                      <a:pt x="5028" y="0"/>
                      <a:pt x="4496"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6"/>
              <p:cNvSpPr/>
              <p:nvPr/>
            </p:nvSpPr>
            <p:spPr>
              <a:xfrm>
                <a:off x="7624325" y="-1437002"/>
                <a:ext cx="881669" cy="896546"/>
              </a:xfrm>
              <a:custGeom>
                <a:avLst/>
                <a:gdLst/>
                <a:ahLst/>
                <a:cxnLst/>
                <a:rect l="l" t="t" r="r" b="b"/>
                <a:pathLst>
                  <a:path w="5808" h="5906" extrusionOk="0">
                    <a:moveTo>
                      <a:pt x="3245" y="0"/>
                    </a:moveTo>
                    <a:lnTo>
                      <a:pt x="1" y="2331"/>
                    </a:lnTo>
                    <a:lnTo>
                      <a:pt x="2574" y="5906"/>
                    </a:lnTo>
                    <a:lnTo>
                      <a:pt x="5807" y="3574"/>
                    </a:lnTo>
                    <a:lnTo>
                      <a:pt x="3245" y="0"/>
                    </a:ln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6"/>
              <p:cNvSpPr/>
              <p:nvPr/>
            </p:nvSpPr>
            <p:spPr>
              <a:xfrm>
                <a:off x="7657722" y="-1510778"/>
                <a:ext cx="1046830" cy="948614"/>
              </a:xfrm>
              <a:custGeom>
                <a:avLst/>
                <a:gdLst/>
                <a:ahLst/>
                <a:cxnLst/>
                <a:rect l="l" t="t" r="r" b="b"/>
                <a:pathLst>
                  <a:path w="6896" h="6249" extrusionOk="0">
                    <a:moveTo>
                      <a:pt x="4496" y="0"/>
                    </a:moveTo>
                    <a:cubicBezTo>
                      <a:pt x="4150" y="0"/>
                      <a:pt x="3801" y="104"/>
                      <a:pt x="3498" y="321"/>
                    </a:cubicBezTo>
                    <a:lnTo>
                      <a:pt x="1" y="2828"/>
                    </a:lnTo>
                    <a:lnTo>
                      <a:pt x="2453" y="6249"/>
                    </a:lnTo>
                    <a:lnTo>
                      <a:pt x="5950" y="3730"/>
                    </a:lnTo>
                    <a:cubicBezTo>
                      <a:pt x="6720" y="3180"/>
                      <a:pt x="6896" y="2114"/>
                      <a:pt x="6346" y="1344"/>
                    </a:cubicBezTo>
                    <a:lnTo>
                      <a:pt x="5884" y="706"/>
                    </a:lnTo>
                    <a:cubicBezTo>
                      <a:pt x="5551" y="246"/>
                      <a:pt x="5028" y="0"/>
                      <a:pt x="449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6"/>
              <p:cNvSpPr/>
              <p:nvPr/>
            </p:nvSpPr>
            <p:spPr>
              <a:xfrm>
                <a:off x="7624325" y="-1437002"/>
                <a:ext cx="881669" cy="896546"/>
              </a:xfrm>
              <a:custGeom>
                <a:avLst/>
                <a:gdLst/>
                <a:ahLst/>
                <a:cxnLst/>
                <a:rect l="l" t="t" r="r" b="b"/>
                <a:pathLst>
                  <a:path w="5808" h="5906" extrusionOk="0">
                    <a:moveTo>
                      <a:pt x="3245" y="0"/>
                    </a:moveTo>
                    <a:lnTo>
                      <a:pt x="1" y="2331"/>
                    </a:lnTo>
                    <a:lnTo>
                      <a:pt x="2574" y="5906"/>
                    </a:lnTo>
                    <a:lnTo>
                      <a:pt x="5807" y="3574"/>
                    </a:lnTo>
                    <a:lnTo>
                      <a:pt x="3245"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6"/>
              <p:cNvSpPr/>
              <p:nvPr/>
            </p:nvSpPr>
            <p:spPr>
              <a:xfrm>
                <a:off x="7737114" y="-1280494"/>
                <a:ext cx="348842" cy="240303"/>
              </a:xfrm>
              <a:custGeom>
                <a:avLst/>
                <a:gdLst/>
                <a:ahLst/>
                <a:cxnLst/>
                <a:rect l="l" t="t" r="r" b="b"/>
                <a:pathLst>
                  <a:path w="2298" h="1583" extrusionOk="0">
                    <a:moveTo>
                      <a:pt x="2055" y="0"/>
                    </a:moveTo>
                    <a:cubicBezTo>
                      <a:pt x="2035" y="0"/>
                      <a:pt x="2015" y="4"/>
                      <a:pt x="1996" y="14"/>
                    </a:cubicBezTo>
                    <a:cubicBezTo>
                      <a:pt x="1336" y="344"/>
                      <a:pt x="742" y="861"/>
                      <a:pt x="137" y="1278"/>
                    </a:cubicBezTo>
                    <a:cubicBezTo>
                      <a:pt x="0" y="1370"/>
                      <a:pt x="121" y="1583"/>
                      <a:pt x="261" y="1583"/>
                    </a:cubicBezTo>
                    <a:cubicBezTo>
                      <a:pt x="289" y="1583"/>
                      <a:pt x="318" y="1574"/>
                      <a:pt x="346" y="1553"/>
                    </a:cubicBezTo>
                    <a:cubicBezTo>
                      <a:pt x="951" y="1136"/>
                      <a:pt x="1655" y="751"/>
                      <a:pt x="2194" y="245"/>
                    </a:cubicBezTo>
                    <a:cubicBezTo>
                      <a:pt x="2297" y="151"/>
                      <a:pt x="2175" y="0"/>
                      <a:pt x="2055"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6"/>
              <p:cNvSpPr/>
              <p:nvPr/>
            </p:nvSpPr>
            <p:spPr>
              <a:xfrm>
                <a:off x="8202084" y="-1460835"/>
                <a:ext cx="289487" cy="94118"/>
              </a:xfrm>
              <a:custGeom>
                <a:avLst/>
                <a:gdLst/>
                <a:ahLst/>
                <a:cxnLst/>
                <a:rect l="l" t="t" r="r" b="b"/>
                <a:pathLst>
                  <a:path w="1907" h="620" extrusionOk="0">
                    <a:moveTo>
                      <a:pt x="957" y="0"/>
                    </a:moveTo>
                    <a:cubicBezTo>
                      <a:pt x="629" y="0"/>
                      <a:pt x="299" y="116"/>
                      <a:pt x="88" y="344"/>
                    </a:cubicBezTo>
                    <a:cubicBezTo>
                      <a:pt x="1" y="431"/>
                      <a:pt x="117" y="620"/>
                      <a:pt x="236" y="620"/>
                    </a:cubicBezTo>
                    <a:cubicBezTo>
                      <a:pt x="253" y="620"/>
                      <a:pt x="269" y="616"/>
                      <a:pt x="286" y="608"/>
                    </a:cubicBezTo>
                    <a:cubicBezTo>
                      <a:pt x="472" y="509"/>
                      <a:pt x="648" y="410"/>
                      <a:pt x="857" y="388"/>
                    </a:cubicBezTo>
                    <a:cubicBezTo>
                      <a:pt x="894" y="384"/>
                      <a:pt x="929" y="382"/>
                      <a:pt x="963" y="382"/>
                    </a:cubicBezTo>
                    <a:cubicBezTo>
                      <a:pt x="1206" y="382"/>
                      <a:pt x="1396" y="480"/>
                      <a:pt x="1627" y="586"/>
                    </a:cubicBezTo>
                    <a:cubicBezTo>
                      <a:pt x="1649" y="595"/>
                      <a:pt x="1671" y="600"/>
                      <a:pt x="1692" y="600"/>
                    </a:cubicBezTo>
                    <a:cubicBezTo>
                      <a:pt x="1817" y="600"/>
                      <a:pt x="1907" y="446"/>
                      <a:pt x="1803" y="333"/>
                    </a:cubicBezTo>
                    <a:cubicBezTo>
                      <a:pt x="1597" y="110"/>
                      <a:pt x="1278" y="0"/>
                      <a:pt x="957"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12711309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71"/>
        <p:cNvGrpSpPr/>
        <p:nvPr/>
      </p:nvGrpSpPr>
      <p:grpSpPr>
        <a:xfrm>
          <a:off x="0" y="0"/>
          <a:ext cx="0" cy="0"/>
          <a:chOff x="0" y="0"/>
          <a:chExt cx="0" cy="0"/>
        </a:xfrm>
      </p:grpSpPr>
      <p:sp>
        <p:nvSpPr>
          <p:cNvPr id="72" name="Google Shape;72;p7"/>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73" name="Google Shape;73;p7"/>
          <p:cNvSpPr txBox="1">
            <a:spLocks noGrp="1"/>
          </p:cNvSpPr>
          <p:nvPr>
            <p:ph type="title"/>
          </p:nvPr>
        </p:nvSpPr>
        <p:spPr>
          <a:xfrm>
            <a:off x="1929600" y="2356600"/>
            <a:ext cx="5527800" cy="32322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100"/>
              <a:buNone/>
              <a:defRPr/>
            </a:lvl1pPr>
            <a:lvl2pPr lvl="1" rtl="0">
              <a:lnSpc>
                <a:spcPct val="90000"/>
              </a:lnSpc>
              <a:spcBef>
                <a:spcPts val="0"/>
              </a:spcBef>
              <a:spcAft>
                <a:spcPts val="0"/>
              </a:spcAft>
              <a:buSzPts val="3100"/>
              <a:buNone/>
              <a:defRPr/>
            </a:lvl2pPr>
            <a:lvl3pPr lvl="2" rtl="0">
              <a:lnSpc>
                <a:spcPct val="90000"/>
              </a:lnSpc>
              <a:spcBef>
                <a:spcPts val="0"/>
              </a:spcBef>
              <a:spcAft>
                <a:spcPts val="0"/>
              </a:spcAft>
              <a:buSzPts val="3100"/>
              <a:buNone/>
              <a:defRPr/>
            </a:lvl3pPr>
            <a:lvl4pPr lvl="3" rtl="0">
              <a:lnSpc>
                <a:spcPct val="90000"/>
              </a:lnSpc>
              <a:spcBef>
                <a:spcPts val="0"/>
              </a:spcBef>
              <a:spcAft>
                <a:spcPts val="0"/>
              </a:spcAft>
              <a:buSzPts val="3100"/>
              <a:buNone/>
              <a:defRPr/>
            </a:lvl4pPr>
            <a:lvl5pPr lvl="4" rtl="0">
              <a:lnSpc>
                <a:spcPct val="90000"/>
              </a:lnSpc>
              <a:spcBef>
                <a:spcPts val="0"/>
              </a:spcBef>
              <a:spcAft>
                <a:spcPts val="0"/>
              </a:spcAft>
              <a:buSzPts val="3100"/>
              <a:buNone/>
              <a:defRPr/>
            </a:lvl5pPr>
            <a:lvl6pPr lvl="5" rtl="0">
              <a:lnSpc>
                <a:spcPct val="90000"/>
              </a:lnSpc>
              <a:spcBef>
                <a:spcPts val="0"/>
              </a:spcBef>
              <a:spcAft>
                <a:spcPts val="0"/>
              </a:spcAft>
              <a:buSzPts val="3100"/>
              <a:buNone/>
              <a:defRPr/>
            </a:lvl6pPr>
            <a:lvl7pPr lvl="6" rtl="0">
              <a:lnSpc>
                <a:spcPct val="90000"/>
              </a:lnSpc>
              <a:spcBef>
                <a:spcPts val="0"/>
              </a:spcBef>
              <a:spcAft>
                <a:spcPts val="0"/>
              </a:spcAft>
              <a:buSzPts val="3100"/>
              <a:buNone/>
              <a:defRPr/>
            </a:lvl7pPr>
            <a:lvl8pPr lvl="7" rtl="0">
              <a:lnSpc>
                <a:spcPct val="90000"/>
              </a:lnSpc>
              <a:spcBef>
                <a:spcPts val="0"/>
              </a:spcBef>
              <a:spcAft>
                <a:spcPts val="0"/>
              </a:spcAft>
              <a:buSzPts val="3100"/>
              <a:buNone/>
              <a:defRPr/>
            </a:lvl8pPr>
            <a:lvl9pPr lvl="8" rtl="0">
              <a:lnSpc>
                <a:spcPct val="90000"/>
              </a:lnSpc>
              <a:spcBef>
                <a:spcPts val="0"/>
              </a:spcBef>
              <a:spcAft>
                <a:spcPts val="0"/>
              </a:spcAft>
              <a:buSzPts val="3100"/>
              <a:buNone/>
              <a:defRPr/>
            </a:lvl9pPr>
          </a:lstStyle>
          <a:p>
            <a:endParaRPr/>
          </a:p>
        </p:txBody>
      </p:sp>
      <p:sp>
        <p:nvSpPr>
          <p:cNvPr id="74" name="Google Shape;74;p7"/>
          <p:cNvSpPr txBox="1">
            <a:spLocks noGrp="1"/>
          </p:cNvSpPr>
          <p:nvPr>
            <p:ph type="subTitle" idx="1"/>
          </p:nvPr>
        </p:nvSpPr>
        <p:spPr>
          <a:xfrm>
            <a:off x="1929600" y="5547600"/>
            <a:ext cx="5527800" cy="2287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75" name="Google Shape;75;p7"/>
          <p:cNvSpPr>
            <a:spLocks noGrp="1"/>
          </p:cNvSpPr>
          <p:nvPr>
            <p:ph type="pic" idx="2"/>
          </p:nvPr>
        </p:nvSpPr>
        <p:spPr>
          <a:xfrm>
            <a:off x="9327600" y="1739100"/>
            <a:ext cx="6808800" cy="6808800"/>
          </a:xfrm>
          <a:prstGeom prst="rect">
            <a:avLst/>
          </a:prstGeom>
          <a:noFill/>
          <a:ln w="19050" cap="flat" cmpd="sng">
            <a:solidFill>
              <a:schemeClr val="dk1"/>
            </a:solidFill>
            <a:prstDash val="solid"/>
            <a:round/>
            <a:headEnd type="none" w="sm" len="sm"/>
            <a:tailEnd type="none" w="sm" len="sm"/>
          </a:ln>
        </p:spPr>
      </p:sp>
      <p:grpSp>
        <p:nvGrpSpPr>
          <p:cNvPr id="76" name="Google Shape;76;p7"/>
          <p:cNvGrpSpPr/>
          <p:nvPr/>
        </p:nvGrpSpPr>
        <p:grpSpPr>
          <a:xfrm>
            <a:off x="15724344" y="1078988"/>
            <a:ext cx="1270608" cy="321376"/>
            <a:chOff x="10100350" y="671450"/>
            <a:chExt cx="77000" cy="19475"/>
          </a:xfrm>
        </p:grpSpPr>
        <p:sp>
          <p:nvSpPr>
            <p:cNvPr id="77" name="Google Shape;77;p7"/>
            <p:cNvSpPr/>
            <p:nvPr/>
          </p:nvSpPr>
          <p:spPr>
            <a:xfrm>
              <a:off x="10100350" y="671450"/>
              <a:ext cx="10475" cy="16250"/>
            </a:xfrm>
            <a:custGeom>
              <a:avLst/>
              <a:gdLst/>
              <a:ahLst/>
              <a:cxnLst/>
              <a:rect l="l" t="t" r="r" b="b"/>
              <a:pathLst>
                <a:path w="419" h="650" extrusionOk="0">
                  <a:moveTo>
                    <a:pt x="166" y="56"/>
                  </a:moveTo>
                  <a:cubicBezTo>
                    <a:pt x="232" y="67"/>
                    <a:pt x="265" y="100"/>
                    <a:pt x="287" y="166"/>
                  </a:cubicBezTo>
                  <a:cubicBezTo>
                    <a:pt x="287" y="199"/>
                    <a:pt x="287" y="243"/>
                    <a:pt x="265" y="276"/>
                  </a:cubicBezTo>
                  <a:lnTo>
                    <a:pt x="276" y="287"/>
                  </a:lnTo>
                  <a:cubicBezTo>
                    <a:pt x="265" y="298"/>
                    <a:pt x="254" y="320"/>
                    <a:pt x="243" y="331"/>
                  </a:cubicBezTo>
                  <a:cubicBezTo>
                    <a:pt x="221" y="342"/>
                    <a:pt x="210" y="353"/>
                    <a:pt x="188" y="353"/>
                  </a:cubicBezTo>
                  <a:cubicBezTo>
                    <a:pt x="177" y="353"/>
                    <a:pt x="177" y="353"/>
                    <a:pt x="177" y="364"/>
                  </a:cubicBezTo>
                  <a:lnTo>
                    <a:pt x="155" y="364"/>
                  </a:lnTo>
                  <a:cubicBezTo>
                    <a:pt x="155" y="309"/>
                    <a:pt x="155" y="254"/>
                    <a:pt x="155" y="210"/>
                  </a:cubicBezTo>
                  <a:cubicBezTo>
                    <a:pt x="166" y="155"/>
                    <a:pt x="166" y="100"/>
                    <a:pt x="155" y="56"/>
                  </a:cubicBezTo>
                  <a:close/>
                  <a:moveTo>
                    <a:pt x="188" y="1"/>
                  </a:moveTo>
                  <a:cubicBezTo>
                    <a:pt x="155" y="1"/>
                    <a:pt x="122" y="1"/>
                    <a:pt x="89" y="12"/>
                  </a:cubicBezTo>
                  <a:cubicBezTo>
                    <a:pt x="78" y="12"/>
                    <a:pt x="67" y="12"/>
                    <a:pt x="56" y="23"/>
                  </a:cubicBezTo>
                  <a:cubicBezTo>
                    <a:pt x="45" y="23"/>
                    <a:pt x="34" y="23"/>
                    <a:pt x="23" y="34"/>
                  </a:cubicBezTo>
                  <a:cubicBezTo>
                    <a:pt x="12" y="45"/>
                    <a:pt x="12" y="45"/>
                    <a:pt x="12" y="45"/>
                  </a:cubicBezTo>
                  <a:cubicBezTo>
                    <a:pt x="1" y="45"/>
                    <a:pt x="1" y="56"/>
                    <a:pt x="1" y="56"/>
                  </a:cubicBezTo>
                  <a:cubicBezTo>
                    <a:pt x="1" y="67"/>
                    <a:pt x="1" y="78"/>
                    <a:pt x="1" y="78"/>
                  </a:cubicBezTo>
                  <a:cubicBezTo>
                    <a:pt x="12" y="89"/>
                    <a:pt x="23" y="89"/>
                    <a:pt x="23" y="89"/>
                  </a:cubicBezTo>
                  <a:lnTo>
                    <a:pt x="56" y="89"/>
                  </a:lnTo>
                  <a:lnTo>
                    <a:pt x="56" y="122"/>
                  </a:lnTo>
                  <a:lnTo>
                    <a:pt x="45" y="210"/>
                  </a:lnTo>
                  <a:cubicBezTo>
                    <a:pt x="45" y="232"/>
                    <a:pt x="45" y="265"/>
                    <a:pt x="45" y="298"/>
                  </a:cubicBezTo>
                  <a:cubicBezTo>
                    <a:pt x="45" y="342"/>
                    <a:pt x="45" y="386"/>
                    <a:pt x="45" y="430"/>
                  </a:cubicBezTo>
                  <a:cubicBezTo>
                    <a:pt x="45" y="474"/>
                    <a:pt x="45" y="518"/>
                    <a:pt x="45" y="562"/>
                  </a:cubicBezTo>
                  <a:cubicBezTo>
                    <a:pt x="45" y="573"/>
                    <a:pt x="45" y="584"/>
                    <a:pt x="45" y="595"/>
                  </a:cubicBezTo>
                  <a:cubicBezTo>
                    <a:pt x="56" y="606"/>
                    <a:pt x="56" y="617"/>
                    <a:pt x="56" y="617"/>
                  </a:cubicBezTo>
                  <a:cubicBezTo>
                    <a:pt x="56" y="628"/>
                    <a:pt x="56" y="639"/>
                    <a:pt x="67" y="650"/>
                  </a:cubicBezTo>
                  <a:lnTo>
                    <a:pt x="122" y="650"/>
                  </a:lnTo>
                  <a:cubicBezTo>
                    <a:pt x="133" y="650"/>
                    <a:pt x="133" y="639"/>
                    <a:pt x="144" y="639"/>
                  </a:cubicBezTo>
                  <a:cubicBezTo>
                    <a:pt x="144" y="639"/>
                    <a:pt x="155" y="628"/>
                    <a:pt x="155" y="628"/>
                  </a:cubicBezTo>
                  <a:lnTo>
                    <a:pt x="155" y="551"/>
                  </a:lnTo>
                  <a:lnTo>
                    <a:pt x="155" y="485"/>
                  </a:lnTo>
                  <a:lnTo>
                    <a:pt x="155" y="452"/>
                  </a:lnTo>
                  <a:cubicBezTo>
                    <a:pt x="155" y="452"/>
                    <a:pt x="155" y="441"/>
                    <a:pt x="155" y="430"/>
                  </a:cubicBezTo>
                  <a:cubicBezTo>
                    <a:pt x="155" y="419"/>
                    <a:pt x="166" y="419"/>
                    <a:pt x="166" y="419"/>
                  </a:cubicBezTo>
                  <a:lnTo>
                    <a:pt x="188" y="419"/>
                  </a:lnTo>
                  <a:cubicBezTo>
                    <a:pt x="199" y="419"/>
                    <a:pt x="221" y="408"/>
                    <a:pt x="232" y="408"/>
                  </a:cubicBezTo>
                  <a:cubicBezTo>
                    <a:pt x="254" y="408"/>
                    <a:pt x="265" y="397"/>
                    <a:pt x="287" y="397"/>
                  </a:cubicBezTo>
                  <a:cubicBezTo>
                    <a:pt x="309" y="386"/>
                    <a:pt x="331" y="375"/>
                    <a:pt x="342" y="364"/>
                  </a:cubicBezTo>
                  <a:cubicBezTo>
                    <a:pt x="364" y="342"/>
                    <a:pt x="375" y="331"/>
                    <a:pt x="386" y="309"/>
                  </a:cubicBezTo>
                  <a:cubicBezTo>
                    <a:pt x="397" y="298"/>
                    <a:pt x="408" y="276"/>
                    <a:pt x="408" y="254"/>
                  </a:cubicBezTo>
                  <a:cubicBezTo>
                    <a:pt x="408" y="232"/>
                    <a:pt x="408" y="210"/>
                    <a:pt x="408" y="188"/>
                  </a:cubicBezTo>
                  <a:lnTo>
                    <a:pt x="419" y="188"/>
                  </a:lnTo>
                  <a:cubicBezTo>
                    <a:pt x="397" y="111"/>
                    <a:pt x="353" y="56"/>
                    <a:pt x="287" y="23"/>
                  </a:cubicBezTo>
                  <a:cubicBezTo>
                    <a:pt x="254" y="12"/>
                    <a:pt x="221" y="1"/>
                    <a:pt x="188"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7"/>
            <p:cNvSpPr/>
            <p:nvPr/>
          </p:nvSpPr>
          <p:spPr>
            <a:xfrm>
              <a:off x="10111625" y="685425"/>
              <a:ext cx="10750" cy="2975"/>
            </a:xfrm>
            <a:custGeom>
              <a:avLst/>
              <a:gdLst/>
              <a:ahLst/>
              <a:cxnLst/>
              <a:rect l="l" t="t" r="r" b="b"/>
              <a:pathLst>
                <a:path w="430" h="119" extrusionOk="0">
                  <a:moveTo>
                    <a:pt x="326" y="1"/>
                  </a:moveTo>
                  <a:cubicBezTo>
                    <a:pt x="307" y="1"/>
                    <a:pt x="286" y="3"/>
                    <a:pt x="264" y="3"/>
                  </a:cubicBezTo>
                  <a:cubicBezTo>
                    <a:pt x="198" y="3"/>
                    <a:pt x="133" y="14"/>
                    <a:pt x="67" y="14"/>
                  </a:cubicBezTo>
                  <a:cubicBezTo>
                    <a:pt x="1" y="14"/>
                    <a:pt x="34" y="102"/>
                    <a:pt x="89" y="113"/>
                  </a:cubicBezTo>
                  <a:lnTo>
                    <a:pt x="253" y="113"/>
                  </a:lnTo>
                  <a:cubicBezTo>
                    <a:pt x="281" y="113"/>
                    <a:pt x="311" y="118"/>
                    <a:pt x="340" y="118"/>
                  </a:cubicBezTo>
                  <a:cubicBezTo>
                    <a:pt x="369" y="118"/>
                    <a:pt x="396" y="113"/>
                    <a:pt x="418" y="91"/>
                  </a:cubicBezTo>
                  <a:cubicBezTo>
                    <a:pt x="429" y="80"/>
                    <a:pt x="429" y="47"/>
                    <a:pt x="407" y="25"/>
                  </a:cubicBezTo>
                  <a:cubicBezTo>
                    <a:pt x="381" y="5"/>
                    <a:pt x="355" y="1"/>
                    <a:pt x="326"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7"/>
            <p:cNvSpPr/>
            <p:nvPr/>
          </p:nvSpPr>
          <p:spPr>
            <a:xfrm>
              <a:off x="10114650" y="679375"/>
              <a:ext cx="12950" cy="2875"/>
            </a:xfrm>
            <a:custGeom>
              <a:avLst/>
              <a:gdLst/>
              <a:ahLst/>
              <a:cxnLst/>
              <a:rect l="l" t="t" r="r" b="b"/>
              <a:pathLst>
                <a:path w="518" h="115" extrusionOk="0">
                  <a:moveTo>
                    <a:pt x="376" y="0"/>
                  </a:moveTo>
                  <a:cubicBezTo>
                    <a:pt x="344" y="0"/>
                    <a:pt x="314" y="3"/>
                    <a:pt x="286" y="3"/>
                  </a:cubicBezTo>
                  <a:cubicBezTo>
                    <a:pt x="209" y="14"/>
                    <a:pt x="132" y="14"/>
                    <a:pt x="55" y="14"/>
                  </a:cubicBezTo>
                  <a:cubicBezTo>
                    <a:pt x="1" y="14"/>
                    <a:pt x="22" y="102"/>
                    <a:pt x="66" y="102"/>
                  </a:cubicBezTo>
                  <a:cubicBezTo>
                    <a:pt x="132" y="113"/>
                    <a:pt x="209" y="113"/>
                    <a:pt x="275" y="113"/>
                  </a:cubicBezTo>
                  <a:cubicBezTo>
                    <a:pt x="302" y="113"/>
                    <a:pt x="332" y="115"/>
                    <a:pt x="362" y="115"/>
                  </a:cubicBezTo>
                  <a:cubicBezTo>
                    <a:pt x="407" y="115"/>
                    <a:pt x="451" y="111"/>
                    <a:pt x="484" y="91"/>
                  </a:cubicBezTo>
                  <a:cubicBezTo>
                    <a:pt x="517" y="69"/>
                    <a:pt x="495" y="25"/>
                    <a:pt x="473" y="14"/>
                  </a:cubicBezTo>
                  <a:cubicBezTo>
                    <a:pt x="440" y="3"/>
                    <a:pt x="407" y="0"/>
                    <a:pt x="37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7"/>
            <p:cNvSpPr/>
            <p:nvPr/>
          </p:nvSpPr>
          <p:spPr>
            <a:xfrm>
              <a:off x="10128400" y="676400"/>
              <a:ext cx="11850" cy="11900"/>
            </a:xfrm>
            <a:custGeom>
              <a:avLst/>
              <a:gdLst/>
              <a:ahLst/>
              <a:cxnLst/>
              <a:rect l="l" t="t" r="r" b="b"/>
              <a:pathLst>
                <a:path w="474" h="476" extrusionOk="0">
                  <a:moveTo>
                    <a:pt x="220" y="1"/>
                  </a:moveTo>
                  <a:cubicBezTo>
                    <a:pt x="165" y="1"/>
                    <a:pt x="110" y="45"/>
                    <a:pt x="77" y="78"/>
                  </a:cubicBezTo>
                  <a:cubicBezTo>
                    <a:pt x="50" y="106"/>
                    <a:pt x="84" y="149"/>
                    <a:pt x="115" y="149"/>
                  </a:cubicBezTo>
                  <a:cubicBezTo>
                    <a:pt x="121" y="149"/>
                    <a:pt x="127" y="147"/>
                    <a:pt x="132" y="144"/>
                  </a:cubicBezTo>
                  <a:cubicBezTo>
                    <a:pt x="146" y="130"/>
                    <a:pt x="187" y="109"/>
                    <a:pt x="211" y="109"/>
                  </a:cubicBezTo>
                  <a:cubicBezTo>
                    <a:pt x="226" y="109"/>
                    <a:pt x="233" y="118"/>
                    <a:pt x="220" y="144"/>
                  </a:cubicBezTo>
                  <a:cubicBezTo>
                    <a:pt x="198" y="188"/>
                    <a:pt x="154" y="221"/>
                    <a:pt x="121" y="243"/>
                  </a:cubicBezTo>
                  <a:cubicBezTo>
                    <a:pt x="77" y="287"/>
                    <a:pt x="0" y="342"/>
                    <a:pt x="22" y="408"/>
                  </a:cubicBezTo>
                  <a:cubicBezTo>
                    <a:pt x="44" y="463"/>
                    <a:pt x="99" y="474"/>
                    <a:pt x="143" y="474"/>
                  </a:cubicBezTo>
                  <a:cubicBezTo>
                    <a:pt x="179" y="474"/>
                    <a:pt x="217" y="475"/>
                    <a:pt x="257" y="475"/>
                  </a:cubicBezTo>
                  <a:cubicBezTo>
                    <a:pt x="316" y="475"/>
                    <a:pt x="376" y="472"/>
                    <a:pt x="429" y="452"/>
                  </a:cubicBezTo>
                  <a:cubicBezTo>
                    <a:pt x="473" y="430"/>
                    <a:pt x="451" y="364"/>
                    <a:pt x="407" y="364"/>
                  </a:cubicBezTo>
                  <a:cubicBezTo>
                    <a:pt x="363" y="353"/>
                    <a:pt x="308" y="353"/>
                    <a:pt x="253" y="353"/>
                  </a:cubicBezTo>
                  <a:cubicBezTo>
                    <a:pt x="242" y="353"/>
                    <a:pt x="198" y="364"/>
                    <a:pt x="154" y="364"/>
                  </a:cubicBezTo>
                  <a:cubicBezTo>
                    <a:pt x="198" y="320"/>
                    <a:pt x="275" y="265"/>
                    <a:pt x="286" y="243"/>
                  </a:cubicBezTo>
                  <a:cubicBezTo>
                    <a:pt x="319" y="199"/>
                    <a:pt x="341" y="144"/>
                    <a:pt x="319" y="100"/>
                  </a:cubicBezTo>
                  <a:cubicBezTo>
                    <a:pt x="308" y="45"/>
                    <a:pt x="275" y="12"/>
                    <a:pt x="22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7"/>
            <p:cNvSpPr/>
            <p:nvPr/>
          </p:nvSpPr>
          <p:spPr>
            <a:xfrm>
              <a:off x="10140050" y="674275"/>
              <a:ext cx="27350" cy="16175"/>
            </a:xfrm>
            <a:custGeom>
              <a:avLst/>
              <a:gdLst/>
              <a:ahLst/>
              <a:cxnLst/>
              <a:rect l="l" t="t" r="r" b="b"/>
              <a:pathLst>
                <a:path w="1094" h="647" extrusionOk="0">
                  <a:moveTo>
                    <a:pt x="1021" y="1"/>
                  </a:moveTo>
                  <a:cubicBezTo>
                    <a:pt x="1009" y="1"/>
                    <a:pt x="997" y="6"/>
                    <a:pt x="986" y="20"/>
                  </a:cubicBezTo>
                  <a:lnTo>
                    <a:pt x="975" y="20"/>
                  </a:lnTo>
                  <a:cubicBezTo>
                    <a:pt x="931" y="75"/>
                    <a:pt x="838" y="89"/>
                    <a:pt x="740" y="89"/>
                  </a:cubicBezTo>
                  <a:cubicBezTo>
                    <a:pt x="642" y="89"/>
                    <a:pt x="541" y="75"/>
                    <a:pt x="480" y="75"/>
                  </a:cubicBezTo>
                  <a:cubicBezTo>
                    <a:pt x="326" y="75"/>
                    <a:pt x="194" y="86"/>
                    <a:pt x="51" y="130"/>
                  </a:cubicBezTo>
                  <a:cubicBezTo>
                    <a:pt x="0" y="150"/>
                    <a:pt x="34" y="208"/>
                    <a:pt x="74" y="208"/>
                  </a:cubicBezTo>
                  <a:cubicBezTo>
                    <a:pt x="78" y="208"/>
                    <a:pt x="81" y="208"/>
                    <a:pt x="84" y="207"/>
                  </a:cubicBezTo>
                  <a:cubicBezTo>
                    <a:pt x="117" y="196"/>
                    <a:pt x="150" y="196"/>
                    <a:pt x="183" y="185"/>
                  </a:cubicBezTo>
                  <a:cubicBezTo>
                    <a:pt x="183" y="196"/>
                    <a:pt x="183" y="207"/>
                    <a:pt x="183" y="207"/>
                  </a:cubicBezTo>
                  <a:cubicBezTo>
                    <a:pt x="216" y="273"/>
                    <a:pt x="249" y="339"/>
                    <a:pt x="260" y="416"/>
                  </a:cubicBezTo>
                  <a:cubicBezTo>
                    <a:pt x="260" y="471"/>
                    <a:pt x="249" y="537"/>
                    <a:pt x="271" y="603"/>
                  </a:cubicBezTo>
                  <a:cubicBezTo>
                    <a:pt x="282" y="630"/>
                    <a:pt x="312" y="647"/>
                    <a:pt x="337" y="647"/>
                  </a:cubicBezTo>
                  <a:cubicBezTo>
                    <a:pt x="362" y="647"/>
                    <a:pt x="381" y="630"/>
                    <a:pt x="370" y="592"/>
                  </a:cubicBezTo>
                  <a:cubicBezTo>
                    <a:pt x="359" y="515"/>
                    <a:pt x="359" y="438"/>
                    <a:pt x="337" y="361"/>
                  </a:cubicBezTo>
                  <a:cubicBezTo>
                    <a:pt x="326" y="295"/>
                    <a:pt x="282" y="240"/>
                    <a:pt x="238" y="185"/>
                  </a:cubicBezTo>
                  <a:cubicBezTo>
                    <a:pt x="268" y="181"/>
                    <a:pt x="298" y="180"/>
                    <a:pt x="329" y="180"/>
                  </a:cubicBezTo>
                  <a:cubicBezTo>
                    <a:pt x="392" y="180"/>
                    <a:pt x="458" y="185"/>
                    <a:pt x="524" y="185"/>
                  </a:cubicBezTo>
                  <a:cubicBezTo>
                    <a:pt x="546" y="251"/>
                    <a:pt x="568" y="306"/>
                    <a:pt x="590" y="361"/>
                  </a:cubicBezTo>
                  <a:cubicBezTo>
                    <a:pt x="612" y="427"/>
                    <a:pt x="645" y="482"/>
                    <a:pt x="645" y="548"/>
                  </a:cubicBezTo>
                  <a:cubicBezTo>
                    <a:pt x="645" y="548"/>
                    <a:pt x="645" y="559"/>
                    <a:pt x="645" y="559"/>
                  </a:cubicBezTo>
                  <a:lnTo>
                    <a:pt x="645" y="570"/>
                  </a:lnTo>
                  <a:cubicBezTo>
                    <a:pt x="645" y="592"/>
                    <a:pt x="656" y="625"/>
                    <a:pt x="678" y="636"/>
                  </a:cubicBezTo>
                  <a:lnTo>
                    <a:pt x="700" y="636"/>
                  </a:lnTo>
                  <a:cubicBezTo>
                    <a:pt x="708" y="638"/>
                    <a:pt x="716" y="640"/>
                    <a:pt x="723" y="640"/>
                  </a:cubicBezTo>
                  <a:cubicBezTo>
                    <a:pt x="747" y="640"/>
                    <a:pt x="769" y="625"/>
                    <a:pt x="777" y="592"/>
                  </a:cubicBezTo>
                  <a:cubicBezTo>
                    <a:pt x="777" y="515"/>
                    <a:pt x="744" y="449"/>
                    <a:pt x="711" y="383"/>
                  </a:cubicBezTo>
                  <a:cubicBezTo>
                    <a:pt x="678" y="317"/>
                    <a:pt x="645" y="251"/>
                    <a:pt x="612" y="185"/>
                  </a:cubicBezTo>
                  <a:lnTo>
                    <a:pt x="612" y="185"/>
                  </a:lnTo>
                  <a:cubicBezTo>
                    <a:pt x="667" y="196"/>
                    <a:pt x="722" y="196"/>
                    <a:pt x="777" y="196"/>
                  </a:cubicBezTo>
                  <a:cubicBezTo>
                    <a:pt x="791" y="196"/>
                    <a:pt x="806" y="196"/>
                    <a:pt x="824" y="196"/>
                  </a:cubicBezTo>
                  <a:cubicBezTo>
                    <a:pt x="919" y="196"/>
                    <a:pt x="1057" y="188"/>
                    <a:pt x="1085" y="86"/>
                  </a:cubicBezTo>
                  <a:cubicBezTo>
                    <a:pt x="1093" y="53"/>
                    <a:pt x="1058" y="1"/>
                    <a:pt x="102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7"/>
            <p:cNvSpPr/>
            <p:nvPr/>
          </p:nvSpPr>
          <p:spPr>
            <a:xfrm>
              <a:off x="10165475" y="680275"/>
              <a:ext cx="11875" cy="10650"/>
            </a:xfrm>
            <a:custGeom>
              <a:avLst/>
              <a:gdLst/>
              <a:ahLst/>
              <a:cxnLst/>
              <a:rect l="l" t="t" r="r" b="b"/>
              <a:pathLst>
                <a:path w="475" h="426" extrusionOk="0">
                  <a:moveTo>
                    <a:pt x="216" y="109"/>
                  </a:moveTo>
                  <a:cubicBezTo>
                    <a:pt x="241" y="109"/>
                    <a:pt x="262" y="112"/>
                    <a:pt x="266" y="121"/>
                  </a:cubicBezTo>
                  <a:lnTo>
                    <a:pt x="255" y="121"/>
                  </a:lnTo>
                  <a:cubicBezTo>
                    <a:pt x="266" y="132"/>
                    <a:pt x="200" y="176"/>
                    <a:pt x="189" y="187"/>
                  </a:cubicBezTo>
                  <a:cubicBezTo>
                    <a:pt x="167" y="198"/>
                    <a:pt x="134" y="220"/>
                    <a:pt x="112" y="231"/>
                  </a:cubicBezTo>
                  <a:lnTo>
                    <a:pt x="101" y="154"/>
                  </a:lnTo>
                  <a:cubicBezTo>
                    <a:pt x="101" y="143"/>
                    <a:pt x="101" y="143"/>
                    <a:pt x="101" y="132"/>
                  </a:cubicBezTo>
                  <a:cubicBezTo>
                    <a:pt x="121" y="118"/>
                    <a:pt x="175" y="109"/>
                    <a:pt x="216" y="109"/>
                  </a:cubicBezTo>
                  <a:close/>
                  <a:moveTo>
                    <a:pt x="174" y="0"/>
                  </a:moveTo>
                  <a:cubicBezTo>
                    <a:pt x="85" y="0"/>
                    <a:pt x="0" y="32"/>
                    <a:pt x="13" y="110"/>
                  </a:cubicBezTo>
                  <a:cubicBezTo>
                    <a:pt x="13" y="121"/>
                    <a:pt x="13" y="121"/>
                    <a:pt x="24" y="132"/>
                  </a:cubicBezTo>
                  <a:cubicBezTo>
                    <a:pt x="24" y="187"/>
                    <a:pt x="24" y="231"/>
                    <a:pt x="24" y="286"/>
                  </a:cubicBezTo>
                  <a:cubicBezTo>
                    <a:pt x="24" y="341"/>
                    <a:pt x="24" y="374"/>
                    <a:pt x="57" y="418"/>
                  </a:cubicBezTo>
                  <a:cubicBezTo>
                    <a:pt x="62" y="423"/>
                    <a:pt x="71" y="426"/>
                    <a:pt x="79" y="426"/>
                  </a:cubicBezTo>
                  <a:cubicBezTo>
                    <a:pt x="87" y="426"/>
                    <a:pt x="95" y="423"/>
                    <a:pt x="101" y="418"/>
                  </a:cubicBezTo>
                  <a:cubicBezTo>
                    <a:pt x="123" y="396"/>
                    <a:pt x="134" y="385"/>
                    <a:pt x="134" y="363"/>
                  </a:cubicBezTo>
                  <a:cubicBezTo>
                    <a:pt x="189" y="363"/>
                    <a:pt x="233" y="363"/>
                    <a:pt x="288" y="374"/>
                  </a:cubicBezTo>
                  <a:cubicBezTo>
                    <a:pt x="332" y="374"/>
                    <a:pt x="369" y="388"/>
                    <a:pt x="404" y="388"/>
                  </a:cubicBezTo>
                  <a:cubicBezTo>
                    <a:pt x="413" y="388"/>
                    <a:pt x="422" y="387"/>
                    <a:pt x="431" y="385"/>
                  </a:cubicBezTo>
                  <a:cubicBezTo>
                    <a:pt x="475" y="374"/>
                    <a:pt x="464" y="308"/>
                    <a:pt x="442" y="297"/>
                  </a:cubicBezTo>
                  <a:cubicBezTo>
                    <a:pt x="398" y="264"/>
                    <a:pt x="354" y="253"/>
                    <a:pt x="299" y="253"/>
                  </a:cubicBezTo>
                  <a:cubicBezTo>
                    <a:pt x="376" y="187"/>
                    <a:pt x="409" y="110"/>
                    <a:pt x="332" y="44"/>
                  </a:cubicBezTo>
                  <a:cubicBezTo>
                    <a:pt x="300" y="16"/>
                    <a:pt x="236" y="0"/>
                    <a:pt x="174"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3034130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97"/>
        <p:cNvGrpSpPr/>
        <p:nvPr/>
      </p:nvGrpSpPr>
      <p:grpSpPr>
        <a:xfrm>
          <a:off x="0" y="0"/>
          <a:ext cx="0" cy="0"/>
          <a:chOff x="0" y="0"/>
          <a:chExt cx="0" cy="0"/>
        </a:xfrm>
      </p:grpSpPr>
    </p:spTree>
    <p:extLst>
      <p:ext uri="{BB962C8B-B14F-4D97-AF65-F5344CB8AC3E}">
        <p14:creationId xmlns:p14="http://schemas.microsoft.com/office/powerpoint/2010/main" val="1546621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8"/>
        <p:cNvGrpSpPr/>
        <p:nvPr/>
      </p:nvGrpSpPr>
      <p:grpSpPr>
        <a:xfrm>
          <a:off x="0" y="0"/>
          <a:ext cx="0" cy="0"/>
          <a:chOff x="0" y="0"/>
          <a:chExt cx="0" cy="0"/>
        </a:xfrm>
      </p:grpSpPr>
      <p:sp>
        <p:nvSpPr>
          <p:cNvPr id="99" name="Google Shape;99;p13"/>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100" name="Google Shape;100;p13"/>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101" name="Google Shape;101;p13"/>
          <p:cNvSpPr txBox="1">
            <a:spLocks noGrp="1"/>
          </p:cNvSpPr>
          <p:nvPr>
            <p:ph type="subTitle" idx="1"/>
          </p:nvPr>
        </p:nvSpPr>
        <p:spPr>
          <a:xfrm>
            <a:off x="3918900" y="4008120"/>
            <a:ext cx="46992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102" name="Google Shape;102;p13"/>
          <p:cNvSpPr txBox="1">
            <a:spLocks noGrp="1"/>
          </p:cNvSpPr>
          <p:nvPr>
            <p:ph type="subTitle" idx="2"/>
          </p:nvPr>
        </p:nvSpPr>
        <p:spPr>
          <a:xfrm>
            <a:off x="3918900" y="3138014"/>
            <a:ext cx="46992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103" name="Google Shape;103;p13"/>
          <p:cNvSpPr txBox="1">
            <a:spLocks noGrp="1"/>
          </p:cNvSpPr>
          <p:nvPr>
            <p:ph type="title" idx="3" hasCustomPrompt="1"/>
          </p:nvPr>
        </p:nvSpPr>
        <p:spPr>
          <a:xfrm>
            <a:off x="2210700" y="3470900"/>
            <a:ext cx="1555800" cy="1552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600"/>
              <a:buNone/>
              <a:defRPr sz="6600"/>
            </a:lvl1pPr>
            <a:lvl2pPr lvl="1" algn="ctr" rtl="0">
              <a:spcBef>
                <a:spcPts val="0"/>
              </a:spcBef>
              <a:spcAft>
                <a:spcPts val="0"/>
              </a:spcAft>
              <a:buSzPts val="4600"/>
              <a:buNone/>
              <a:defRPr sz="9200"/>
            </a:lvl2pPr>
            <a:lvl3pPr lvl="2" algn="ctr" rtl="0">
              <a:spcBef>
                <a:spcPts val="0"/>
              </a:spcBef>
              <a:spcAft>
                <a:spcPts val="0"/>
              </a:spcAft>
              <a:buSzPts val="4600"/>
              <a:buNone/>
              <a:defRPr sz="9200"/>
            </a:lvl3pPr>
            <a:lvl4pPr lvl="3" algn="ctr" rtl="0">
              <a:spcBef>
                <a:spcPts val="0"/>
              </a:spcBef>
              <a:spcAft>
                <a:spcPts val="0"/>
              </a:spcAft>
              <a:buSzPts val="4600"/>
              <a:buNone/>
              <a:defRPr sz="9200"/>
            </a:lvl4pPr>
            <a:lvl5pPr lvl="4" algn="ctr" rtl="0">
              <a:spcBef>
                <a:spcPts val="0"/>
              </a:spcBef>
              <a:spcAft>
                <a:spcPts val="0"/>
              </a:spcAft>
              <a:buSzPts val="4600"/>
              <a:buNone/>
              <a:defRPr sz="9200"/>
            </a:lvl5pPr>
            <a:lvl6pPr lvl="5" algn="ctr" rtl="0">
              <a:spcBef>
                <a:spcPts val="0"/>
              </a:spcBef>
              <a:spcAft>
                <a:spcPts val="0"/>
              </a:spcAft>
              <a:buSzPts val="4600"/>
              <a:buNone/>
              <a:defRPr sz="9200"/>
            </a:lvl6pPr>
            <a:lvl7pPr lvl="6" algn="ctr" rtl="0">
              <a:spcBef>
                <a:spcPts val="0"/>
              </a:spcBef>
              <a:spcAft>
                <a:spcPts val="0"/>
              </a:spcAft>
              <a:buSzPts val="4600"/>
              <a:buNone/>
              <a:defRPr sz="9200"/>
            </a:lvl7pPr>
            <a:lvl8pPr lvl="7" algn="ctr" rtl="0">
              <a:spcBef>
                <a:spcPts val="0"/>
              </a:spcBef>
              <a:spcAft>
                <a:spcPts val="0"/>
              </a:spcAft>
              <a:buSzPts val="4600"/>
              <a:buNone/>
              <a:defRPr sz="9200"/>
            </a:lvl8pPr>
            <a:lvl9pPr lvl="8" algn="ctr" rtl="0">
              <a:spcBef>
                <a:spcPts val="0"/>
              </a:spcBef>
              <a:spcAft>
                <a:spcPts val="0"/>
              </a:spcAft>
              <a:buSzPts val="4600"/>
              <a:buNone/>
              <a:defRPr sz="9200"/>
            </a:lvl9pPr>
          </a:lstStyle>
          <a:p>
            <a:r>
              <a:t>xx%</a:t>
            </a:r>
          </a:p>
        </p:txBody>
      </p:sp>
      <p:sp>
        <p:nvSpPr>
          <p:cNvPr id="104" name="Google Shape;104;p13"/>
          <p:cNvSpPr txBox="1">
            <a:spLocks noGrp="1"/>
          </p:cNvSpPr>
          <p:nvPr>
            <p:ph type="subTitle" idx="4"/>
          </p:nvPr>
        </p:nvSpPr>
        <p:spPr>
          <a:xfrm>
            <a:off x="3918900" y="7049970"/>
            <a:ext cx="46992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105" name="Google Shape;105;p13"/>
          <p:cNvSpPr txBox="1">
            <a:spLocks noGrp="1"/>
          </p:cNvSpPr>
          <p:nvPr>
            <p:ph type="subTitle" idx="5"/>
          </p:nvPr>
        </p:nvSpPr>
        <p:spPr>
          <a:xfrm>
            <a:off x="3918900" y="6179864"/>
            <a:ext cx="46992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106" name="Google Shape;106;p13"/>
          <p:cNvSpPr txBox="1">
            <a:spLocks noGrp="1"/>
          </p:cNvSpPr>
          <p:nvPr>
            <p:ph type="title" idx="6" hasCustomPrompt="1"/>
          </p:nvPr>
        </p:nvSpPr>
        <p:spPr>
          <a:xfrm>
            <a:off x="2210700" y="6512550"/>
            <a:ext cx="1555800" cy="1552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600"/>
              <a:buNone/>
              <a:defRPr sz="6600"/>
            </a:lvl1pPr>
            <a:lvl2pPr lvl="1" algn="ctr" rtl="0">
              <a:spcBef>
                <a:spcPts val="0"/>
              </a:spcBef>
              <a:spcAft>
                <a:spcPts val="0"/>
              </a:spcAft>
              <a:buSzPts val="4600"/>
              <a:buNone/>
              <a:defRPr sz="9200"/>
            </a:lvl2pPr>
            <a:lvl3pPr lvl="2" algn="ctr" rtl="0">
              <a:spcBef>
                <a:spcPts val="0"/>
              </a:spcBef>
              <a:spcAft>
                <a:spcPts val="0"/>
              </a:spcAft>
              <a:buSzPts val="4600"/>
              <a:buNone/>
              <a:defRPr sz="9200"/>
            </a:lvl3pPr>
            <a:lvl4pPr lvl="3" algn="ctr" rtl="0">
              <a:spcBef>
                <a:spcPts val="0"/>
              </a:spcBef>
              <a:spcAft>
                <a:spcPts val="0"/>
              </a:spcAft>
              <a:buSzPts val="4600"/>
              <a:buNone/>
              <a:defRPr sz="9200"/>
            </a:lvl4pPr>
            <a:lvl5pPr lvl="4" algn="ctr" rtl="0">
              <a:spcBef>
                <a:spcPts val="0"/>
              </a:spcBef>
              <a:spcAft>
                <a:spcPts val="0"/>
              </a:spcAft>
              <a:buSzPts val="4600"/>
              <a:buNone/>
              <a:defRPr sz="9200"/>
            </a:lvl5pPr>
            <a:lvl6pPr lvl="5" algn="ctr" rtl="0">
              <a:spcBef>
                <a:spcPts val="0"/>
              </a:spcBef>
              <a:spcAft>
                <a:spcPts val="0"/>
              </a:spcAft>
              <a:buSzPts val="4600"/>
              <a:buNone/>
              <a:defRPr sz="9200"/>
            </a:lvl6pPr>
            <a:lvl7pPr lvl="6" algn="ctr" rtl="0">
              <a:spcBef>
                <a:spcPts val="0"/>
              </a:spcBef>
              <a:spcAft>
                <a:spcPts val="0"/>
              </a:spcAft>
              <a:buSzPts val="4600"/>
              <a:buNone/>
              <a:defRPr sz="9200"/>
            </a:lvl7pPr>
            <a:lvl8pPr lvl="7" algn="ctr" rtl="0">
              <a:spcBef>
                <a:spcPts val="0"/>
              </a:spcBef>
              <a:spcAft>
                <a:spcPts val="0"/>
              </a:spcAft>
              <a:buSzPts val="4600"/>
              <a:buNone/>
              <a:defRPr sz="9200"/>
            </a:lvl8pPr>
            <a:lvl9pPr lvl="8" algn="ctr" rtl="0">
              <a:spcBef>
                <a:spcPts val="0"/>
              </a:spcBef>
              <a:spcAft>
                <a:spcPts val="0"/>
              </a:spcAft>
              <a:buSzPts val="4600"/>
              <a:buNone/>
              <a:defRPr sz="9200"/>
            </a:lvl9pPr>
          </a:lstStyle>
          <a:p>
            <a:r>
              <a:t>xx%</a:t>
            </a:r>
          </a:p>
        </p:txBody>
      </p:sp>
      <p:sp>
        <p:nvSpPr>
          <p:cNvPr id="107" name="Google Shape;107;p13"/>
          <p:cNvSpPr txBox="1">
            <a:spLocks noGrp="1"/>
          </p:cNvSpPr>
          <p:nvPr>
            <p:ph type="subTitle" idx="7"/>
          </p:nvPr>
        </p:nvSpPr>
        <p:spPr>
          <a:xfrm>
            <a:off x="11803800" y="4008120"/>
            <a:ext cx="46992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108" name="Google Shape;108;p13"/>
          <p:cNvSpPr txBox="1">
            <a:spLocks noGrp="1"/>
          </p:cNvSpPr>
          <p:nvPr>
            <p:ph type="subTitle" idx="8"/>
          </p:nvPr>
        </p:nvSpPr>
        <p:spPr>
          <a:xfrm>
            <a:off x="11803800" y="3138014"/>
            <a:ext cx="46992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109" name="Google Shape;109;p13"/>
          <p:cNvSpPr txBox="1">
            <a:spLocks noGrp="1"/>
          </p:cNvSpPr>
          <p:nvPr>
            <p:ph type="title" idx="9" hasCustomPrompt="1"/>
          </p:nvPr>
        </p:nvSpPr>
        <p:spPr>
          <a:xfrm>
            <a:off x="10095600" y="3470900"/>
            <a:ext cx="1555800" cy="1552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600"/>
              <a:buNone/>
              <a:defRPr sz="6600"/>
            </a:lvl1pPr>
            <a:lvl2pPr lvl="1" algn="ctr" rtl="0">
              <a:spcBef>
                <a:spcPts val="0"/>
              </a:spcBef>
              <a:spcAft>
                <a:spcPts val="0"/>
              </a:spcAft>
              <a:buSzPts val="4600"/>
              <a:buNone/>
              <a:defRPr sz="9200"/>
            </a:lvl2pPr>
            <a:lvl3pPr lvl="2" algn="ctr" rtl="0">
              <a:spcBef>
                <a:spcPts val="0"/>
              </a:spcBef>
              <a:spcAft>
                <a:spcPts val="0"/>
              </a:spcAft>
              <a:buSzPts val="4600"/>
              <a:buNone/>
              <a:defRPr sz="9200"/>
            </a:lvl3pPr>
            <a:lvl4pPr lvl="3" algn="ctr" rtl="0">
              <a:spcBef>
                <a:spcPts val="0"/>
              </a:spcBef>
              <a:spcAft>
                <a:spcPts val="0"/>
              </a:spcAft>
              <a:buSzPts val="4600"/>
              <a:buNone/>
              <a:defRPr sz="9200"/>
            </a:lvl4pPr>
            <a:lvl5pPr lvl="4" algn="ctr" rtl="0">
              <a:spcBef>
                <a:spcPts val="0"/>
              </a:spcBef>
              <a:spcAft>
                <a:spcPts val="0"/>
              </a:spcAft>
              <a:buSzPts val="4600"/>
              <a:buNone/>
              <a:defRPr sz="9200"/>
            </a:lvl5pPr>
            <a:lvl6pPr lvl="5" algn="ctr" rtl="0">
              <a:spcBef>
                <a:spcPts val="0"/>
              </a:spcBef>
              <a:spcAft>
                <a:spcPts val="0"/>
              </a:spcAft>
              <a:buSzPts val="4600"/>
              <a:buNone/>
              <a:defRPr sz="9200"/>
            </a:lvl6pPr>
            <a:lvl7pPr lvl="6" algn="ctr" rtl="0">
              <a:spcBef>
                <a:spcPts val="0"/>
              </a:spcBef>
              <a:spcAft>
                <a:spcPts val="0"/>
              </a:spcAft>
              <a:buSzPts val="4600"/>
              <a:buNone/>
              <a:defRPr sz="9200"/>
            </a:lvl7pPr>
            <a:lvl8pPr lvl="7" algn="ctr" rtl="0">
              <a:spcBef>
                <a:spcPts val="0"/>
              </a:spcBef>
              <a:spcAft>
                <a:spcPts val="0"/>
              </a:spcAft>
              <a:buSzPts val="4600"/>
              <a:buNone/>
              <a:defRPr sz="9200"/>
            </a:lvl8pPr>
            <a:lvl9pPr lvl="8" algn="ctr" rtl="0">
              <a:spcBef>
                <a:spcPts val="0"/>
              </a:spcBef>
              <a:spcAft>
                <a:spcPts val="0"/>
              </a:spcAft>
              <a:buSzPts val="4600"/>
              <a:buNone/>
              <a:defRPr sz="9200"/>
            </a:lvl9pPr>
          </a:lstStyle>
          <a:p>
            <a:r>
              <a:t>xx%</a:t>
            </a:r>
          </a:p>
        </p:txBody>
      </p:sp>
      <p:sp>
        <p:nvSpPr>
          <p:cNvPr id="110" name="Google Shape;110;p13"/>
          <p:cNvSpPr txBox="1">
            <a:spLocks noGrp="1"/>
          </p:cNvSpPr>
          <p:nvPr>
            <p:ph type="subTitle" idx="13"/>
          </p:nvPr>
        </p:nvSpPr>
        <p:spPr>
          <a:xfrm>
            <a:off x="11803800" y="7049970"/>
            <a:ext cx="46992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111" name="Google Shape;111;p13"/>
          <p:cNvSpPr txBox="1">
            <a:spLocks noGrp="1"/>
          </p:cNvSpPr>
          <p:nvPr>
            <p:ph type="subTitle" idx="14"/>
          </p:nvPr>
        </p:nvSpPr>
        <p:spPr>
          <a:xfrm>
            <a:off x="11803800" y="6179864"/>
            <a:ext cx="46992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112" name="Google Shape;112;p13"/>
          <p:cNvSpPr txBox="1">
            <a:spLocks noGrp="1"/>
          </p:cNvSpPr>
          <p:nvPr>
            <p:ph type="title" idx="15" hasCustomPrompt="1"/>
          </p:nvPr>
        </p:nvSpPr>
        <p:spPr>
          <a:xfrm>
            <a:off x="10095600" y="6512550"/>
            <a:ext cx="1555800" cy="1552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600"/>
              <a:buNone/>
              <a:defRPr sz="6600"/>
            </a:lvl1pPr>
            <a:lvl2pPr lvl="1" algn="ctr" rtl="0">
              <a:spcBef>
                <a:spcPts val="0"/>
              </a:spcBef>
              <a:spcAft>
                <a:spcPts val="0"/>
              </a:spcAft>
              <a:buSzPts val="4600"/>
              <a:buNone/>
              <a:defRPr sz="9200"/>
            </a:lvl2pPr>
            <a:lvl3pPr lvl="2" algn="ctr" rtl="0">
              <a:spcBef>
                <a:spcPts val="0"/>
              </a:spcBef>
              <a:spcAft>
                <a:spcPts val="0"/>
              </a:spcAft>
              <a:buSzPts val="4600"/>
              <a:buNone/>
              <a:defRPr sz="9200"/>
            </a:lvl3pPr>
            <a:lvl4pPr lvl="3" algn="ctr" rtl="0">
              <a:spcBef>
                <a:spcPts val="0"/>
              </a:spcBef>
              <a:spcAft>
                <a:spcPts val="0"/>
              </a:spcAft>
              <a:buSzPts val="4600"/>
              <a:buNone/>
              <a:defRPr sz="9200"/>
            </a:lvl4pPr>
            <a:lvl5pPr lvl="4" algn="ctr" rtl="0">
              <a:spcBef>
                <a:spcPts val="0"/>
              </a:spcBef>
              <a:spcAft>
                <a:spcPts val="0"/>
              </a:spcAft>
              <a:buSzPts val="4600"/>
              <a:buNone/>
              <a:defRPr sz="9200"/>
            </a:lvl5pPr>
            <a:lvl6pPr lvl="5" algn="ctr" rtl="0">
              <a:spcBef>
                <a:spcPts val="0"/>
              </a:spcBef>
              <a:spcAft>
                <a:spcPts val="0"/>
              </a:spcAft>
              <a:buSzPts val="4600"/>
              <a:buNone/>
              <a:defRPr sz="9200"/>
            </a:lvl6pPr>
            <a:lvl7pPr lvl="6" algn="ctr" rtl="0">
              <a:spcBef>
                <a:spcPts val="0"/>
              </a:spcBef>
              <a:spcAft>
                <a:spcPts val="0"/>
              </a:spcAft>
              <a:buSzPts val="4600"/>
              <a:buNone/>
              <a:defRPr sz="9200"/>
            </a:lvl7pPr>
            <a:lvl8pPr lvl="7" algn="ctr" rtl="0">
              <a:spcBef>
                <a:spcPts val="0"/>
              </a:spcBef>
              <a:spcAft>
                <a:spcPts val="0"/>
              </a:spcAft>
              <a:buSzPts val="4600"/>
              <a:buNone/>
              <a:defRPr sz="9200"/>
            </a:lvl8pPr>
            <a:lvl9pPr lvl="8" algn="ctr" rtl="0">
              <a:spcBef>
                <a:spcPts val="0"/>
              </a:spcBef>
              <a:spcAft>
                <a:spcPts val="0"/>
              </a:spcAft>
              <a:buSzPts val="4600"/>
              <a:buNone/>
              <a:defRPr sz="9200"/>
            </a:lvl9pPr>
          </a:lstStyle>
          <a:p>
            <a:r>
              <a:t>xx%</a:t>
            </a:r>
          </a:p>
        </p:txBody>
      </p:sp>
      <p:grpSp>
        <p:nvGrpSpPr>
          <p:cNvPr id="113" name="Google Shape;113;p13"/>
          <p:cNvGrpSpPr/>
          <p:nvPr/>
        </p:nvGrpSpPr>
        <p:grpSpPr>
          <a:xfrm>
            <a:off x="-200127" y="921596"/>
            <a:ext cx="2446814" cy="8349200"/>
            <a:chOff x="-100064" y="460798"/>
            <a:chExt cx="1223407" cy="4174600"/>
          </a:xfrm>
        </p:grpSpPr>
        <p:grpSp>
          <p:nvGrpSpPr>
            <p:cNvPr id="114" name="Google Shape;114;p13"/>
            <p:cNvGrpSpPr/>
            <p:nvPr/>
          </p:nvGrpSpPr>
          <p:grpSpPr>
            <a:xfrm>
              <a:off x="493962" y="460798"/>
              <a:ext cx="372000" cy="204906"/>
              <a:chOff x="9982400" y="628400"/>
              <a:chExt cx="44300" cy="24400"/>
            </a:xfrm>
          </p:grpSpPr>
          <p:sp>
            <p:nvSpPr>
              <p:cNvPr id="115" name="Google Shape;115;p13"/>
              <p:cNvSpPr/>
              <p:nvPr/>
            </p:nvSpPr>
            <p:spPr>
              <a:xfrm>
                <a:off x="9982400" y="637100"/>
                <a:ext cx="10475" cy="15700"/>
              </a:xfrm>
              <a:custGeom>
                <a:avLst/>
                <a:gdLst/>
                <a:ahLst/>
                <a:cxnLst/>
                <a:rect l="l" t="t" r="r" b="b"/>
                <a:pathLst>
                  <a:path w="419" h="628" extrusionOk="0">
                    <a:moveTo>
                      <a:pt x="56" y="0"/>
                    </a:moveTo>
                    <a:cubicBezTo>
                      <a:pt x="34" y="0"/>
                      <a:pt x="23" y="11"/>
                      <a:pt x="12" y="33"/>
                    </a:cubicBezTo>
                    <a:cubicBezTo>
                      <a:pt x="12" y="55"/>
                      <a:pt x="1" y="66"/>
                      <a:pt x="12" y="88"/>
                    </a:cubicBezTo>
                    <a:cubicBezTo>
                      <a:pt x="12" y="110"/>
                      <a:pt x="12" y="132"/>
                      <a:pt x="23" y="154"/>
                    </a:cubicBezTo>
                    <a:cubicBezTo>
                      <a:pt x="34" y="165"/>
                      <a:pt x="45" y="187"/>
                      <a:pt x="56" y="198"/>
                    </a:cubicBezTo>
                    <a:cubicBezTo>
                      <a:pt x="67" y="220"/>
                      <a:pt x="78" y="231"/>
                      <a:pt x="100" y="231"/>
                    </a:cubicBezTo>
                    <a:cubicBezTo>
                      <a:pt x="111" y="242"/>
                      <a:pt x="122" y="253"/>
                      <a:pt x="144" y="253"/>
                    </a:cubicBezTo>
                    <a:cubicBezTo>
                      <a:pt x="177" y="253"/>
                      <a:pt x="221" y="253"/>
                      <a:pt x="254" y="231"/>
                    </a:cubicBezTo>
                    <a:cubicBezTo>
                      <a:pt x="265" y="231"/>
                      <a:pt x="276" y="231"/>
                      <a:pt x="287" y="220"/>
                    </a:cubicBezTo>
                    <a:cubicBezTo>
                      <a:pt x="287" y="231"/>
                      <a:pt x="287" y="242"/>
                      <a:pt x="287" y="253"/>
                    </a:cubicBezTo>
                    <a:cubicBezTo>
                      <a:pt x="287" y="253"/>
                      <a:pt x="287" y="264"/>
                      <a:pt x="287" y="275"/>
                    </a:cubicBezTo>
                    <a:cubicBezTo>
                      <a:pt x="276" y="297"/>
                      <a:pt x="276" y="330"/>
                      <a:pt x="276" y="352"/>
                    </a:cubicBezTo>
                    <a:cubicBezTo>
                      <a:pt x="265" y="374"/>
                      <a:pt x="265" y="407"/>
                      <a:pt x="265" y="429"/>
                    </a:cubicBezTo>
                    <a:cubicBezTo>
                      <a:pt x="254" y="473"/>
                      <a:pt x="232" y="506"/>
                      <a:pt x="188" y="539"/>
                    </a:cubicBezTo>
                    <a:cubicBezTo>
                      <a:pt x="166" y="539"/>
                      <a:pt x="144" y="550"/>
                      <a:pt x="133" y="561"/>
                    </a:cubicBezTo>
                    <a:cubicBezTo>
                      <a:pt x="111" y="561"/>
                      <a:pt x="100" y="572"/>
                      <a:pt x="78" y="572"/>
                    </a:cubicBezTo>
                    <a:cubicBezTo>
                      <a:pt x="78" y="572"/>
                      <a:pt x="67" y="583"/>
                      <a:pt x="67" y="583"/>
                    </a:cubicBezTo>
                    <a:cubicBezTo>
                      <a:pt x="56" y="583"/>
                      <a:pt x="56" y="594"/>
                      <a:pt x="56" y="594"/>
                    </a:cubicBezTo>
                    <a:cubicBezTo>
                      <a:pt x="45" y="605"/>
                      <a:pt x="56" y="605"/>
                      <a:pt x="56" y="605"/>
                    </a:cubicBezTo>
                    <a:cubicBezTo>
                      <a:pt x="67" y="616"/>
                      <a:pt x="67" y="616"/>
                      <a:pt x="78" y="616"/>
                    </a:cubicBezTo>
                    <a:cubicBezTo>
                      <a:pt x="100" y="627"/>
                      <a:pt x="111" y="627"/>
                      <a:pt x="133" y="627"/>
                    </a:cubicBezTo>
                    <a:cubicBezTo>
                      <a:pt x="144" y="627"/>
                      <a:pt x="166" y="627"/>
                      <a:pt x="177" y="616"/>
                    </a:cubicBezTo>
                    <a:cubicBezTo>
                      <a:pt x="199" y="616"/>
                      <a:pt x="210" y="605"/>
                      <a:pt x="232" y="605"/>
                    </a:cubicBezTo>
                    <a:cubicBezTo>
                      <a:pt x="243" y="594"/>
                      <a:pt x="265" y="594"/>
                      <a:pt x="276" y="583"/>
                    </a:cubicBezTo>
                    <a:cubicBezTo>
                      <a:pt x="287" y="583"/>
                      <a:pt x="287" y="583"/>
                      <a:pt x="298" y="572"/>
                    </a:cubicBezTo>
                    <a:cubicBezTo>
                      <a:pt x="309" y="572"/>
                      <a:pt x="320" y="561"/>
                      <a:pt x="320" y="561"/>
                    </a:cubicBezTo>
                    <a:cubicBezTo>
                      <a:pt x="342" y="550"/>
                      <a:pt x="353" y="539"/>
                      <a:pt x="375" y="517"/>
                    </a:cubicBezTo>
                    <a:cubicBezTo>
                      <a:pt x="386" y="506"/>
                      <a:pt x="386" y="484"/>
                      <a:pt x="397" y="462"/>
                    </a:cubicBezTo>
                    <a:cubicBezTo>
                      <a:pt x="397" y="451"/>
                      <a:pt x="397" y="440"/>
                      <a:pt x="397" y="440"/>
                    </a:cubicBezTo>
                    <a:cubicBezTo>
                      <a:pt x="397" y="429"/>
                      <a:pt x="397" y="418"/>
                      <a:pt x="397" y="407"/>
                    </a:cubicBezTo>
                    <a:lnTo>
                      <a:pt x="408" y="330"/>
                    </a:lnTo>
                    <a:cubicBezTo>
                      <a:pt x="408" y="308"/>
                      <a:pt x="408" y="275"/>
                      <a:pt x="419" y="253"/>
                    </a:cubicBezTo>
                    <a:cubicBezTo>
                      <a:pt x="419" y="220"/>
                      <a:pt x="419" y="187"/>
                      <a:pt x="419" y="154"/>
                    </a:cubicBezTo>
                    <a:cubicBezTo>
                      <a:pt x="419" y="121"/>
                      <a:pt x="419" y="88"/>
                      <a:pt x="419" y="66"/>
                    </a:cubicBezTo>
                    <a:cubicBezTo>
                      <a:pt x="419" y="44"/>
                      <a:pt x="408" y="33"/>
                      <a:pt x="408" y="22"/>
                    </a:cubicBezTo>
                    <a:cubicBezTo>
                      <a:pt x="397" y="11"/>
                      <a:pt x="375" y="11"/>
                      <a:pt x="353" y="0"/>
                    </a:cubicBezTo>
                    <a:lnTo>
                      <a:pt x="320" y="0"/>
                    </a:lnTo>
                    <a:cubicBezTo>
                      <a:pt x="298" y="0"/>
                      <a:pt x="276" y="22"/>
                      <a:pt x="276" y="44"/>
                    </a:cubicBezTo>
                    <a:cubicBezTo>
                      <a:pt x="265" y="55"/>
                      <a:pt x="265" y="66"/>
                      <a:pt x="254" y="77"/>
                    </a:cubicBezTo>
                    <a:cubicBezTo>
                      <a:pt x="254" y="77"/>
                      <a:pt x="243" y="88"/>
                      <a:pt x="243" y="99"/>
                    </a:cubicBezTo>
                    <a:cubicBezTo>
                      <a:pt x="232" y="110"/>
                      <a:pt x="221" y="121"/>
                      <a:pt x="210" y="132"/>
                    </a:cubicBezTo>
                    <a:cubicBezTo>
                      <a:pt x="210" y="143"/>
                      <a:pt x="199" y="154"/>
                      <a:pt x="188" y="165"/>
                    </a:cubicBezTo>
                    <a:cubicBezTo>
                      <a:pt x="188" y="176"/>
                      <a:pt x="188" y="176"/>
                      <a:pt x="188" y="176"/>
                    </a:cubicBezTo>
                    <a:lnTo>
                      <a:pt x="166" y="187"/>
                    </a:lnTo>
                    <a:cubicBezTo>
                      <a:pt x="133" y="143"/>
                      <a:pt x="111" y="88"/>
                      <a:pt x="133" y="33"/>
                    </a:cubicBezTo>
                    <a:cubicBezTo>
                      <a:pt x="133" y="22"/>
                      <a:pt x="133" y="11"/>
                      <a:pt x="133" y="11"/>
                    </a:cubicBezTo>
                    <a:cubicBezTo>
                      <a:pt x="122" y="11"/>
                      <a:pt x="122" y="0"/>
                      <a:pt x="11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3"/>
              <p:cNvSpPr/>
              <p:nvPr/>
            </p:nvSpPr>
            <p:spPr>
              <a:xfrm>
                <a:off x="10006600" y="637100"/>
                <a:ext cx="9375" cy="12400"/>
              </a:xfrm>
              <a:custGeom>
                <a:avLst/>
                <a:gdLst/>
                <a:ahLst/>
                <a:cxnLst/>
                <a:rect l="l" t="t" r="r" b="b"/>
                <a:pathLst>
                  <a:path w="375" h="496" extrusionOk="0">
                    <a:moveTo>
                      <a:pt x="155" y="0"/>
                    </a:moveTo>
                    <a:cubicBezTo>
                      <a:pt x="133" y="0"/>
                      <a:pt x="111" y="0"/>
                      <a:pt x="100" y="11"/>
                    </a:cubicBezTo>
                    <a:cubicBezTo>
                      <a:pt x="89" y="22"/>
                      <a:pt x="89" y="22"/>
                      <a:pt x="89" y="33"/>
                    </a:cubicBezTo>
                    <a:cubicBezTo>
                      <a:pt x="89" y="44"/>
                      <a:pt x="100" y="55"/>
                      <a:pt x="100" y="55"/>
                    </a:cubicBezTo>
                    <a:cubicBezTo>
                      <a:pt x="100" y="66"/>
                      <a:pt x="100" y="66"/>
                      <a:pt x="111" y="77"/>
                    </a:cubicBezTo>
                    <a:lnTo>
                      <a:pt x="122" y="121"/>
                    </a:lnTo>
                    <a:cubicBezTo>
                      <a:pt x="133" y="143"/>
                      <a:pt x="144" y="154"/>
                      <a:pt x="144" y="176"/>
                    </a:cubicBezTo>
                    <a:cubicBezTo>
                      <a:pt x="155" y="176"/>
                      <a:pt x="155" y="187"/>
                      <a:pt x="155" y="187"/>
                    </a:cubicBezTo>
                    <a:cubicBezTo>
                      <a:pt x="155" y="198"/>
                      <a:pt x="155" y="198"/>
                      <a:pt x="155" y="198"/>
                    </a:cubicBezTo>
                    <a:cubicBezTo>
                      <a:pt x="133" y="231"/>
                      <a:pt x="122" y="253"/>
                      <a:pt x="100" y="275"/>
                    </a:cubicBezTo>
                    <a:cubicBezTo>
                      <a:pt x="78" y="308"/>
                      <a:pt x="67" y="330"/>
                      <a:pt x="45" y="352"/>
                    </a:cubicBezTo>
                    <a:cubicBezTo>
                      <a:pt x="34" y="363"/>
                      <a:pt x="34" y="374"/>
                      <a:pt x="23" y="385"/>
                    </a:cubicBezTo>
                    <a:cubicBezTo>
                      <a:pt x="23" y="385"/>
                      <a:pt x="12" y="396"/>
                      <a:pt x="12" y="407"/>
                    </a:cubicBezTo>
                    <a:cubicBezTo>
                      <a:pt x="12" y="407"/>
                      <a:pt x="1" y="418"/>
                      <a:pt x="1" y="418"/>
                    </a:cubicBezTo>
                    <a:cubicBezTo>
                      <a:pt x="1" y="429"/>
                      <a:pt x="1" y="429"/>
                      <a:pt x="1" y="440"/>
                    </a:cubicBezTo>
                    <a:cubicBezTo>
                      <a:pt x="1" y="451"/>
                      <a:pt x="12" y="451"/>
                      <a:pt x="23" y="451"/>
                    </a:cubicBezTo>
                    <a:lnTo>
                      <a:pt x="45" y="451"/>
                    </a:lnTo>
                    <a:cubicBezTo>
                      <a:pt x="56" y="451"/>
                      <a:pt x="67" y="440"/>
                      <a:pt x="78" y="429"/>
                    </a:cubicBezTo>
                    <a:cubicBezTo>
                      <a:pt x="78" y="429"/>
                      <a:pt x="78" y="418"/>
                      <a:pt x="89" y="407"/>
                    </a:cubicBezTo>
                    <a:cubicBezTo>
                      <a:pt x="89" y="407"/>
                      <a:pt x="89" y="396"/>
                      <a:pt x="100" y="385"/>
                    </a:cubicBezTo>
                    <a:cubicBezTo>
                      <a:pt x="111" y="374"/>
                      <a:pt x="122" y="363"/>
                      <a:pt x="133" y="341"/>
                    </a:cubicBezTo>
                    <a:cubicBezTo>
                      <a:pt x="144" y="330"/>
                      <a:pt x="155" y="308"/>
                      <a:pt x="166" y="297"/>
                    </a:cubicBezTo>
                    <a:cubicBezTo>
                      <a:pt x="177" y="297"/>
                      <a:pt x="177" y="286"/>
                      <a:pt x="188" y="286"/>
                    </a:cubicBezTo>
                    <a:cubicBezTo>
                      <a:pt x="188" y="286"/>
                      <a:pt x="188" y="297"/>
                      <a:pt x="188" y="297"/>
                    </a:cubicBezTo>
                    <a:lnTo>
                      <a:pt x="199" y="308"/>
                    </a:lnTo>
                    <a:cubicBezTo>
                      <a:pt x="199" y="330"/>
                      <a:pt x="210" y="363"/>
                      <a:pt x="221" y="385"/>
                    </a:cubicBezTo>
                    <a:cubicBezTo>
                      <a:pt x="232" y="407"/>
                      <a:pt x="243" y="429"/>
                      <a:pt x="254" y="451"/>
                    </a:cubicBezTo>
                    <a:cubicBezTo>
                      <a:pt x="254" y="462"/>
                      <a:pt x="254" y="462"/>
                      <a:pt x="254" y="473"/>
                    </a:cubicBezTo>
                    <a:cubicBezTo>
                      <a:pt x="254" y="473"/>
                      <a:pt x="265" y="484"/>
                      <a:pt x="265" y="484"/>
                    </a:cubicBezTo>
                    <a:cubicBezTo>
                      <a:pt x="276" y="484"/>
                      <a:pt x="276" y="484"/>
                      <a:pt x="287" y="495"/>
                    </a:cubicBezTo>
                    <a:lnTo>
                      <a:pt x="331" y="495"/>
                    </a:lnTo>
                    <a:cubicBezTo>
                      <a:pt x="342" y="484"/>
                      <a:pt x="353" y="484"/>
                      <a:pt x="353" y="484"/>
                    </a:cubicBezTo>
                    <a:cubicBezTo>
                      <a:pt x="364" y="473"/>
                      <a:pt x="364" y="473"/>
                      <a:pt x="364" y="462"/>
                    </a:cubicBezTo>
                    <a:cubicBezTo>
                      <a:pt x="364" y="451"/>
                      <a:pt x="353" y="451"/>
                      <a:pt x="353" y="451"/>
                    </a:cubicBezTo>
                    <a:cubicBezTo>
                      <a:pt x="331" y="363"/>
                      <a:pt x="298" y="275"/>
                      <a:pt x="276" y="187"/>
                    </a:cubicBezTo>
                    <a:cubicBezTo>
                      <a:pt x="276" y="187"/>
                      <a:pt x="265" y="187"/>
                      <a:pt x="265" y="176"/>
                    </a:cubicBezTo>
                    <a:lnTo>
                      <a:pt x="265" y="165"/>
                    </a:lnTo>
                    <a:cubicBezTo>
                      <a:pt x="276" y="154"/>
                      <a:pt x="287" y="143"/>
                      <a:pt x="287" y="132"/>
                    </a:cubicBezTo>
                    <a:cubicBezTo>
                      <a:pt x="298" y="121"/>
                      <a:pt x="309" y="110"/>
                      <a:pt x="320" y="88"/>
                    </a:cubicBezTo>
                    <a:cubicBezTo>
                      <a:pt x="331" y="77"/>
                      <a:pt x="342" y="66"/>
                      <a:pt x="342" y="55"/>
                    </a:cubicBezTo>
                    <a:cubicBezTo>
                      <a:pt x="353" y="44"/>
                      <a:pt x="364" y="33"/>
                      <a:pt x="375" y="22"/>
                    </a:cubicBezTo>
                    <a:cubicBezTo>
                      <a:pt x="375" y="11"/>
                      <a:pt x="364" y="11"/>
                      <a:pt x="364" y="11"/>
                    </a:cubicBezTo>
                    <a:lnTo>
                      <a:pt x="309" y="11"/>
                    </a:lnTo>
                    <a:cubicBezTo>
                      <a:pt x="298" y="11"/>
                      <a:pt x="298" y="22"/>
                      <a:pt x="298" y="22"/>
                    </a:cubicBezTo>
                    <a:lnTo>
                      <a:pt x="276" y="44"/>
                    </a:lnTo>
                    <a:cubicBezTo>
                      <a:pt x="265" y="55"/>
                      <a:pt x="265" y="66"/>
                      <a:pt x="254" y="77"/>
                    </a:cubicBezTo>
                    <a:cubicBezTo>
                      <a:pt x="254" y="77"/>
                      <a:pt x="254" y="77"/>
                      <a:pt x="243" y="88"/>
                    </a:cubicBezTo>
                    <a:lnTo>
                      <a:pt x="232" y="99"/>
                    </a:lnTo>
                    <a:cubicBezTo>
                      <a:pt x="232" y="88"/>
                      <a:pt x="232" y="88"/>
                      <a:pt x="232" y="88"/>
                    </a:cubicBezTo>
                    <a:cubicBezTo>
                      <a:pt x="221" y="88"/>
                      <a:pt x="221" y="88"/>
                      <a:pt x="221" y="77"/>
                    </a:cubicBezTo>
                    <a:cubicBezTo>
                      <a:pt x="221" y="77"/>
                      <a:pt x="210" y="66"/>
                      <a:pt x="210" y="55"/>
                    </a:cubicBezTo>
                    <a:cubicBezTo>
                      <a:pt x="210" y="44"/>
                      <a:pt x="199" y="44"/>
                      <a:pt x="199" y="33"/>
                    </a:cubicBezTo>
                    <a:cubicBezTo>
                      <a:pt x="188" y="22"/>
                      <a:pt x="166" y="11"/>
                      <a:pt x="15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3"/>
              <p:cNvSpPr/>
              <p:nvPr/>
            </p:nvSpPr>
            <p:spPr>
              <a:xfrm>
                <a:off x="9994775" y="639300"/>
                <a:ext cx="11575" cy="3800"/>
              </a:xfrm>
              <a:custGeom>
                <a:avLst/>
                <a:gdLst/>
                <a:ahLst/>
                <a:cxnLst/>
                <a:rect l="l" t="t" r="r" b="b"/>
                <a:pathLst>
                  <a:path w="463" h="152" extrusionOk="0">
                    <a:moveTo>
                      <a:pt x="325" y="0"/>
                    </a:moveTo>
                    <a:cubicBezTo>
                      <a:pt x="295" y="0"/>
                      <a:pt x="265" y="6"/>
                      <a:pt x="232" y="11"/>
                    </a:cubicBezTo>
                    <a:cubicBezTo>
                      <a:pt x="177" y="22"/>
                      <a:pt x="111" y="33"/>
                      <a:pt x="45" y="44"/>
                    </a:cubicBezTo>
                    <a:cubicBezTo>
                      <a:pt x="1" y="66"/>
                      <a:pt x="23" y="143"/>
                      <a:pt x="67" y="143"/>
                    </a:cubicBezTo>
                    <a:cubicBezTo>
                      <a:pt x="100" y="149"/>
                      <a:pt x="133" y="151"/>
                      <a:pt x="166" y="151"/>
                    </a:cubicBezTo>
                    <a:cubicBezTo>
                      <a:pt x="199" y="151"/>
                      <a:pt x="232" y="149"/>
                      <a:pt x="265" y="143"/>
                    </a:cubicBezTo>
                    <a:cubicBezTo>
                      <a:pt x="287" y="143"/>
                      <a:pt x="307" y="144"/>
                      <a:pt x="327" y="144"/>
                    </a:cubicBezTo>
                    <a:cubicBezTo>
                      <a:pt x="366" y="144"/>
                      <a:pt x="400" y="140"/>
                      <a:pt x="430" y="110"/>
                    </a:cubicBezTo>
                    <a:cubicBezTo>
                      <a:pt x="463" y="88"/>
                      <a:pt x="452" y="33"/>
                      <a:pt x="419" y="22"/>
                    </a:cubicBezTo>
                    <a:cubicBezTo>
                      <a:pt x="386" y="6"/>
                      <a:pt x="355" y="0"/>
                      <a:pt x="32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3"/>
              <p:cNvSpPr/>
              <p:nvPr/>
            </p:nvSpPr>
            <p:spPr>
              <a:xfrm>
                <a:off x="9995600" y="644800"/>
                <a:ext cx="11300" cy="3725"/>
              </a:xfrm>
              <a:custGeom>
                <a:avLst/>
                <a:gdLst/>
                <a:ahLst/>
                <a:cxnLst/>
                <a:rect l="l" t="t" r="r" b="b"/>
                <a:pathLst>
                  <a:path w="452" h="149" extrusionOk="0">
                    <a:moveTo>
                      <a:pt x="353" y="0"/>
                    </a:moveTo>
                    <a:cubicBezTo>
                      <a:pt x="254" y="0"/>
                      <a:pt x="155" y="33"/>
                      <a:pt x="67" y="44"/>
                    </a:cubicBezTo>
                    <a:cubicBezTo>
                      <a:pt x="1" y="55"/>
                      <a:pt x="34" y="132"/>
                      <a:pt x="78" y="143"/>
                    </a:cubicBezTo>
                    <a:cubicBezTo>
                      <a:pt x="127" y="143"/>
                      <a:pt x="182" y="149"/>
                      <a:pt x="236" y="149"/>
                    </a:cubicBezTo>
                    <a:cubicBezTo>
                      <a:pt x="289" y="149"/>
                      <a:pt x="342" y="143"/>
                      <a:pt x="386" y="121"/>
                    </a:cubicBezTo>
                    <a:cubicBezTo>
                      <a:pt x="452" y="88"/>
                      <a:pt x="408" y="0"/>
                      <a:pt x="3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3"/>
              <p:cNvSpPr/>
              <p:nvPr/>
            </p:nvSpPr>
            <p:spPr>
              <a:xfrm>
                <a:off x="10017050" y="628400"/>
                <a:ext cx="9650" cy="9850"/>
              </a:xfrm>
              <a:custGeom>
                <a:avLst/>
                <a:gdLst/>
                <a:ahLst/>
                <a:cxnLst/>
                <a:rect l="l" t="t" r="r" b="b"/>
                <a:pathLst>
                  <a:path w="386" h="394" extrusionOk="0">
                    <a:moveTo>
                      <a:pt x="146" y="0"/>
                    </a:moveTo>
                    <a:cubicBezTo>
                      <a:pt x="118" y="0"/>
                      <a:pt x="91" y="4"/>
                      <a:pt x="66" y="7"/>
                    </a:cubicBezTo>
                    <a:cubicBezTo>
                      <a:pt x="34" y="18"/>
                      <a:pt x="23" y="51"/>
                      <a:pt x="45" y="84"/>
                    </a:cubicBezTo>
                    <a:cubicBezTo>
                      <a:pt x="56" y="106"/>
                      <a:pt x="66" y="106"/>
                      <a:pt x="88" y="117"/>
                    </a:cubicBezTo>
                    <a:cubicBezTo>
                      <a:pt x="93" y="122"/>
                      <a:pt x="99" y="125"/>
                      <a:pt x="106" y="125"/>
                    </a:cubicBezTo>
                    <a:cubicBezTo>
                      <a:pt x="116" y="125"/>
                      <a:pt x="126" y="119"/>
                      <a:pt x="132" y="106"/>
                    </a:cubicBezTo>
                    <a:cubicBezTo>
                      <a:pt x="143" y="106"/>
                      <a:pt x="154" y="106"/>
                      <a:pt x="165" y="117"/>
                    </a:cubicBezTo>
                    <a:cubicBezTo>
                      <a:pt x="164" y="116"/>
                      <a:pt x="163" y="116"/>
                      <a:pt x="162" y="116"/>
                    </a:cubicBezTo>
                    <a:cubicBezTo>
                      <a:pt x="145" y="116"/>
                      <a:pt x="98" y="163"/>
                      <a:pt x="77" y="183"/>
                    </a:cubicBezTo>
                    <a:cubicBezTo>
                      <a:pt x="45" y="216"/>
                      <a:pt x="1" y="260"/>
                      <a:pt x="12" y="315"/>
                    </a:cubicBezTo>
                    <a:cubicBezTo>
                      <a:pt x="23" y="370"/>
                      <a:pt x="77" y="381"/>
                      <a:pt x="132" y="392"/>
                    </a:cubicBezTo>
                    <a:cubicBezTo>
                      <a:pt x="151" y="392"/>
                      <a:pt x="173" y="393"/>
                      <a:pt x="196" y="393"/>
                    </a:cubicBezTo>
                    <a:cubicBezTo>
                      <a:pt x="252" y="393"/>
                      <a:pt x="316" y="388"/>
                      <a:pt x="363" y="348"/>
                    </a:cubicBezTo>
                    <a:cubicBezTo>
                      <a:pt x="385" y="326"/>
                      <a:pt x="374" y="271"/>
                      <a:pt x="330" y="260"/>
                    </a:cubicBezTo>
                    <a:cubicBezTo>
                      <a:pt x="316" y="257"/>
                      <a:pt x="304" y="255"/>
                      <a:pt x="292" y="255"/>
                    </a:cubicBezTo>
                    <a:cubicBezTo>
                      <a:pt x="269" y="255"/>
                      <a:pt x="250" y="260"/>
                      <a:pt x="220" y="260"/>
                    </a:cubicBezTo>
                    <a:lnTo>
                      <a:pt x="176" y="260"/>
                    </a:lnTo>
                    <a:cubicBezTo>
                      <a:pt x="198" y="238"/>
                      <a:pt x="231" y="216"/>
                      <a:pt x="231" y="205"/>
                    </a:cubicBezTo>
                    <a:cubicBezTo>
                      <a:pt x="264" y="172"/>
                      <a:pt x="275" y="139"/>
                      <a:pt x="275" y="84"/>
                    </a:cubicBezTo>
                    <a:cubicBezTo>
                      <a:pt x="260" y="17"/>
                      <a:pt x="204" y="0"/>
                      <a:pt x="14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 name="Google Shape;120;p13"/>
            <p:cNvGrpSpPr/>
            <p:nvPr/>
          </p:nvGrpSpPr>
          <p:grpSpPr>
            <a:xfrm rot="864010">
              <a:off x="15091" y="3476903"/>
              <a:ext cx="993096" cy="1051526"/>
              <a:chOff x="6195381" y="-2621175"/>
              <a:chExt cx="935514" cy="991326"/>
            </a:xfrm>
          </p:grpSpPr>
          <p:sp>
            <p:nvSpPr>
              <p:cNvPr id="121" name="Google Shape;121;p13"/>
              <p:cNvSpPr/>
              <p:nvPr/>
            </p:nvSpPr>
            <p:spPr>
              <a:xfrm>
                <a:off x="6195381" y="-2621175"/>
                <a:ext cx="935514" cy="991326"/>
              </a:xfrm>
              <a:custGeom>
                <a:avLst/>
                <a:gdLst/>
                <a:ahLst/>
                <a:cxnLst/>
                <a:rect l="l" t="t" r="r" b="b"/>
                <a:pathLst>
                  <a:path w="16343" h="17318" extrusionOk="0">
                    <a:moveTo>
                      <a:pt x="2626" y="0"/>
                    </a:moveTo>
                    <a:cubicBezTo>
                      <a:pt x="2511" y="0"/>
                      <a:pt x="2394" y="42"/>
                      <a:pt x="2299" y="126"/>
                    </a:cubicBezTo>
                    <a:lnTo>
                      <a:pt x="199" y="2039"/>
                    </a:lnTo>
                    <a:cubicBezTo>
                      <a:pt x="12" y="2215"/>
                      <a:pt x="1" y="2512"/>
                      <a:pt x="177" y="2710"/>
                    </a:cubicBezTo>
                    <a:lnTo>
                      <a:pt x="13362" y="17160"/>
                    </a:lnTo>
                    <a:cubicBezTo>
                      <a:pt x="13455" y="17265"/>
                      <a:pt x="13582" y="17318"/>
                      <a:pt x="13711" y="17318"/>
                    </a:cubicBezTo>
                    <a:cubicBezTo>
                      <a:pt x="13825" y="17318"/>
                      <a:pt x="13940" y="17276"/>
                      <a:pt x="14033" y="17193"/>
                    </a:cubicBezTo>
                    <a:lnTo>
                      <a:pt x="16134" y="15280"/>
                    </a:lnTo>
                    <a:cubicBezTo>
                      <a:pt x="16321" y="15104"/>
                      <a:pt x="16343" y="14807"/>
                      <a:pt x="16167" y="14609"/>
                    </a:cubicBezTo>
                    <a:lnTo>
                      <a:pt x="2970" y="148"/>
                    </a:lnTo>
                    <a:cubicBezTo>
                      <a:pt x="2878" y="50"/>
                      <a:pt x="2753" y="0"/>
                      <a:pt x="2626" y="0"/>
                    </a:cubicBezTo>
                    <a:close/>
                  </a:path>
                </a:pathLst>
              </a:custGeom>
              <a:solidFill>
                <a:schemeClr val="accent1"/>
              </a:solidFill>
              <a:ln>
                <a:noFill/>
              </a:ln>
              <a:effectLst>
                <a:outerShdw dist="38100" dir="10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3"/>
              <p:cNvSpPr/>
              <p:nvPr/>
            </p:nvSpPr>
            <p:spPr>
              <a:xfrm>
                <a:off x="6328872" y="-2576411"/>
                <a:ext cx="54781" cy="49229"/>
              </a:xfrm>
              <a:custGeom>
                <a:avLst/>
                <a:gdLst/>
                <a:ahLst/>
                <a:cxnLst/>
                <a:rect l="l" t="t" r="r" b="b"/>
                <a:pathLst>
                  <a:path w="957" h="860" extrusionOk="0">
                    <a:moveTo>
                      <a:pt x="476" y="0"/>
                    </a:moveTo>
                    <a:cubicBezTo>
                      <a:pt x="373" y="0"/>
                      <a:pt x="269" y="37"/>
                      <a:pt x="187" y="114"/>
                    </a:cubicBezTo>
                    <a:cubicBezTo>
                      <a:pt x="11" y="279"/>
                      <a:pt x="0" y="542"/>
                      <a:pt x="165" y="718"/>
                    </a:cubicBezTo>
                    <a:cubicBezTo>
                      <a:pt x="247" y="812"/>
                      <a:pt x="364" y="859"/>
                      <a:pt x="481" y="859"/>
                    </a:cubicBezTo>
                    <a:cubicBezTo>
                      <a:pt x="584" y="859"/>
                      <a:pt x="688" y="823"/>
                      <a:pt x="770" y="751"/>
                    </a:cubicBezTo>
                    <a:cubicBezTo>
                      <a:pt x="946" y="586"/>
                      <a:pt x="957" y="312"/>
                      <a:pt x="792" y="136"/>
                    </a:cubicBezTo>
                    <a:cubicBezTo>
                      <a:pt x="710" y="48"/>
                      <a:pt x="593" y="0"/>
                      <a:pt x="47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23" name="Google Shape;123;p13"/>
              <p:cNvGrpSpPr/>
              <p:nvPr/>
            </p:nvGrpSpPr>
            <p:grpSpPr>
              <a:xfrm>
                <a:off x="6224976" y="-2534681"/>
                <a:ext cx="814619" cy="878223"/>
                <a:chOff x="10015526" y="-551931"/>
                <a:chExt cx="814619" cy="878223"/>
              </a:xfrm>
            </p:grpSpPr>
            <p:sp>
              <p:nvSpPr>
                <p:cNvPr id="124" name="Google Shape;124;p13"/>
                <p:cNvSpPr/>
                <p:nvPr/>
              </p:nvSpPr>
              <p:spPr>
                <a:xfrm>
                  <a:off x="10086679" y="-551931"/>
                  <a:ext cx="743466" cy="813988"/>
                </a:xfrm>
                <a:custGeom>
                  <a:avLst/>
                  <a:gdLst/>
                  <a:ahLst/>
                  <a:cxnLst/>
                  <a:rect l="l" t="t" r="r" b="b"/>
                  <a:pathLst>
                    <a:path w="12988" h="14220" extrusionOk="0">
                      <a:moveTo>
                        <a:pt x="77" y="0"/>
                      </a:moveTo>
                      <a:lnTo>
                        <a:pt x="0" y="77"/>
                      </a:lnTo>
                      <a:lnTo>
                        <a:pt x="12900" y="14220"/>
                      </a:lnTo>
                      <a:lnTo>
                        <a:pt x="12988" y="14143"/>
                      </a:lnTo>
                      <a:lnTo>
                        <a:pt x="7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3"/>
                <p:cNvSpPr/>
                <p:nvPr/>
              </p:nvSpPr>
              <p:spPr>
                <a:xfrm>
                  <a:off x="10015526" y="-508483"/>
                  <a:ext cx="30281" cy="29022"/>
                </a:xfrm>
                <a:custGeom>
                  <a:avLst/>
                  <a:gdLst/>
                  <a:ahLst/>
                  <a:cxnLst/>
                  <a:rect l="l" t="t" r="r" b="b"/>
                  <a:pathLst>
                    <a:path w="529" h="507" extrusionOk="0">
                      <a:moveTo>
                        <a:pt x="462" y="0"/>
                      </a:moveTo>
                      <a:lnTo>
                        <a:pt x="1" y="429"/>
                      </a:lnTo>
                      <a:lnTo>
                        <a:pt x="67"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3"/>
                <p:cNvSpPr/>
                <p:nvPr/>
              </p:nvSpPr>
              <p:spPr>
                <a:xfrm>
                  <a:off x="10031267" y="-490223"/>
                  <a:ext cx="30911" cy="29022"/>
                </a:xfrm>
                <a:custGeom>
                  <a:avLst/>
                  <a:gdLst/>
                  <a:ahLst/>
                  <a:cxnLst/>
                  <a:rect l="l" t="t" r="r" b="b"/>
                  <a:pathLst>
                    <a:path w="540" h="507" extrusionOk="0">
                      <a:moveTo>
                        <a:pt x="473" y="0"/>
                      </a:moveTo>
                      <a:lnTo>
                        <a:pt x="1" y="429"/>
                      </a:lnTo>
                      <a:lnTo>
                        <a:pt x="78" y="506"/>
                      </a:lnTo>
                      <a:lnTo>
                        <a:pt x="539" y="77"/>
                      </a:lnTo>
                      <a:lnTo>
                        <a:pt x="47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3"/>
                <p:cNvSpPr/>
                <p:nvPr/>
              </p:nvSpPr>
              <p:spPr>
                <a:xfrm>
                  <a:off x="10048898" y="-471332"/>
                  <a:ext cx="30281" cy="28335"/>
                </a:xfrm>
                <a:custGeom>
                  <a:avLst/>
                  <a:gdLst/>
                  <a:ahLst/>
                  <a:cxnLst/>
                  <a:rect l="l" t="t" r="r" b="b"/>
                  <a:pathLst>
                    <a:path w="529" h="495" extrusionOk="0">
                      <a:moveTo>
                        <a:pt x="462" y="0"/>
                      </a:moveTo>
                      <a:lnTo>
                        <a:pt x="0" y="418"/>
                      </a:lnTo>
                      <a:lnTo>
                        <a:pt x="66" y="495"/>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3"/>
                <p:cNvSpPr/>
                <p:nvPr/>
              </p:nvSpPr>
              <p:spPr>
                <a:xfrm>
                  <a:off x="10065899" y="-453129"/>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3"/>
                <p:cNvSpPr/>
                <p:nvPr/>
              </p:nvSpPr>
              <p:spPr>
                <a:xfrm>
                  <a:off x="10081641" y="-459998"/>
                  <a:ext cx="58616" cy="54151"/>
                </a:xfrm>
                <a:custGeom>
                  <a:avLst/>
                  <a:gdLst/>
                  <a:ahLst/>
                  <a:cxnLst/>
                  <a:rect l="l" t="t" r="r" b="b"/>
                  <a:pathLst>
                    <a:path w="1024" h="946"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3"/>
                <p:cNvSpPr/>
                <p:nvPr/>
              </p:nvSpPr>
              <p:spPr>
                <a:xfrm>
                  <a:off x="10098642" y="-416608"/>
                  <a:ext cx="30281" cy="28392"/>
                </a:xfrm>
                <a:custGeom>
                  <a:avLst/>
                  <a:gdLst/>
                  <a:ahLst/>
                  <a:cxnLst/>
                  <a:rect l="l" t="t" r="r" b="b"/>
                  <a:pathLst>
                    <a:path w="529" h="496" extrusionOk="0">
                      <a:moveTo>
                        <a:pt x="462" y="1"/>
                      </a:moveTo>
                      <a:lnTo>
                        <a:pt x="0" y="419"/>
                      </a:lnTo>
                      <a:lnTo>
                        <a:pt x="66" y="496"/>
                      </a:lnTo>
                      <a:lnTo>
                        <a:pt x="528" y="67"/>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3"/>
                <p:cNvSpPr/>
                <p:nvPr/>
              </p:nvSpPr>
              <p:spPr>
                <a:xfrm>
                  <a:off x="10115644" y="-398348"/>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3"/>
                <p:cNvSpPr/>
                <p:nvPr/>
              </p:nvSpPr>
              <p:spPr>
                <a:xfrm>
                  <a:off x="10132645" y="-380087"/>
                  <a:ext cx="30224" cy="29022"/>
                </a:xfrm>
                <a:custGeom>
                  <a:avLst/>
                  <a:gdLst/>
                  <a:ahLst/>
                  <a:cxnLst/>
                  <a:rect l="l" t="t" r="r" b="b"/>
                  <a:pathLst>
                    <a:path w="528"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3"/>
                <p:cNvSpPr/>
                <p:nvPr/>
              </p:nvSpPr>
              <p:spPr>
                <a:xfrm>
                  <a:off x="10149016" y="-361826"/>
                  <a:ext cx="30224" cy="29022"/>
                </a:xfrm>
                <a:custGeom>
                  <a:avLst/>
                  <a:gdLst/>
                  <a:ahLst/>
                  <a:cxnLst/>
                  <a:rect l="l" t="t" r="r" b="b"/>
                  <a:pathLst>
                    <a:path w="528" h="507" extrusionOk="0">
                      <a:moveTo>
                        <a:pt x="462" y="1"/>
                      </a:moveTo>
                      <a:lnTo>
                        <a:pt x="0" y="429"/>
                      </a:lnTo>
                      <a:lnTo>
                        <a:pt x="66" y="50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3"/>
                <p:cNvSpPr/>
                <p:nvPr/>
              </p:nvSpPr>
              <p:spPr>
                <a:xfrm>
                  <a:off x="10165960" y="-368753"/>
                  <a:ext cx="58616" cy="54209"/>
                </a:xfrm>
                <a:custGeom>
                  <a:avLst/>
                  <a:gdLst/>
                  <a:ahLst/>
                  <a:cxnLst/>
                  <a:rect l="l" t="t" r="r" b="b"/>
                  <a:pathLst>
                    <a:path w="1024" h="947" extrusionOk="0">
                      <a:moveTo>
                        <a:pt x="947" y="1"/>
                      </a:moveTo>
                      <a:lnTo>
                        <a:pt x="1" y="869"/>
                      </a:lnTo>
                      <a:lnTo>
                        <a:pt x="67" y="946"/>
                      </a:lnTo>
                      <a:lnTo>
                        <a:pt x="1024" y="78"/>
                      </a:lnTo>
                      <a:lnTo>
                        <a:pt x="94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3"/>
                <p:cNvSpPr/>
                <p:nvPr/>
              </p:nvSpPr>
              <p:spPr>
                <a:xfrm>
                  <a:off x="10181702" y="-325305"/>
                  <a:ext cx="30911" cy="29022"/>
                </a:xfrm>
                <a:custGeom>
                  <a:avLst/>
                  <a:gdLst/>
                  <a:ahLst/>
                  <a:cxnLst/>
                  <a:rect l="l" t="t" r="r" b="b"/>
                  <a:pathLst>
                    <a:path w="540" h="507" extrusionOk="0">
                      <a:moveTo>
                        <a:pt x="474" y="0"/>
                      </a:moveTo>
                      <a:lnTo>
                        <a:pt x="1" y="429"/>
                      </a:lnTo>
                      <a:lnTo>
                        <a:pt x="78" y="506"/>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3"/>
                <p:cNvSpPr/>
                <p:nvPr/>
              </p:nvSpPr>
              <p:spPr>
                <a:xfrm>
                  <a:off x="10198703" y="-307045"/>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3"/>
                <p:cNvSpPr/>
                <p:nvPr/>
              </p:nvSpPr>
              <p:spPr>
                <a:xfrm>
                  <a:off x="10215705" y="-288155"/>
                  <a:ext cx="30281" cy="28392"/>
                </a:xfrm>
                <a:custGeom>
                  <a:avLst/>
                  <a:gdLst/>
                  <a:ahLst/>
                  <a:cxnLst/>
                  <a:rect l="l" t="t" r="r" b="b"/>
                  <a:pathLst>
                    <a:path w="529" h="496" extrusionOk="0">
                      <a:moveTo>
                        <a:pt x="463" y="0"/>
                      </a:moveTo>
                      <a:lnTo>
                        <a:pt x="1" y="418"/>
                      </a:lnTo>
                      <a:lnTo>
                        <a:pt x="67" y="495"/>
                      </a:lnTo>
                      <a:lnTo>
                        <a:pt x="529"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3"/>
                <p:cNvSpPr/>
                <p:nvPr/>
              </p:nvSpPr>
              <p:spPr>
                <a:xfrm>
                  <a:off x="10232706" y="-269894"/>
                  <a:ext cx="30911" cy="28335"/>
                </a:xfrm>
                <a:custGeom>
                  <a:avLst/>
                  <a:gdLst/>
                  <a:ahLst/>
                  <a:cxnLst/>
                  <a:rect l="l" t="t" r="r" b="b"/>
                  <a:pathLst>
                    <a:path w="540" h="495" extrusionOk="0">
                      <a:moveTo>
                        <a:pt x="463" y="0"/>
                      </a:moveTo>
                      <a:lnTo>
                        <a:pt x="1" y="418"/>
                      </a:lnTo>
                      <a:lnTo>
                        <a:pt x="67" y="495"/>
                      </a:lnTo>
                      <a:lnTo>
                        <a:pt x="53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3"/>
                <p:cNvSpPr/>
                <p:nvPr/>
              </p:nvSpPr>
              <p:spPr>
                <a:xfrm>
                  <a:off x="10249707" y="-276821"/>
                  <a:ext cx="57987" cy="53522"/>
                </a:xfrm>
                <a:custGeom>
                  <a:avLst/>
                  <a:gdLst/>
                  <a:ahLst/>
                  <a:cxnLst/>
                  <a:rect l="l" t="t" r="r" b="b"/>
                  <a:pathLst>
                    <a:path w="1013" h="935" extrusionOk="0">
                      <a:moveTo>
                        <a:pt x="946" y="0"/>
                      </a:moveTo>
                      <a:lnTo>
                        <a:pt x="1" y="869"/>
                      </a:lnTo>
                      <a:lnTo>
                        <a:pt x="67" y="935"/>
                      </a:lnTo>
                      <a:lnTo>
                        <a:pt x="1012" y="77"/>
                      </a:lnTo>
                      <a:lnTo>
                        <a:pt x="946"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3"/>
                <p:cNvSpPr/>
                <p:nvPr/>
              </p:nvSpPr>
              <p:spPr>
                <a:xfrm>
                  <a:off x="10265449" y="-234060"/>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3"/>
                <p:cNvSpPr/>
                <p:nvPr/>
              </p:nvSpPr>
              <p:spPr>
                <a:xfrm>
                  <a:off x="10282450" y="-215170"/>
                  <a:ext cx="30911" cy="28392"/>
                </a:xfrm>
                <a:custGeom>
                  <a:avLst/>
                  <a:gdLst/>
                  <a:ahLst/>
                  <a:cxnLst/>
                  <a:rect l="l" t="t" r="r" b="b"/>
                  <a:pathLst>
                    <a:path w="540" h="496" extrusionOk="0">
                      <a:moveTo>
                        <a:pt x="473" y="1"/>
                      </a:moveTo>
                      <a:lnTo>
                        <a:pt x="0" y="419"/>
                      </a:lnTo>
                      <a:lnTo>
                        <a:pt x="77"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3"/>
                <p:cNvSpPr/>
                <p:nvPr/>
              </p:nvSpPr>
              <p:spPr>
                <a:xfrm>
                  <a:off x="10299451" y="-196909"/>
                  <a:ext cx="30911" cy="28392"/>
                </a:xfrm>
                <a:custGeom>
                  <a:avLst/>
                  <a:gdLst/>
                  <a:ahLst/>
                  <a:cxnLst/>
                  <a:rect l="l" t="t" r="r" b="b"/>
                  <a:pathLst>
                    <a:path w="540" h="496" extrusionOk="0">
                      <a:moveTo>
                        <a:pt x="462" y="1"/>
                      </a:moveTo>
                      <a:lnTo>
                        <a:pt x="0" y="419"/>
                      </a:lnTo>
                      <a:lnTo>
                        <a:pt x="66" y="49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3"/>
                <p:cNvSpPr/>
                <p:nvPr/>
              </p:nvSpPr>
              <p:spPr>
                <a:xfrm>
                  <a:off x="10316452" y="-1786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3"/>
                <p:cNvSpPr/>
                <p:nvPr/>
              </p:nvSpPr>
              <p:spPr>
                <a:xfrm>
                  <a:off x="10332824" y="-185575"/>
                  <a:ext cx="58559" cy="54209"/>
                </a:xfrm>
                <a:custGeom>
                  <a:avLst/>
                  <a:gdLst/>
                  <a:ahLst/>
                  <a:cxnLst/>
                  <a:rect l="l" t="t" r="r" b="b"/>
                  <a:pathLst>
                    <a:path w="1023" h="947" extrusionOk="0">
                      <a:moveTo>
                        <a:pt x="946" y="1"/>
                      </a:moveTo>
                      <a:lnTo>
                        <a:pt x="0" y="870"/>
                      </a:lnTo>
                      <a:lnTo>
                        <a:pt x="66" y="946"/>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3"/>
                <p:cNvSpPr/>
                <p:nvPr/>
              </p:nvSpPr>
              <p:spPr>
                <a:xfrm>
                  <a:off x="10349195" y="-142128"/>
                  <a:ext cx="30854" cy="28392"/>
                </a:xfrm>
                <a:custGeom>
                  <a:avLst/>
                  <a:gdLst/>
                  <a:ahLst/>
                  <a:cxnLst/>
                  <a:rect l="l" t="t" r="r" b="b"/>
                  <a:pathLst>
                    <a:path w="539" h="496" extrusionOk="0">
                      <a:moveTo>
                        <a:pt x="473" y="1"/>
                      </a:moveTo>
                      <a:lnTo>
                        <a:pt x="0" y="418"/>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3"/>
                <p:cNvSpPr/>
                <p:nvPr/>
              </p:nvSpPr>
              <p:spPr>
                <a:xfrm>
                  <a:off x="10366197" y="-123867"/>
                  <a:ext cx="30854" cy="29022"/>
                </a:xfrm>
                <a:custGeom>
                  <a:avLst/>
                  <a:gdLst/>
                  <a:ahLst/>
                  <a:cxnLst/>
                  <a:rect l="l" t="t" r="r" b="b"/>
                  <a:pathLst>
                    <a:path w="539" h="507" extrusionOk="0">
                      <a:moveTo>
                        <a:pt x="462" y="0"/>
                      </a:moveTo>
                      <a:lnTo>
                        <a:pt x="0" y="429"/>
                      </a:lnTo>
                      <a:lnTo>
                        <a:pt x="66" y="506"/>
                      </a:lnTo>
                      <a:lnTo>
                        <a:pt x="539"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3"/>
                <p:cNvSpPr/>
                <p:nvPr/>
              </p:nvSpPr>
              <p:spPr>
                <a:xfrm>
                  <a:off x="10382511" y="-105607"/>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3"/>
                <p:cNvSpPr/>
                <p:nvPr/>
              </p:nvSpPr>
              <p:spPr>
                <a:xfrm>
                  <a:off x="10399512" y="-86716"/>
                  <a:ext cx="30911" cy="28392"/>
                </a:xfrm>
                <a:custGeom>
                  <a:avLst/>
                  <a:gdLst/>
                  <a:ahLst/>
                  <a:cxnLst/>
                  <a:rect l="l" t="t" r="r" b="b"/>
                  <a:pathLst>
                    <a:path w="540" h="496" extrusionOk="0">
                      <a:moveTo>
                        <a:pt x="474" y="0"/>
                      </a:moveTo>
                      <a:lnTo>
                        <a:pt x="1" y="418"/>
                      </a:lnTo>
                      <a:lnTo>
                        <a:pt x="78" y="495"/>
                      </a:lnTo>
                      <a:lnTo>
                        <a:pt x="540" y="66"/>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3"/>
                <p:cNvSpPr/>
                <p:nvPr/>
              </p:nvSpPr>
              <p:spPr>
                <a:xfrm>
                  <a:off x="10416513" y="-94272"/>
                  <a:ext cx="58616" cy="54209"/>
                </a:xfrm>
                <a:custGeom>
                  <a:avLst/>
                  <a:gdLst/>
                  <a:ahLst/>
                  <a:cxnLst/>
                  <a:rect l="l" t="t" r="r" b="b"/>
                  <a:pathLst>
                    <a:path w="1024" h="947" extrusionOk="0">
                      <a:moveTo>
                        <a:pt x="958" y="0"/>
                      </a:moveTo>
                      <a:lnTo>
                        <a:pt x="1" y="869"/>
                      </a:lnTo>
                      <a:lnTo>
                        <a:pt x="67" y="946"/>
                      </a:lnTo>
                      <a:lnTo>
                        <a:pt x="1024" y="77"/>
                      </a:lnTo>
                      <a:lnTo>
                        <a:pt x="95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3"/>
                <p:cNvSpPr/>
                <p:nvPr/>
              </p:nvSpPr>
              <p:spPr>
                <a:xfrm>
                  <a:off x="10432885" y="-50825"/>
                  <a:ext cx="30281" cy="28965"/>
                </a:xfrm>
                <a:custGeom>
                  <a:avLst/>
                  <a:gdLst/>
                  <a:ahLst/>
                  <a:cxnLst/>
                  <a:rect l="l" t="t" r="r" b="b"/>
                  <a:pathLst>
                    <a:path w="529" h="506"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3"/>
                <p:cNvSpPr/>
                <p:nvPr/>
              </p:nvSpPr>
              <p:spPr>
                <a:xfrm>
                  <a:off x="10449256" y="-31935"/>
                  <a:ext cx="30911" cy="28335"/>
                </a:xfrm>
                <a:custGeom>
                  <a:avLst/>
                  <a:gdLst/>
                  <a:ahLst/>
                  <a:cxnLst/>
                  <a:rect l="l" t="t" r="r" b="b"/>
                  <a:pathLst>
                    <a:path w="540" h="495" extrusionOk="0">
                      <a:moveTo>
                        <a:pt x="463" y="0"/>
                      </a:moveTo>
                      <a:lnTo>
                        <a:pt x="1" y="418"/>
                      </a:lnTo>
                      <a:lnTo>
                        <a:pt x="67" y="495"/>
                      </a:lnTo>
                      <a:lnTo>
                        <a:pt x="540"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3"/>
                <p:cNvSpPr/>
                <p:nvPr/>
              </p:nvSpPr>
              <p:spPr>
                <a:xfrm>
                  <a:off x="10466257" y="-13731"/>
                  <a:ext cx="30911" cy="28392"/>
                </a:xfrm>
                <a:custGeom>
                  <a:avLst/>
                  <a:gdLst/>
                  <a:ahLst/>
                  <a:cxnLst/>
                  <a:rect l="l" t="t" r="r" b="b"/>
                  <a:pathLst>
                    <a:path w="540" h="496" extrusionOk="0">
                      <a:moveTo>
                        <a:pt x="473" y="1"/>
                      </a:moveTo>
                      <a:lnTo>
                        <a:pt x="1" y="419"/>
                      </a:lnTo>
                      <a:lnTo>
                        <a:pt x="78"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3"/>
                <p:cNvSpPr/>
                <p:nvPr/>
              </p:nvSpPr>
              <p:spPr>
                <a:xfrm>
                  <a:off x="10483259" y="4529"/>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3"/>
                <p:cNvSpPr/>
                <p:nvPr/>
              </p:nvSpPr>
              <p:spPr>
                <a:xfrm>
                  <a:off x="10500260" y="-2397"/>
                  <a:ext cx="58616" cy="54209"/>
                </a:xfrm>
                <a:custGeom>
                  <a:avLst/>
                  <a:gdLst/>
                  <a:ahLst/>
                  <a:cxnLst/>
                  <a:rect l="l" t="t" r="r" b="b"/>
                  <a:pathLst>
                    <a:path w="1024" h="947" extrusionOk="0">
                      <a:moveTo>
                        <a:pt x="946" y="1"/>
                      </a:moveTo>
                      <a:lnTo>
                        <a:pt x="0" y="870"/>
                      </a:lnTo>
                      <a:lnTo>
                        <a:pt x="66" y="947"/>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3"/>
                <p:cNvSpPr/>
                <p:nvPr/>
              </p:nvSpPr>
              <p:spPr>
                <a:xfrm>
                  <a:off x="10516631" y="41050"/>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3"/>
                <p:cNvSpPr/>
                <p:nvPr/>
              </p:nvSpPr>
              <p:spPr>
                <a:xfrm>
                  <a:off x="10533003" y="59311"/>
                  <a:ext cx="30911" cy="28392"/>
                </a:xfrm>
                <a:custGeom>
                  <a:avLst/>
                  <a:gdLst/>
                  <a:ahLst/>
                  <a:cxnLst/>
                  <a:rect l="l" t="t" r="r" b="b"/>
                  <a:pathLst>
                    <a:path w="540" h="496" extrusionOk="0">
                      <a:moveTo>
                        <a:pt x="473" y="1"/>
                      </a:moveTo>
                      <a:lnTo>
                        <a:pt x="0" y="430"/>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3"/>
                <p:cNvSpPr/>
                <p:nvPr/>
              </p:nvSpPr>
              <p:spPr>
                <a:xfrm>
                  <a:off x="10549374" y="77571"/>
                  <a:ext cx="30911" cy="29022"/>
                </a:xfrm>
                <a:custGeom>
                  <a:avLst/>
                  <a:gdLst/>
                  <a:ahLst/>
                  <a:cxnLst/>
                  <a:rect l="l" t="t" r="r" b="b"/>
                  <a:pathLst>
                    <a:path w="540" h="507" extrusionOk="0">
                      <a:moveTo>
                        <a:pt x="473" y="1"/>
                      </a:moveTo>
                      <a:lnTo>
                        <a:pt x="0" y="429"/>
                      </a:lnTo>
                      <a:lnTo>
                        <a:pt x="77" y="50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3"/>
                <p:cNvSpPr/>
                <p:nvPr/>
              </p:nvSpPr>
              <p:spPr>
                <a:xfrm>
                  <a:off x="10567005" y="95832"/>
                  <a:ext cx="30224" cy="29022"/>
                </a:xfrm>
                <a:custGeom>
                  <a:avLst/>
                  <a:gdLst/>
                  <a:ahLst/>
                  <a:cxnLst/>
                  <a:rect l="l" t="t" r="r" b="b"/>
                  <a:pathLst>
                    <a:path w="528" h="507" extrusionOk="0">
                      <a:moveTo>
                        <a:pt x="462" y="0"/>
                      </a:moveTo>
                      <a:lnTo>
                        <a:pt x="0" y="429"/>
                      </a:lnTo>
                      <a:lnTo>
                        <a:pt x="66"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3"/>
                <p:cNvSpPr/>
                <p:nvPr/>
              </p:nvSpPr>
              <p:spPr>
                <a:xfrm>
                  <a:off x="10583377" y="88905"/>
                  <a:ext cx="58559" cy="54209"/>
                </a:xfrm>
                <a:custGeom>
                  <a:avLst/>
                  <a:gdLst/>
                  <a:ahLst/>
                  <a:cxnLst/>
                  <a:rect l="l" t="t" r="r" b="b"/>
                  <a:pathLst>
                    <a:path w="1023" h="947"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3"/>
                <p:cNvSpPr/>
                <p:nvPr/>
              </p:nvSpPr>
              <p:spPr>
                <a:xfrm>
                  <a:off x="10599691" y="132353"/>
                  <a:ext cx="30281" cy="29022"/>
                </a:xfrm>
                <a:custGeom>
                  <a:avLst/>
                  <a:gdLst/>
                  <a:ahLst/>
                  <a:cxnLst/>
                  <a:rect l="l" t="t" r="r" b="b"/>
                  <a:pathLst>
                    <a:path w="529" h="507"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3"/>
                <p:cNvSpPr/>
                <p:nvPr/>
              </p:nvSpPr>
              <p:spPr>
                <a:xfrm>
                  <a:off x="10616692" y="150613"/>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3"/>
                <p:cNvSpPr/>
                <p:nvPr/>
              </p:nvSpPr>
              <p:spPr>
                <a:xfrm>
                  <a:off x="10633064" y="169504"/>
                  <a:ext cx="30911" cy="28335"/>
                </a:xfrm>
                <a:custGeom>
                  <a:avLst/>
                  <a:gdLst/>
                  <a:ahLst/>
                  <a:cxnLst/>
                  <a:rect l="l" t="t" r="r" b="b"/>
                  <a:pathLst>
                    <a:path w="540" h="495" extrusionOk="0">
                      <a:moveTo>
                        <a:pt x="463" y="0"/>
                      </a:moveTo>
                      <a:lnTo>
                        <a:pt x="1" y="418"/>
                      </a:lnTo>
                      <a:lnTo>
                        <a:pt x="67" y="495"/>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3"/>
                <p:cNvSpPr/>
                <p:nvPr/>
              </p:nvSpPr>
              <p:spPr>
                <a:xfrm>
                  <a:off x="10650065" y="187764"/>
                  <a:ext cx="30911" cy="28335"/>
                </a:xfrm>
                <a:custGeom>
                  <a:avLst/>
                  <a:gdLst/>
                  <a:ahLst/>
                  <a:cxnLst/>
                  <a:rect l="l" t="t" r="r" b="b"/>
                  <a:pathLst>
                    <a:path w="540" h="495" extrusionOk="0">
                      <a:moveTo>
                        <a:pt x="474" y="0"/>
                      </a:moveTo>
                      <a:lnTo>
                        <a:pt x="1" y="418"/>
                      </a:lnTo>
                      <a:lnTo>
                        <a:pt x="78" y="495"/>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3"/>
                <p:cNvSpPr/>
                <p:nvPr/>
              </p:nvSpPr>
              <p:spPr>
                <a:xfrm>
                  <a:off x="10666436" y="180838"/>
                  <a:ext cx="58616" cy="54151"/>
                </a:xfrm>
                <a:custGeom>
                  <a:avLst/>
                  <a:gdLst/>
                  <a:ahLst/>
                  <a:cxnLst/>
                  <a:rect l="l" t="t" r="r" b="b"/>
                  <a:pathLst>
                    <a:path w="1024" h="946" extrusionOk="0">
                      <a:moveTo>
                        <a:pt x="957" y="0"/>
                      </a:moveTo>
                      <a:lnTo>
                        <a:pt x="1" y="869"/>
                      </a:lnTo>
                      <a:lnTo>
                        <a:pt x="78"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3"/>
                <p:cNvSpPr/>
                <p:nvPr/>
              </p:nvSpPr>
              <p:spPr>
                <a:xfrm>
                  <a:off x="10682808" y="224228"/>
                  <a:ext cx="30911" cy="28392"/>
                </a:xfrm>
                <a:custGeom>
                  <a:avLst/>
                  <a:gdLst/>
                  <a:ahLst/>
                  <a:cxnLst/>
                  <a:rect l="l" t="t" r="r" b="b"/>
                  <a:pathLst>
                    <a:path w="540" h="496" extrusionOk="0">
                      <a:moveTo>
                        <a:pt x="473" y="1"/>
                      </a:moveTo>
                      <a:lnTo>
                        <a:pt x="1" y="419"/>
                      </a:lnTo>
                      <a:lnTo>
                        <a:pt x="78" y="496"/>
                      </a:lnTo>
                      <a:lnTo>
                        <a:pt x="539" y="67"/>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3"/>
                <p:cNvSpPr/>
                <p:nvPr/>
              </p:nvSpPr>
              <p:spPr>
                <a:xfrm>
                  <a:off x="10700439" y="242489"/>
                  <a:ext cx="30281" cy="28392"/>
                </a:xfrm>
                <a:custGeom>
                  <a:avLst/>
                  <a:gdLst/>
                  <a:ahLst/>
                  <a:cxnLst/>
                  <a:rect l="l" t="t" r="r" b="b"/>
                  <a:pathLst>
                    <a:path w="529" h="496" extrusionOk="0">
                      <a:moveTo>
                        <a:pt x="462" y="1"/>
                      </a:moveTo>
                      <a:lnTo>
                        <a:pt x="1"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3"/>
                <p:cNvSpPr/>
                <p:nvPr/>
              </p:nvSpPr>
              <p:spPr>
                <a:xfrm>
                  <a:off x="10717440" y="2607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3"/>
                <p:cNvSpPr/>
                <p:nvPr/>
              </p:nvSpPr>
              <p:spPr>
                <a:xfrm>
                  <a:off x="10733812" y="279010"/>
                  <a:ext cx="30911" cy="29022"/>
                </a:xfrm>
                <a:custGeom>
                  <a:avLst/>
                  <a:gdLst/>
                  <a:ahLst/>
                  <a:cxnLst/>
                  <a:rect l="l" t="t" r="r" b="b"/>
                  <a:pathLst>
                    <a:path w="540" h="507" extrusionOk="0">
                      <a:moveTo>
                        <a:pt x="462" y="1"/>
                      </a:moveTo>
                      <a:lnTo>
                        <a:pt x="0" y="429"/>
                      </a:lnTo>
                      <a:lnTo>
                        <a:pt x="66" y="50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3"/>
                <p:cNvSpPr/>
                <p:nvPr/>
              </p:nvSpPr>
              <p:spPr>
                <a:xfrm>
                  <a:off x="10750183" y="272083"/>
                  <a:ext cx="58616" cy="54209"/>
                </a:xfrm>
                <a:custGeom>
                  <a:avLst/>
                  <a:gdLst/>
                  <a:ahLst/>
                  <a:cxnLst/>
                  <a:rect l="l" t="t" r="r" b="b"/>
                  <a:pathLst>
                    <a:path w="1024" h="947" extrusionOk="0">
                      <a:moveTo>
                        <a:pt x="957" y="1"/>
                      </a:moveTo>
                      <a:lnTo>
                        <a:pt x="0" y="869"/>
                      </a:lnTo>
                      <a:lnTo>
                        <a:pt x="66" y="946"/>
                      </a:lnTo>
                      <a:lnTo>
                        <a:pt x="1023" y="78"/>
                      </a:lnTo>
                      <a:lnTo>
                        <a:pt x="95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70" name="Google Shape;170;p13"/>
              <p:cNvSpPr/>
              <p:nvPr/>
            </p:nvSpPr>
            <p:spPr>
              <a:xfrm>
                <a:off x="6884416" y="-1990299"/>
                <a:ext cx="210767" cy="215461"/>
              </a:xfrm>
              <a:custGeom>
                <a:avLst/>
                <a:gdLst/>
                <a:ahLst/>
                <a:cxnLst/>
                <a:rect l="l" t="t" r="r" b="b"/>
                <a:pathLst>
                  <a:path w="3682" h="3764" extrusionOk="0">
                    <a:moveTo>
                      <a:pt x="203" y="1"/>
                    </a:moveTo>
                    <a:cubicBezTo>
                      <a:pt x="94" y="1"/>
                      <a:pt x="0" y="117"/>
                      <a:pt x="94" y="234"/>
                    </a:cubicBezTo>
                    <a:cubicBezTo>
                      <a:pt x="1127" y="1455"/>
                      <a:pt x="2205" y="2642"/>
                      <a:pt x="3382" y="3720"/>
                    </a:cubicBezTo>
                    <a:cubicBezTo>
                      <a:pt x="3419" y="3751"/>
                      <a:pt x="3456" y="3763"/>
                      <a:pt x="3489" y="3763"/>
                    </a:cubicBezTo>
                    <a:cubicBezTo>
                      <a:pt x="3610" y="3763"/>
                      <a:pt x="3681" y="3588"/>
                      <a:pt x="3569" y="3467"/>
                    </a:cubicBezTo>
                    <a:cubicBezTo>
                      <a:pt x="2469" y="2356"/>
                      <a:pt x="1369" y="1246"/>
                      <a:pt x="336" y="69"/>
                    </a:cubicBezTo>
                    <a:cubicBezTo>
                      <a:pt x="297" y="21"/>
                      <a:pt x="249" y="1"/>
                      <a:pt x="20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221190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95"/>
        <p:cNvGrpSpPr/>
        <p:nvPr/>
      </p:nvGrpSpPr>
      <p:grpSpPr>
        <a:xfrm>
          <a:off x="0" y="0"/>
          <a:ext cx="0" cy="0"/>
          <a:chOff x="0" y="0"/>
          <a:chExt cx="0" cy="0"/>
        </a:xfrm>
      </p:grpSpPr>
      <p:sp>
        <p:nvSpPr>
          <p:cNvPr id="196" name="Google Shape;196;p15"/>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197" name="Google Shape;197;p15"/>
          <p:cNvSpPr txBox="1">
            <a:spLocks noGrp="1"/>
          </p:cNvSpPr>
          <p:nvPr>
            <p:ph type="title"/>
          </p:nvPr>
        </p:nvSpPr>
        <p:spPr>
          <a:xfrm>
            <a:off x="6668900" y="3830600"/>
            <a:ext cx="7947600" cy="1754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500"/>
              <a:buNone/>
              <a:defRPr sz="9000"/>
            </a:lvl1pPr>
            <a:lvl2pPr lvl="1" algn="r" rtl="0">
              <a:spcBef>
                <a:spcPts val="0"/>
              </a:spcBef>
              <a:spcAft>
                <a:spcPts val="0"/>
              </a:spcAft>
              <a:buSzPts val="4500"/>
              <a:buNone/>
              <a:defRPr sz="9000"/>
            </a:lvl2pPr>
            <a:lvl3pPr lvl="2" algn="r" rtl="0">
              <a:spcBef>
                <a:spcPts val="0"/>
              </a:spcBef>
              <a:spcAft>
                <a:spcPts val="0"/>
              </a:spcAft>
              <a:buSzPts val="4500"/>
              <a:buNone/>
              <a:defRPr sz="9000"/>
            </a:lvl3pPr>
            <a:lvl4pPr lvl="3" algn="r" rtl="0">
              <a:spcBef>
                <a:spcPts val="0"/>
              </a:spcBef>
              <a:spcAft>
                <a:spcPts val="0"/>
              </a:spcAft>
              <a:buSzPts val="4500"/>
              <a:buNone/>
              <a:defRPr sz="9000"/>
            </a:lvl4pPr>
            <a:lvl5pPr lvl="4" algn="r" rtl="0">
              <a:spcBef>
                <a:spcPts val="0"/>
              </a:spcBef>
              <a:spcAft>
                <a:spcPts val="0"/>
              </a:spcAft>
              <a:buSzPts val="4500"/>
              <a:buNone/>
              <a:defRPr sz="9000"/>
            </a:lvl5pPr>
            <a:lvl6pPr lvl="5" algn="r" rtl="0">
              <a:spcBef>
                <a:spcPts val="0"/>
              </a:spcBef>
              <a:spcAft>
                <a:spcPts val="0"/>
              </a:spcAft>
              <a:buSzPts val="4500"/>
              <a:buNone/>
              <a:defRPr sz="9000"/>
            </a:lvl6pPr>
            <a:lvl7pPr lvl="6" algn="r" rtl="0">
              <a:spcBef>
                <a:spcPts val="0"/>
              </a:spcBef>
              <a:spcAft>
                <a:spcPts val="0"/>
              </a:spcAft>
              <a:buSzPts val="4500"/>
              <a:buNone/>
              <a:defRPr sz="9000"/>
            </a:lvl7pPr>
            <a:lvl8pPr lvl="7" algn="r" rtl="0">
              <a:spcBef>
                <a:spcPts val="0"/>
              </a:spcBef>
              <a:spcAft>
                <a:spcPts val="0"/>
              </a:spcAft>
              <a:buSzPts val="4500"/>
              <a:buNone/>
              <a:defRPr sz="9000"/>
            </a:lvl8pPr>
            <a:lvl9pPr lvl="8" algn="r" rtl="0">
              <a:spcBef>
                <a:spcPts val="0"/>
              </a:spcBef>
              <a:spcAft>
                <a:spcPts val="0"/>
              </a:spcAft>
              <a:buSzPts val="4500"/>
              <a:buNone/>
              <a:defRPr sz="9000"/>
            </a:lvl9pPr>
          </a:lstStyle>
          <a:p>
            <a:endParaRPr/>
          </a:p>
        </p:txBody>
      </p:sp>
      <p:sp>
        <p:nvSpPr>
          <p:cNvPr id="198" name="Google Shape;198;p15"/>
          <p:cNvSpPr txBox="1">
            <a:spLocks noGrp="1"/>
          </p:cNvSpPr>
          <p:nvPr>
            <p:ph type="title" idx="2" hasCustomPrompt="1"/>
          </p:nvPr>
        </p:nvSpPr>
        <p:spPr>
          <a:xfrm>
            <a:off x="4390200" y="4234398"/>
            <a:ext cx="1987800" cy="18162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5300"/>
              <a:buNone/>
              <a:defRPr sz="8000"/>
            </a:lvl1pPr>
            <a:lvl2pPr lvl="1" algn="ctr" rtl="0">
              <a:spcBef>
                <a:spcPts val="0"/>
              </a:spcBef>
              <a:spcAft>
                <a:spcPts val="0"/>
              </a:spcAft>
              <a:buSzPts val="5300"/>
              <a:buNone/>
              <a:defRPr sz="10600"/>
            </a:lvl2pPr>
            <a:lvl3pPr lvl="2" algn="ctr" rtl="0">
              <a:spcBef>
                <a:spcPts val="0"/>
              </a:spcBef>
              <a:spcAft>
                <a:spcPts val="0"/>
              </a:spcAft>
              <a:buSzPts val="5300"/>
              <a:buNone/>
              <a:defRPr sz="10600"/>
            </a:lvl3pPr>
            <a:lvl4pPr lvl="3" algn="ctr" rtl="0">
              <a:spcBef>
                <a:spcPts val="0"/>
              </a:spcBef>
              <a:spcAft>
                <a:spcPts val="0"/>
              </a:spcAft>
              <a:buSzPts val="5300"/>
              <a:buNone/>
              <a:defRPr sz="10600"/>
            </a:lvl4pPr>
            <a:lvl5pPr lvl="4" algn="ctr" rtl="0">
              <a:spcBef>
                <a:spcPts val="0"/>
              </a:spcBef>
              <a:spcAft>
                <a:spcPts val="0"/>
              </a:spcAft>
              <a:buSzPts val="5300"/>
              <a:buNone/>
              <a:defRPr sz="10600"/>
            </a:lvl5pPr>
            <a:lvl6pPr lvl="5" algn="ctr" rtl="0">
              <a:spcBef>
                <a:spcPts val="0"/>
              </a:spcBef>
              <a:spcAft>
                <a:spcPts val="0"/>
              </a:spcAft>
              <a:buSzPts val="5300"/>
              <a:buNone/>
              <a:defRPr sz="10600"/>
            </a:lvl6pPr>
            <a:lvl7pPr lvl="6" algn="ctr" rtl="0">
              <a:spcBef>
                <a:spcPts val="0"/>
              </a:spcBef>
              <a:spcAft>
                <a:spcPts val="0"/>
              </a:spcAft>
              <a:buSzPts val="5300"/>
              <a:buNone/>
              <a:defRPr sz="10600"/>
            </a:lvl7pPr>
            <a:lvl8pPr lvl="7" algn="ctr" rtl="0">
              <a:spcBef>
                <a:spcPts val="0"/>
              </a:spcBef>
              <a:spcAft>
                <a:spcPts val="0"/>
              </a:spcAft>
              <a:buSzPts val="5300"/>
              <a:buNone/>
              <a:defRPr sz="10600"/>
            </a:lvl8pPr>
            <a:lvl9pPr lvl="8" algn="ctr" rtl="0">
              <a:spcBef>
                <a:spcPts val="0"/>
              </a:spcBef>
              <a:spcAft>
                <a:spcPts val="0"/>
              </a:spcAft>
              <a:buSzPts val="5300"/>
              <a:buNone/>
              <a:defRPr sz="10600"/>
            </a:lvl9pPr>
          </a:lstStyle>
          <a:p>
            <a:r>
              <a:t>xx%</a:t>
            </a:r>
          </a:p>
        </p:txBody>
      </p:sp>
      <p:sp>
        <p:nvSpPr>
          <p:cNvPr id="199" name="Google Shape;199;p15"/>
          <p:cNvSpPr txBox="1">
            <a:spLocks noGrp="1"/>
          </p:cNvSpPr>
          <p:nvPr>
            <p:ph type="subTitle" idx="1"/>
          </p:nvPr>
        </p:nvSpPr>
        <p:spPr>
          <a:xfrm>
            <a:off x="6668900" y="5442500"/>
            <a:ext cx="7947600" cy="831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850"/>
              <a:buNone/>
              <a:defRPr sz="3000"/>
            </a:lvl1pPr>
            <a:lvl2pPr lvl="1" algn="r" rtl="0">
              <a:lnSpc>
                <a:spcPct val="115000"/>
              </a:lnSpc>
              <a:spcBef>
                <a:spcPts val="0"/>
              </a:spcBef>
              <a:spcAft>
                <a:spcPts val="0"/>
              </a:spcAft>
              <a:buSzPts val="1850"/>
              <a:buNone/>
              <a:defRPr sz="3700"/>
            </a:lvl2pPr>
            <a:lvl3pPr lvl="2" algn="r" rtl="0">
              <a:lnSpc>
                <a:spcPct val="115000"/>
              </a:lnSpc>
              <a:spcBef>
                <a:spcPts val="0"/>
              </a:spcBef>
              <a:spcAft>
                <a:spcPts val="0"/>
              </a:spcAft>
              <a:buSzPts val="1850"/>
              <a:buNone/>
              <a:defRPr sz="3700"/>
            </a:lvl3pPr>
            <a:lvl4pPr lvl="3" algn="r" rtl="0">
              <a:lnSpc>
                <a:spcPct val="115000"/>
              </a:lnSpc>
              <a:spcBef>
                <a:spcPts val="0"/>
              </a:spcBef>
              <a:spcAft>
                <a:spcPts val="0"/>
              </a:spcAft>
              <a:buSzPts val="1850"/>
              <a:buNone/>
              <a:defRPr sz="3700"/>
            </a:lvl4pPr>
            <a:lvl5pPr lvl="4" algn="r" rtl="0">
              <a:lnSpc>
                <a:spcPct val="115000"/>
              </a:lnSpc>
              <a:spcBef>
                <a:spcPts val="0"/>
              </a:spcBef>
              <a:spcAft>
                <a:spcPts val="0"/>
              </a:spcAft>
              <a:buSzPts val="1850"/>
              <a:buNone/>
              <a:defRPr sz="3700"/>
            </a:lvl5pPr>
            <a:lvl6pPr lvl="5" algn="r" rtl="0">
              <a:lnSpc>
                <a:spcPct val="115000"/>
              </a:lnSpc>
              <a:spcBef>
                <a:spcPts val="0"/>
              </a:spcBef>
              <a:spcAft>
                <a:spcPts val="0"/>
              </a:spcAft>
              <a:buSzPts val="1850"/>
              <a:buNone/>
              <a:defRPr sz="3700"/>
            </a:lvl6pPr>
            <a:lvl7pPr lvl="6" algn="r" rtl="0">
              <a:lnSpc>
                <a:spcPct val="115000"/>
              </a:lnSpc>
              <a:spcBef>
                <a:spcPts val="0"/>
              </a:spcBef>
              <a:spcAft>
                <a:spcPts val="0"/>
              </a:spcAft>
              <a:buSzPts val="1850"/>
              <a:buNone/>
              <a:defRPr sz="3700"/>
            </a:lvl7pPr>
            <a:lvl8pPr lvl="7" algn="r" rtl="0">
              <a:lnSpc>
                <a:spcPct val="115000"/>
              </a:lnSpc>
              <a:spcBef>
                <a:spcPts val="0"/>
              </a:spcBef>
              <a:spcAft>
                <a:spcPts val="0"/>
              </a:spcAft>
              <a:buSzPts val="1850"/>
              <a:buNone/>
              <a:defRPr sz="3700"/>
            </a:lvl8pPr>
            <a:lvl9pPr lvl="8" algn="r" rtl="0">
              <a:lnSpc>
                <a:spcPct val="115000"/>
              </a:lnSpc>
              <a:spcBef>
                <a:spcPts val="0"/>
              </a:spcBef>
              <a:spcAft>
                <a:spcPts val="0"/>
              </a:spcAft>
              <a:buSzPts val="1850"/>
              <a:buNone/>
              <a:defRPr sz="3700"/>
            </a:lvl9pPr>
          </a:lstStyle>
          <a:p>
            <a:endParaRPr/>
          </a:p>
        </p:txBody>
      </p:sp>
    </p:spTree>
    <p:extLst>
      <p:ext uri="{BB962C8B-B14F-4D97-AF65-F5344CB8AC3E}">
        <p14:creationId xmlns:p14="http://schemas.microsoft.com/office/powerpoint/2010/main" val="11003549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37"/>
        <p:cNvGrpSpPr/>
        <p:nvPr/>
      </p:nvGrpSpPr>
      <p:grpSpPr>
        <a:xfrm>
          <a:off x="0" y="0"/>
          <a:ext cx="0" cy="0"/>
          <a:chOff x="0" y="0"/>
          <a:chExt cx="0" cy="0"/>
        </a:xfrm>
      </p:grpSpPr>
      <p:sp>
        <p:nvSpPr>
          <p:cNvPr id="238" name="Google Shape;238;p18"/>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239" name="Google Shape;239;p18"/>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240" name="Google Shape;240;p18"/>
          <p:cNvGrpSpPr/>
          <p:nvPr/>
        </p:nvGrpSpPr>
        <p:grpSpPr>
          <a:xfrm>
            <a:off x="8508644" y="8972314"/>
            <a:ext cx="1270608" cy="321376"/>
            <a:chOff x="10100350" y="671450"/>
            <a:chExt cx="77000" cy="19475"/>
          </a:xfrm>
        </p:grpSpPr>
        <p:sp>
          <p:nvSpPr>
            <p:cNvPr id="241" name="Google Shape;241;p18"/>
            <p:cNvSpPr/>
            <p:nvPr/>
          </p:nvSpPr>
          <p:spPr>
            <a:xfrm>
              <a:off x="10100350" y="671450"/>
              <a:ext cx="10475" cy="16250"/>
            </a:xfrm>
            <a:custGeom>
              <a:avLst/>
              <a:gdLst/>
              <a:ahLst/>
              <a:cxnLst/>
              <a:rect l="l" t="t" r="r" b="b"/>
              <a:pathLst>
                <a:path w="419" h="650" extrusionOk="0">
                  <a:moveTo>
                    <a:pt x="166" y="56"/>
                  </a:moveTo>
                  <a:cubicBezTo>
                    <a:pt x="232" y="67"/>
                    <a:pt x="265" y="100"/>
                    <a:pt x="287" y="166"/>
                  </a:cubicBezTo>
                  <a:cubicBezTo>
                    <a:pt x="287" y="199"/>
                    <a:pt x="287" y="243"/>
                    <a:pt x="265" y="276"/>
                  </a:cubicBezTo>
                  <a:lnTo>
                    <a:pt x="276" y="287"/>
                  </a:lnTo>
                  <a:cubicBezTo>
                    <a:pt x="265" y="298"/>
                    <a:pt x="254" y="320"/>
                    <a:pt x="243" y="331"/>
                  </a:cubicBezTo>
                  <a:cubicBezTo>
                    <a:pt x="221" y="342"/>
                    <a:pt x="210" y="353"/>
                    <a:pt x="188" y="353"/>
                  </a:cubicBezTo>
                  <a:cubicBezTo>
                    <a:pt x="177" y="353"/>
                    <a:pt x="177" y="353"/>
                    <a:pt x="177" y="364"/>
                  </a:cubicBezTo>
                  <a:lnTo>
                    <a:pt x="155" y="364"/>
                  </a:lnTo>
                  <a:cubicBezTo>
                    <a:pt x="155" y="309"/>
                    <a:pt x="155" y="254"/>
                    <a:pt x="155" y="210"/>
                  </a:cubicBezTo>
                  <a:cubicBezTo>
                    <a:pt x="166" y="155"/>
                    <a:pt x="166" y="100"/>
                    <a:pt x="155" y="56"/>
                  </a:cubicBezTo>
                  <a:close/>
                  <a:moveTo>
                    <a:pt x="188" y="1"/>
                  </a:moveTo>
                  <a:cubicBezTo>
                    <a:pt x="155" y="1"/>
                    <a:pt x="122" y="1"/>
                    <a:pt x="89" y="12"/>
                  </a:cubicBezTo>
                  <a:cubicBezTo>
                    <a:pt x="78" y="12"/>
                    <a:pt x="67" y="12"/>
                    <a:pt x="56" y="23"/>
                  </a:cubicBezTo>
                  <a:cubicBezTo>
                    <a:pt x="45" y="23"/>
                    <a:pt x="34" y="23"/>
                    <a:pt x="23" y="34"/>
                  </a:cubicBezTo>
                  <a:cubicBezTo>
                    <a:pt x="12" y="45"/>
                    <a:pt x="12" y="45"/>
                    <a:pt x="12" y="45"/>
                  </a:cubicBezTo>
                  <a:cubicBezTo>
                    <a:pt x="1" y="45"/>
                    <a:pt x="1" y="56"/>
                    <a:pt x="1" y="56"/>
                  </a:cubicBezTo>
                  <a:cubicBezTo>
                    <a:pt x="1" y="67"/>
                    <a:pt x="1" y="78"/>
                    <a:pt x="1" y="78"/>
                  </a:cubicBezTo>
                  <a:cubicBezTo>
                    <a:pt x="12" y="89"/>
                    <a:pt x="23" y="89"/>
                    <a:pt x="23" y="89"/>
                  </a:cubicBezTo>
                  <a:lnTo>
                    <a:pt x="56" y="89"/>
                  </a:lnTo>
                  <a:lnTo>
                    <a:pt x="56" y="122"/>
                  </a:lnTo>
                  <a:lnTo>
                    <a:pt x="45" y="210"/>
                  </a:lnTo>
                  <a:cubicBezTo>
                    <a:pt x="45" y="232"/>
                    <a:pt x="45" y="265"/>
                    <a:pt x="45" y="298"/>
                  </a:cubicBezTo>
                  <a:cubicBezTo>
                    <a:pt x="45" y="342"/>
                    <a:pt x="45" y="386"/>
                    <a:pt x="45" y="430"/>
                  </a:cubicBezTo>
                  <a:cubicBezTo>
                    <a:pt x="45" y="474"/>
                    <a:pt x="45" y="518"/>
                    <a:pt x="45" y="562"/>
                  </a:cubicBezTo>
                  <a:cubicBezTo>
                    <a:pt x="45" y="573"/>
                    <a:pt x="45" y="584"/>
                    <a:pt x="45" y="595"/>
                  </a:cubicBezTo>
                  <a:cubicBezTo>
                    <a:pt x="56" y="606"/>
                    <a:pt x="56" y="617"/>
                    <a:pt x="56" y="617"/>
                  </a:cubicBezTo>
                  <a:cubicBezTo>
                    <a:pt x="56" y="628"/>
                    <a:pt x="56" y="639"/>
                    <a:pt x="67" y="650"/>
                  </a:cubicBezTo>
                  <a:lnTo>
                    <a:pt x="122" y="650"/>
                  </a:lnTo>
                  <a:cubicBezTo>
                    <a:pt x="133" y="650"/>
                    <a:pt x="133" y="639"/>
                    <a:pt x="144" y="639"/>
                  </a:cubicBezTo>
                  <a:cubicBezTo>
                    <a:pt x="144" y="639"/>
                    <a:pt x="155" y="628"/>
                    <a:pt x="155" y="628"/>
                  </a:cubicBezTo>
                  <a:lnTo>
                    <a:pt x="155" y="551"/>
                  </a:lnTo>
                  <a:lnTo>
                    <a:pt x="155" y="485"/>
                  </a:lnTo>
                  <a:lnTo>
                    <a:pt x="155" y="452"/>
                  </a:lnTo>
                  <a:cubicBezTo>
                    <a:pt x="155" y="452"/>
                    <a:pt x="155" y="441"/>
                    <a:pt x="155" y="430"/>
                  </a:cubicBezTo>
                  <a:cubicBezTo>
                    <a:pt x="155" y="419"/>
                    <a:pt x="166" y="419"/>
                    <a:pt x="166" y="419"/>
                  </a:cubicBezTo>
                  <a:lnTo>
                    <a:pt x="188" y="419"/>
                  </a:lnTo>
                  <a:cubicBezTo>
                    <a:pt x="199" y="419"/>
                    <a:pt x="221" y="408"/>
                    <a:pt x="232" y="408"/>
                  </a:cubicBezTo>
                  <a:cubicBezTo>
                    <a:pt x="254" y="408"/>
                    <a:pt x="265" y="397"/>
                    <a:pt x="287" y="397"/>
                  </a:cubicBezTo>
                  <a:cubicBezTo>
                    <a:pt x="309" y="386"/>
                    <a:pt x="331" y="375"/>
                    <a:pt x="342" y="364"/>
                  </a:cubicBezTo>
                  <a:cubicBezTo>
                    <a:pt x="364" y="342"/>
                    <a:pt x="375" y="331"/>
                    <a:pt x="386" y="309"/>
                  </a:cubicBezTo>
                  <a:cubicBezTo>
                    <a:pt x="397" y="298"/>
                    <a:pt x="408" y="276"/>
                    <a:pt x="408" y="254"/>
                  </a:cubicBezTo>
                  <a:cubicBezTo>
                    <a:pt x="408" y="232"/>
                    <a:pt x="408" y="210"/>
                    <a:pt x="408" y="188"/>
                  </a:cubicBezTo>
                  <a:lnTo>
                    <a:pt x="419" y="188"/>
                  </a:lnTo>
                  <a:cubicBezTo>
                    <a:pt x="397" y="111"/>
                    <a:pt x="353" y="56"/>
                    <a:pt x="287" y="23"/>
                  </a:cubicBezTo>
                  <a:cubicBezTo>
                    <a:pt x="254" y="12"/>
                    <a:pt x="221" y="1"/>
                    <a:pt x="188"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8"/>
            <p:cNvSpPr/>
            <p:nvPr/>
          </p:nvSpPr>
          <p:spPr>
            <a:xfrm>
              <a:off x="10111625" y="685425"/>
              <a:ext cx="10750" cy="2975"/>
            </a:xfrm>
            <a:custGeom>
              <a:avLst/>
              <a:gdLst/>
              <a:ahLst/>
              <a:cxnLst/>
              <a:rect l="l" t="t" r="r" b="b"/>
              <a:pathLst>
                <a:path w="430" h="119" extrusionOk="0">
                  <a:moveTo>
                    <a:pt x="326" y="1"/>
                  </a:moveTo>
                  <a:cubicBezTo>
                    <a:pt x="307" y="1"/>
                    <a:pt x="286" y="3"/>
                    <a:pt x="264" y="3"/>
                  </a:cubicBezTo>
                  <a:cubicBezTo>
                    <a:pt x="198" y="3"/>
                    <a:pt x="133" y="14"/>
                    <a:pt x="67" y="14"/>
                  </a:cubicBezTo>
                  <a:cubicBezTo>
                    <a:pt x="1" y="14"/>
                    <a:pt x="34" y="102"/>
                    <a:pt x="89" y="113"/>
                  </a:cubicBezTo>
                  <a:lnTo>
                    <a:pt x="253" y="113"/>
                  </a:lnTo>
                  <a:cubicBezTo>
                    <a:pt x="281" y="113"/>
                    <a:pt x="311" y="118"/>
                    <a:pt x="340" y="118"/>
                  </a:cubicBezTo>
                  <a:cubicBezTo>
                    <a:pt x="369" y="118"/>
                    <a:pt x="396" y="113"/>
                    <a:pt x="418" y="91"/>
                  </a:cubicBezTo>
                  <a:cubicBezTo>
                    <a:pt x="429" y="80"/>
                    <a:pt x="429" y="47"/>
                    <a:pt x="407" y="25"/>
                  </a:cubicBezTo>
                  <a:cubicBezTo>
                    <a:pt x="381" y="5"/>
                    <a:pt x="355" y="1"/>
                    <a:pt x="326"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8"/>
            <p:cNvSpPr/>
            <p:nvPr/>
          </p:nvSpPr>
          <p:spPr>
            <a:xfrm>
              <a:off x="10114650" y="679375"/>
              <a:ext cx="12950" cy="2875"/>
            </a:xfrm>
            <a:custGeom>
              <a:avLst/>
              <a:gdLst/>
              <a:ahLst/>
              <a:cxnLst/>
              <a:rect l="l" t="t" r="r" b="b"/>
              <a:pathLst>
                <a:path w="518" h="115" extrusionOk="0">
                  <a:moveTo>
                    <a:pt x="376" y="0"/>
                  </a:moveTo>
                  <a:cubicBezTo>
                    <a:pt x="344" y="0"/>
                    <a:pt x="314" y="3"/>
                    <a:pt x="286" y="3"/>
                  </a:cubicBezTo>
                  <a:cubicBezTo>
                    <a:pt x="209" y="14"/>
                    <a:pt x="132" y="14"/>
                    <a:pt x="55" y="14"/>
                  </a:cubicBezTo>
                  <a:cubicBezTo>
                    <a:pt x="1" y="14"/>
                    <a:pt x="22" y="102"/>
                    <a:pt x="66" y="102"/>
                  </a:cubicBezTo>
                  <a:cubicBezTo>
                    <a:pt x="132" y="113"/>
                    <a:pt x="209" y="113"/>
                    <a:pt x="275" y="113"/>
                  </a:cubicBezTo>
                  <a:cubicBezTo>
                    <a:pt x="302" y="113"/>
                    <a:pt x="332" y="115"/>
                    <a:pt x="362" y="115"/>
                  </a:cubicBezTo>
                  <a:cubicBezTo>
                    <a:pt x="407" y="115"/>
                    <a:pt x="451" y="111"/>
                    <a:pt x="484" y="91"/>
                  </a:cubicBezTo>
                  <a:cubicBezTo>
                    <a:pt x="517" y="69"/>
                    <a:pt x="495" y="25"/>
                    <a:pt x="473" y="14"/>
                  </a:cubicBezTo>
                  <a:cubicBezTo>
                    <a:pt x="440" y="3"/>
                    <a:pt x="407" y="0"/>
                    <a:pt x="37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8"/>
            <p:cNvSpPr/>
            <p:nvPr/>
          </p:nvSpPr>
          <p:spPr>
            <a:xfrm>
              <a:off x="10128400" y="676400"/>
              <a:ext cx="11850" cy="11900"/>
            </a:xfrm>
            <a:custGeom>
              <a:avLst/>
              <a:gdLst/>
              <a:ahLst/>
              <a:cxnLst/>
              <a:rect l="l" t="t" r="r" b="b"/>
              <a:pathLst>
                <a:path w="474" h="476" extrusionOk="0">
                  <a:moveTo>
                    <a:pt x="220" y="1"/>
                  </a:moveTo>
                  <a:cubicBezTo>
                    <a:pt x="165" y="1"/>
                    <a:pt x="110" y="45"/>
                    <a:pt x="77" y="78"/>
                  </a:cubicBezTo>
                  <a:cubicBezTo>
                    <a:pt x="50" y="106"/>
                    <a:pt x="84" y="149"/>
                    <a:pt x="115" y="149"/>
                  </a:cubicBezTo>
                  <a:cubicBezTo>
                    <a:pt x="121" y="149"/>
                    <a:pt x="127" y="147"/>
                    <a:pt x="132" y="144"/>
                  </a:cubicBezTo>
                  <a:cubicBezTo>
                    <a:pt x="146" y="130"/>
                    <a:pt x="187" y="109"/>
                    <a:pt x="211" y="109"/>
                  </a:cubicBezTo>
                  <a:cubicBezTo>
                    <a:pt x="226" y="109"/>
                    <a:pt x="233" y="118"/>
                    <a:pt x="220" y="144"/>
                  </a:cubicBezTo>
                  <a:cubicBezTo>
                    <a:pt x="198" y="188"/>
                    <a:pt x="154" y="221"/>
                    <a:pt x="121" y="243"/>
                  </a:cubicBezTo>
                  <a:cubicBezTo>
                    <a:pt x="77" y="287"/>
                    <a:pt x="0" y="342"/>
                    <a:pt x="22" y="408"/>
                  </a:cubicBezTo>
                  <a:cubicBezTo>
                    <a:pt x="44" y="463"/>
                    <a:pt x="99" y="474"/>
                    <a:pt x="143" y="474"/>
                  </a:cubicBezTo>
                  <a:cubicBezTo>
                    <a:pt x="179" y="474"/>
                    <a:pt x="217" y="475"/>
                    <a:pt x="257" y="475"/>
                  </a:cubicBezTo>
                  <a:cubicBezTo>
                    <a:pt x="316" y="475"/>
                    <a:pt x="376" y="472"/>
                    <a:pt x="429" y="452"/>
                  </a:cubicBezTo>
                  <a:cubicBezTo>
                    <a:pt x="473" y="430"/>
                    <a:pt x="451" y="364"/>
                    <a:pt x="407" y="364"/>
                  </a:cubicBezTo>
                  <a:cubicBezTo>
                    <a:pt x="363" y="353"/>
                    <a:pt x="308" y="353"/>
                    <a:pt x="253" y="353"/>
                  </a:cubicBezTo>
                  <a:cubicBezTo>
                    <a:pt x="242" y="353"/>
                    <a:pt x="198" y="364"/>
                    <a:pt x="154" y="364"/>
                  </a:cubicBezTo>
                  <a:cubicBezTo>
                    <a:pt x="198" y="320"/>
                    <a:pt x="275" y="265"/>
                    <a:pt x="286" y="243"/>
                  </a:cubicBezTo>
                  <a:cubicBezTo>
                    <a:pt x="319" y="199"/>
                    <a:pt x="341" y="144"/>
                    <a:pt x="319" y="100"/>
                  </a:cubicBezTo>
                  <a:cubicBezTo>
                    <a:pt x="308" y="45"/>
                    <a:pt x="275" y="12"/>
                    <a:pt x="22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8"/>
            <p:cNvSpPr/>
            <p:nvPr/>
          </p:nvSpPr>
          <p:spPr>
            <a:xfrm>
              <a:off x="10140050" y="674275"/>
              <a:ext cx="27350" cy="16175"/>
            </a:xfrm>
            <a:custGeom>
              <a:avLst/>
              <a:gdLst/>
              <a:ahLst/>
              <a:cxnLst/>
              <a:rect l="l" t="t" r="r" b="b"/>
              <a:pathLst>
                <a:path w="1094" h="647" extrusionOk="0">
                  <a:moveTo>
                    <a:pt x="1021" y="1"/>
                  </a:moveTo>
                  <a:cubicBezTo>
                    <a:pt x="1009" y="1"/>
                    <a:pt x="997" y="6"/>
                    <a:pt x="986" y="20"/>
                  </a:cubicBezTo>
                  <a:lnTo>
                    <a:pt x="975" y="20"/>
                  </a:lnTo>
                  <a:cubicBezTo>
                    <a:pt x="931" y="75"/>
                    <a:pt x="838" y="89"/>
                    <a:pt x="740" y="89"/>
                  </a:cubicBezTo>
                  <a:cubicBezTo>
                    <a:pt x="642" y="89"/>
                    <a:pt x="541" y="75"/>
                    <a:pt x="480" y="75"/>
                  </a:cubicBezTo>
                  <a:cubicBezTo>
                    <a:pt x="326" y="75"/>
                    <a:pt x="194" y="86"/>
                    <a:pt x="51" y="130"/>
                  </a:cubicBezTo>
                  <a:cubicBezTo>
                    <a:pt x="0" y="150"/>
                    <a:pt x="34" y="208"/>
                    <a:pt x="74" y="208"/>
                  </a:cubicBezTo>
                  <a:cubicBezTo>
                    <a:pt x="78" y="208"/>
                    <a:pt x="81" y="208"/>
                    <a:pt x="84" y="207"/>
                  </a:cubicBezTo>
                  <a:cubicBezTo>
                    <a:pt x="117" y="196"/>
                    <a:pt x="150" y="196"/>
                    <a:pt x="183" y="185"/>
                  </a:cubicBezTo>
                  <a:cubicBezTo>
                    <a:pt x="183" y="196"/>
                    <a:pt x="183" y="207"/>
                    <a:pt x="183" y="207"/>
                  </a:cubicBezTo>
                  <a:cubicBezTo>
                    <a:pt x="216" y="273"/>
                    <a:pt x="249" y="339"/>
                    <a:pt x="260" y="416"/>
                  </a:cubicBezTo>
                  <a:cubicBezTo>
                    <a:pt x="260" y="471"/>
                    <a:pt x="249" y="537"/>
                    <a:pt x="271" y="603"/>
                  </a:cubicBezTo>
                  <a:cubicBezTo>
                    <a:pt x="282" y="630"/>
                    <a:pt x="312" y="647"/>
                    <a:pt x="337" y="647"/>
                  </a:cubicBezTo>
                  <a:cubicBezTo>
                    <a:pt x="362" y="647"/>
                    <a:pt x="381" y="630"/>
                    <a:pt x="370" y="592"/>
                  </a:cubicBezTo>
                  <a:cubicBezTo>
                    <a:pt x="359" y="515"/>
                    <a:pt x="359" y="438"/>
                    <a:pt x="337" y="361"/>
                  </a:cubicBezTo>
                  <a:cubicBezTo>
                    <a:pt x="326" y="295"/>
                    <a:pt x="282" y="240"/>
                    <a:pt x="238" y="185"/>
                  </a:cubicBezTo>
                  <a:cubicBezTo>
                    <a:pt x="268" y="181"/>
                    <a:pt x="298" y="180"/>
                    <a:pt x="329" y="180"/>
                  </a:cubicBezTo>
                  <a:cubicBezTo>
                    <a:pt x="392" y="180"/>
                    <a:pt x="458" y="185"/>
                    <a:pt x="524" y="185"/>
                  </a:cubicBezTo>
                  <a:cubicBezTo>
                    <a:pt x="546" y="251"/>
                    <a:pt x="568" y="306"/>
                    <a:pt x="590" y="361"/>
                  </a:cubicBezTo>
                  <a:cubicBezTo>
                    <a:pt x="612" y="427"/>
                    <a:pt x="645" y="482"/>
                    <a:pt x="645" y="548"/>
                  </a:cubicBezTo>
                  <a:cubicBezTo>
                    <a:pt x="645" y="548"/>
                    <a:pt x="645" y="559"/>
                    <a:pt x="645" y="559"/>
                  </a:cubicBezTo>
                  <a:lnTo>
                    <a:pt x="645" y="570"/>
                  </a:lnTo>
                  <a:cubicBezTo>
                    <a:pt x="645" y="592"/>
                    <a:pt x="656" y="625"/>
                    <a:pt x="678" y="636"/>
                  </a:cubicBezTo>
                  <a:lnTo>
                    <a:pt x="700" y="636"/>
                  </a:lnTo>
                  <a:cubicBezTo>
                    <a:pt x="708" y="638"/>
                    <a:pt x="716" y="640"/>
                    <a:pt x="723" y="640"/>
                  </a:cubicBezTo>
                  <a:cubicBezTo>
                    <a:pt x="747" y="640"/>
                    <a:pt x="769" y="625"/>
                    <a:pt x="777" y="592"/>
                  </a:cubicBezTo>
                  <a:cubicBezTo>
                    <a:pt x="777" y="515"/>
                    <a:pt x="744" y="449"/>
                    <a:pt x="711" y="383"/>
                  </a:cubicBezTo>
                  <a:cubicBezTo>
                    <a:pt x="678" y="317"/>
                    <a:pt x="645" y="251"/>
                    <a:pt x="612" y="185"/>
                  </a:cubicBezTo>
                  <a:lnTo>
                    <a:pt x="612" y="185"/>
                  </a:lnTo>
                  <a:cubicBezTo>
                    <a:pt x="667" y="196"/>
                    <a:pt x="722" y="196"/>
                    <a:pt x="777" y="196"/>
                  </a:cubicBezTo>
                  <a:cubicBezTo>
                    <a:pt x="791" y="196"/>
                    <a:pt x="806" y="196"/>
                    <a:pt x="824" y="196"/>
                  </a:cubicBezTo>
                  <a:cubicBezTo>
                    <a:pt x="919" y="196"/>
                    <a:pt x="1057" y="188"/>
                    <a:pt x="1085" y="86"/>
                  </a:cubicBezTo>
                  <a:cubicBezTo>
                    <a:pt x="1093" y="53"/>
                    <a:pt x="1058" y="1"/>
                    <a:pt x="102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8"/>
            <p:cNvSpPr/>
            <p:nvPr/>
          </p:nvSpPr>
          <p:spPr>
            <a:xfrm>
              <a:off x="10165475" y="680275"/>
              <a:ext cx="11875" cy="10650"/>
            </a:xfrm>
            <a:custGeom>
              <a:avLst/>
              <a:gdLst/>
              <a:ahLst/>
              <a:cxnLst/>
              <a:rect l="l" t="t" r="r" b="b"/>
              <a:pathLst>
                <a:path w="475" h="426" extrusionOk="0">
                  <a:moveTo>
                    <a:pt x="216" y="109"/>
                  </a:moveTo>
                  <a:cubicBezTo>
                    <a:pt x="241" y="109"/>
                    <a:pt x="262" y="112"/>
                    <a:pt x="266" y="121"/>
                  </a:cubicBezTo>
                  <a:lnTo>
                    <a:pt x="255" y="121"/>
                  </a:lnTo>
                  <a:cubicBezTo>
                    <a:pt x="266" y="132"/>
                    <a:pt x="200" y="176"/>
                    <a:pt x="189" y="187"/>
                  </a:cubicBezTo>
                  <a:cubicBezTo>
                    <a:pt x="167" y="198"/>
                    <a:pt x="134" y="220"/>
                    <a:pt x="112" y="231"/>
                  </a:cubicBezTo>
                  <a:lnTo>
                    <a:pt x="101" y="154"/>
                  </a:lnTo>
                  <a:cubicBezTo>
                    <a:pt x="101" y="143"/>
                    <a:pt x="101" y="143"/>
                    <a:pt x="101" y="132"/>
                  </a:cubicBezTo>
                  <a:cubicBezTo>
                    <a:pt x="121" y="118"/>
                    <a:pt x="175" y="109"/>
                    <a:pt x="216" y="109"/>
                  </a:cubicBezTo>
                  <a:close/>
                  <a:moveTo>
                    <a:pt x="174" y="0"/>
                  </a:moveTo>
                  <a:cubicBezTo>
                    <a:pt x="85" y="0"/>
                    <a:pt x="0" y="32"/>
                    <a:pt x="13" y="110"/>
                  </a:cubicBezTo>
                  <a:cubicBezTo>
                    <a:pt x="13" y="121"/>
                    <a:pt x="13" y="121"/>
                    <a:pt x="24" y="132"/>
                  </a:cubicBezTo>
                  <a:cubicBezTo>
                    <a:pt x="24" y="187"/>
                    <a:pt x="24" y="231"/>
                    <a:pt x="24" y="286"/>
                  </a:cubicBezTo>
                  <a:cubicBezTo>
                    <a:pt x="24" y="341"/>
                    <a:pt x="24" y="374"/>
                    <a:pt x="57" y="418"/>
                  </a:cubicBezTo>
                  <a:cubicBezTo>
                    <a:pt x="62" y="423"/>
                    <a:pt x="71" y="426"/>
                    <a:pt x="79" y="426"/>
                  </a:cubicBezTo>
                  <a:cubicBezTo>
                    <a:pt x="87" y="426"/>
                    <a:pt x="95" y="423"/>
                    <a:pt x="101" y="418"/>
                  </a:cubicBezTo>
                  <a:cubicBezTo>
                    <a:pt x="123" y="396"/>
                    <a:pt x="134" y="385"/>
                    <a:pt x="134" y="363"/>
                  </a:cubicBezTo>
                  <a:cubicBezTo>
                    <a:pt x="189" y="363"/>
                    <a:pt x="233" y="363"/>
                    <a:pt x="288" y="374"/>
                  </a:cubicBezTo>
                  <a:cubicBezTo>
                    <a:pt x="332" y="374"/>
                    <a:pt x="369" y="388"/>
                    <a:pt x="404" y="388"/>
                  </a:cubicBezTo>
                  <a:cubicBezTo>
                    <a:pt x="413" y="388"/>
                    <a:pt x="422" y="387"/>
                    <a:pt x="431" y="385"/>
                  </a:cubicBezTo>
                  <a:cubicBezTo>
                    <a:pt x="475" y="374"/>
                    <a:pt x="464" y="308"/>
                    <a:pt x="442" y="297"/>
                  </a:cubicBezTo>
                  <a:cubicBezTo>
                    <a:pt x="398" y="264"/>
                    <a:pt x="354" y="253"/>
                    <a:pt x="299" y="253"/>
                  </a:cubicBezTo>
                  <a:cubicBezTo>
                    <a:pt x="376" y="187"/>
                    <a:pt x="409" y="110"/>
                    <a:pt x="332" y="44"/>
                  </a:cubicBezTo>
                  <a:cubicBezTo>
                    <a:pt x="300" y="16"/>
                    <a:pt x="236" y="0"/>
                    <a:pt x="174"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7" name="Google Shape;247;p18"/>
          <p:cNvGrpSpPr/>
          <p:nvPr/>
        </p:nvGrpSpPr>
        <p:grpSpPr>
          <a:xfrm>
            <a:off x="256604" y="1631567"/>
            <a:ext cx="17460532" cy="4731110"/>
            <a:chOff x="128302" y="815783"/>
            <a:chExt cx="8730266" cy="2365555"/>
          </a:xfrm>
        </p:grpSpPr>
        <p:grpSp>
          <p:nvGrpSpPr>
            <p:cNvPr id="248" name="Google Shape;248;p18"/>
            <p:cNvGrpSpPr/>
            <p:nvPr/>
          </p:nvGrpSpPr>
          <p:grpSpPr>
            <a:xfrm rot="5400000" flipH="1">
              <a:off x="8217196" y="1123410"/>
              <a:ext cx="949000" cy="333745"/>
              <a:chOff x="10418321" y="-3066640"/>
              <a:chExt cx="949000" cy="333745"/>
            </a:xfrm>
          </p:grpSpPr>
          <p:sp>
            <p:nvSpPr>
              <p:cNvPr id="249" name="Google Shape;249;p18"/>
              <p:cNvSpPr/>
              <p:nvPr/>
            </p:nvSpPr>
            <p:spPr>
              <a:xfrm>
                <a:off x="10418321" y="-3066640"/>
                <a:ext cx="640287" cy="255442"/>
              </a:xfrm>
              <a:custGeom>
                <a:avLst/>
                <a:gdLst/>
                <a:ahLst/>
                <a:cxnLst/>
                <a:rect l="l" t="t" r="r" b="b"/>
                <a:pathLst>
                  <a:path w="10856" h="4331" extrusionOk="0">
                    <a:moveTo>
                      <a:pt x="1024" y="0"/>
                    </a:moveTo>
                    <a:cubicBezTo>
                      <a:pt x="648" y="0"/>
                      <a:pt x="307" y="266"/>
                      <a:pt x="221" y="647"/>
                    </a:cubicBezTo>
                    <a:lnTo>
                      <a:pt x="100" y="1175"/>
                    </a:lnTo>
                    <a:cubicBezTo>
                      <a:pt x="1" y="1615"/>
                      <a:pt x="287" y="2055"/>
                      <a:pt x="727" y="2153"/>
                    </a:cubicBezTo>
                    <a:lnTo>
                      <a:pt x="10382" y="4331"/>
                    </a:lnTo>
                    <a:lnTo>
                      <a:pt x="10855" y="2197"/>
                    </a:lnTo>
                    <a:lnTo>
                      <a:pt x="1200" y="31"/>
                    </a:lnTo>
                    <a:lnTo>
                      <a:pt x="1200" y="20"/>
                    </a:lnTo>
                    <a:cubicBezTo>
                      <a:pt x="1141" y="7"/>
                      <a:pt x="1082" y="0"/>
                      <a:pt x="1024"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8"/>
              <p:cNvSpPr/>
              <p:nvPr/>
            </p:nvSpPr>
            <p:spPr>
              <a:xfrm>
                <a:off x="11009902" y="-2950271"/>
                <a:ext cx="357419" cy="210912"/>
              </a:xfrm>
              <a:custGeom>
                <a:avLst/>
                <a:gdLst/>
                <a:ahLst/>
                <a:cxnLst/>
                <a:rect l="l" t="t" r="r" b="b"/>
                <a:pathLst>
                  <a:path w="6060" h="3576" extrusionOk="0">
                    <a:moveTo>
                      <a:pt x="766" y="1"/>
                    </a:moveTo>
                    <a:cubicBezTo>
                      <a:pt x="642" y="1"/>
                      <a:pt x="535" y="76"/>
                      <a:pt x="506" y="202"/>
                    </a:cubicBezTo>
                    <a:lnTo>
                      <a:pt x="33" y="2325"/>
                    </a:lnTo>
                    <a:cubicBezTo>
                      <a:pt x="0" y="2457"/>
                      <a:pt x="88" y="2600"/>
                      <a:pt x="220" y="2622"/>
                    </a:cubicBezTo>
                    <a:lnTo>
                      <a:pt x="4300" y="3546"/>
                    </a:lnTo>
                    <a:cubicBezTo>
                      <a:pt x="4396" y="3566"/>
                      <a:pt x="4492" y="3576"/>
                      <a:pt x="4586" y="3576"/>
                    </a:cubicBezTo>
                    <a:cubicBezTo>
                      <a:pt x="5205" y="3576"/>
                      <a:pt x="5763" y="3154"/>
                      <a:pt x="5906" y="2534"/>
                    </a:cubicBezTo>
                    <a:cubicBezTo>
                      <a:pt x="6060" y="1808"/>
                      <a:pt x="5609" y="1093"/>
                      <a:pt x="4883" y="928"/>
                    </a:cubicBezTo>
                    <a:lnTo>
                      <a:pt x="814" y="5"/>
                    </a:lnTo>
                    <a:cubicBezTo>
                      <a:pt x="798" y="2"/>
                      <a:pt x="782" y="1"/>
                      <a:pt x="766" y="1"/>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8"/>
              <p:cNvSpPr/>
              <p:nvPr/>
            </p:nvSpPr>
            <p:spPr>
              <a:xfrm>
                <a:off x="10829596" y="-2820598"/>
                <a:ext cx="261399" cy="87703"/>
              </a:xfrm>
              <a:custGeom>
                <a:avLst/>
                <a:gdLst/>
                <a:ahLst/>
                <a:cxnLst/>
                <a:rect l="l" t="t" r="r" b="b"/>
                <a:pathLst>
                  <a:path w="4432" h="1487" extrusionOk="0">
                    <a:moveTo>
                      <a:pt x="395" y="1"/>
                    </a:moveTo>
                    <a:cubicBezTo>
                      <a:pt x="234" y="1"/>
                      <a:pt x="82" y="113"/>
                      <a:pt x="44" y="274"/>
                    </a:cubicBezTo>
                    <a:cubicBezTo>
                      <a:pt x="0" y="472"/>
                      <a:pt x="121" y="670"/>
                      <a:pt x="319" y="714"/>
                    </a:cubicBezTo>
                    <a:lnTo>
                      <a:pt x="3706" y="1473"/>
                    </a:lnTo>
                    <a:cubicBezTo>
                      <a:pt x="3747" y="1482"/>
                      <a:pt x="3787" y="1486"/>
                      <a:pt x="3827" y="1486"/>
                    </a:cubicBezTo>
                    <a:cubicBezTo>
                      <a:pt x="4068" y="1486"/>
                      <a:pt x="4286" y="1322"/>
                      <a:pt x="4333" y="1077"/>
                    </a:cubicBezTo>
                    <a:lnTo>
                      <a:pt x="4377" y="890"/>
                    </a:lnTo>
                    <a:lnTo>
                      <a:pt x="4377" y="879"/>
                    </a:lnTo>
                    <a:lnTo>
                      <a:pt x="4432" y="637"/>
                    </a:lnTo>
                    <a:lnTo>
                      <a:pt x="3948" y="527"/>
                    </a:lnTo>
                    <a:lnTo>
                      <a:pt x="3893" y="769"/>
                    </a:lnTo>
                    <a:lnTo>
                      <a:pt x="473" y="10"/>
                    </a:lnTo>
                    <a:cubicBezTo>
                      <a:pt x="447" y="4"/>
                      <a:pt x="421" y="1"/>
                      <a:pt x="395" y="1"/>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8"/>
              <p:cNvSpPr/>
              <p:nvPr/>
            </p:nvSpPr>
            <p:spPr>
              <a:xfrm>
                <a:off x="11259687" y="-2883269"/>
                <a:ext cx="81687" cy="101269"/>
              </a:xfrm>
              <a:custGeom>
                <a:avLst/>
                <a:gdLst/>
                <a:ahLst/>
                <a:cxnLst/>
                <a:rect l="l" t="t" r="r" b="b"/>
                <a:pathLst>
                  <a:path w="1385" h="1717" extrusionOk="0">
                    <a:moveTo>
                      <a:pt x="188" y="1"/>
                    </a:moveTo>
                    <a:cubicBezTo>
                      <a:pt x="1" y="1"/>
                      <a:pt x="46" y="321"/>
                      <a:pt x="208" y="342"/>
                    </a:cubicBezTo>
                    <a:cubicBezTo>
                      <a:pt x="483" y="375"/>
                      <a:pt x="736" y="496"/>
                      <a:pt x="868" y="749"/>
                    </a:cubicBezTo>
                    <a:cubicBezTo>
                      <a:pt x="989" y="991"/>
                      <a:pt x="923" y="1233"/>
                      <a:pt x="835" y="1475"/>
                    </a:cubicBezTo>
                    <a:cubicBezTo>
                      <a:pt x="787" y="1596"/>
                      <a:pt x="897" y="1716"/>
                      <a:pt x="1012" y="1716"/>
                    </a:cubicBezTo>
                    <a:cubicBezTo>
                      <a:pt x="1054" y="1716"/>
                      <a:pt x="1097" y="1700"/>
                      <a:pt x="1132" y="1662"/>
                    </a:cubicBezTo>
                    <a:cubicBezTo>
                      <a:pt x="1385" y="1354"/>
                      <a:pt x="1363" y="870"/>
                      <a:pt x="1154" y="540"/>
                    </a:cubicBezTo>
                    <a:cubicBezTo>
                      <a:pt x="945" y="199"/>
                      <a:pt x="582" y="23"/>
                      <a:pt x="197" y="1"/>
                    </a:cubicBezTo>
                    <a:cubicBezTo>
                      <a:pt x="194" y="1"/>
                      <a:pt x="191" y="1"/>
                      <a:pt x="188"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8"/>
              <p:cNvSpPr/>
              <p:nvPr/>
            </p:nvSpPr>
            <p:spPr>
              <a:xfrm>
                <a:off x="10522304" y="-3041868"/>
                <a:ext cx="390801" cy="111708"/>
              </a:xfrm>
              <a:custGeom>
                <a:avLst/>
                <a:gdLst/>
                <a:ahLst/>
                <a:cxnLst/>
                <a:rect l="l" t="t" r="r" b="b"/>
                <a:pathLst>
                  <a:path w="6626" h="1894" extrusionOk="0">
                    <a:moveTo>
                      <a:pt x="161" y="1"/>
                    </a:moveTo>
                    <a:cubicBezTo>
                      <a:pt x="0" y="1"/>
                      <a:pt x="22" y="275"/>
                      <a:pt x="184" y="326"/>
                    </a:cubicBezTo>
                    <a:cubicBezTo>
                      <a:pt x="2230" y="964"/>
                      <a:pt x="4352" y="1316"/>
                      <a:pt x="6420" y="1887"/>
                    </a:cubicBezTo>
                    <a:cubicBezTo>
                      <a:pt x="6437" y="1892"/>
                      <a:pt x="6452" y="1894"/>
                      <a:pt x="6466" y="1894"/>
                    </a:cubicBezTo>
                    <a:cubicBezTo>
                      <a:pt x="6626" y="1894"/>
                      <a:pt x="6604" y="1630"/>
                      <a:pt x="6453" y="1580"/>
                    </a:cubicBezTo>
                    <a:cubicBezTo>
                      <a:pt x="4440" y="832"/>
                      <a:pt x="2263" y="601"/>
                      <a:pt x="206" y="7"/>
                    </a:cubicBezTo>
                    <a:cubicBezTo>
                      <a:pt x="190" y="3"/>
                      <a:pt x="175" y="1"/>
                      <a:pt x="161"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54" name="Google Shape;254;p18"/>
            <p:cNvGrpSpPr/>
            <p:nvPr/>
          </p:nvGrpSpPr>
          <p:grpSpPr>
            <a:xfrm flipH="1">
              <a:off x="128302" y="2476243"/>
              <a:ext cx="489301" cy="705095"/>
              <a:chOff x="6163517" y="-1633036"/>
              <a:chExt cx="713996" cy="1028885"/>
            </a:xfrm>
          </p:grpSpPr>
          <p:sp>
            <p:nvSpPr>
              <p:cNvPr id="255" name="Google Shape;255;p18"/>
              <p:cNvSpPr/>
              <p:nvPr/>
            </p:nvSpPr>
            <p:spPr>
              <a:xfrm rot="5915849">
                <a:off x="6102856" y="-1229927"/>
                <a:ext cx="704211" cy="483043"/>
              </a:xfrm>
              <a:custGeom>
                <a:avLst/>
                <a:gdLst/>
                <a:ahLst/>
                <a:cxnLst/>
                <a:rect l="l" t="t" r="r" b="b"/>
                <a:pathLst>
                  <a:path w="5709" h="3916" extrusionOk="0">
                    <a:moveTo>
                      <a:pt x="165" y="1"/>
                    </a:moveTo>
                    <a:lnTo>
                      <a:pt x="1" y="3696"/>
                    </a:lnTo>
                    <a:lnTo>
                      <a:pt x="5070" y="3916"/>
                    </a:lnTo>
                    <a:cubicBezTo>
                      <a:pt x="5191" y="3916"/>
                      <a:pt x="5290" y="3839"/>
                      <a:pt x="5334" y="3729"/>
                    </a:cubicBezTo>
                    <a:lnTo>
                      <a:pt x="5367" y="3586"/>
                    </a:lnTo>
                    <a:cubicBezTo>
                      <a:pt x="5675" y="2563"/>
                      <a:pt x="5708" y="1474"/>
                      <a:pt x="5477" y="419"/>
                    </a:cubicBezTo>
                    <a:cubicBezTo>
                      <a:pt x="5455" y="309"/>
                      <a:pt x="5356" y="232"/>
                      <a:pt x="5235" y="221"/>
                    </a:cubicBezTo>
                    <a:lnTo>
                      <a:pt x="165" y="1"/>
                    </a:ln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8"/>
              <p:cNvSpPr/>
              <p:nvPr/>
            </p:nvSpPr>
            <p:spPr>
              <a:xfrm rot="5915849">
                <a:off x="6417019" y="-1660936"/>
                <a:ext cx="238931" cy="457263"/>
              </a:xfrm>
              <a:custGeom>
                <a:avLst/>
                <a:gdLst/>
                <a:ahLst/>
                <a:cxnLst/>
                <a:rect l="l" t="t" r="r" b="b"/>
                <a:pathLst>
                  <a:path w="1937" h="3707" fill="none" extrusionOk="0">
                    <a:moveTo>
                      <a:pt x="1936" y="1"/>
                    </a:moveTo>
                    <a:lnTo>
                      <a:pt x="45" y="1188"/>
                    </a:lnTo>
                    <a:lnTo>
                      <a:pt x="1" y="2354"/>
                    </a:lnTo>
                    <a:lnTo>
                      <a:pt x="1772" y="3707"/>
                    </a:lnTo>
                    <a:close/>
                  </a:path>
                </a:pathLst>
              </a:custGeom>
              <a:noFill/>
              <a:ln w="3575" cap="rnd" cmpd="sng">
                <a:solidFill>
                  <a:srgbClr val="4863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8"/>
              <p:cNvSpPr/>
              <p:nvPr/>
            </p:nvSpPr>
            <p:spPr>
              <a:xfrm rot="5915849">
                <a:off x="6548014" y="-1153641"/>
                <a:ext cx="459976" cy="131739"/>
              </a:xfrm>
              <a:custGeom>
                <a:avLst/>
                <a:gdLst/>
                <a:ahLst/>
                <a:cxnLst/>
                <a:rect l="l" t="t" r="r" b="b"/>
                <a:pathLst>
                  <a:path w="3729" h="1068" extrusionOk="0">
                    <a:moveTo>
                      <a:pt x="596" y="1"/>
                    </a:moveTo>
                    <a:cubicBezTo>
                      <a:pt x="297" y="1"/>
                      <a:pt x="33" y="239"/>
                      <a:pt x="23" y="551"/>
                    </a:cubicBezTo>
                    <a:lnTo>
                      <a:pt x="12" y="771"/>
                    </a:lnTo>
                    <a:lnTo>
                      <a:pt x="1" y="1046"/>
                    </a:lnTo>
                    <a:lnTo>
                      <a:pt x="550" y="1068"/>
                    </a:lnTo>
                    <a:lnTo>
                      <a:pt x="561" y="793"/>
                    </a:lnTo>
                    <a:lnTo>
                      <a:pt x="3300" y="914"/>
                    </a:lnTo>
                    <a:cubicBezTo>
                      <a:pt x="3306" y="914"/>
                      <a:pt x="3313" y="914"/>
                      <a:pt x="3319" y="914"/>
                    </a:cubicBezTo>
                    <a:cubicBezTo>
                      <a:pt x="3531" y="914"/>
                      <a:pt x="3707" y="743"/>
                      <a:pt x="3718" y="540"/>
                    </a:cubicBezTo>
                    <a:cubicBezTo>
                      <a:pt x="3729" y="320"/>
                      <a:pt x="3553" y="133"/>
                      <a:pt x="3333" y="122"/>
                    </a:cubicBezTo>
                    <a:lnTo>
                      <a:pt x="616" y="1"/>
                    </a:lnTo>
                    <a:cubicBezTo>
                      <a:pt x="610" y="1"/>
                      <a:pt x="603" y="1"/>
                      <a:pt x="596" y="1"/>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8"/>
              <p:cNvSpPr/>
              <p:nvPr/>
            </p:nvSpPr>
            <p:spPr>
              <a:xfrm rot="5915849">
                <a:off x="6275969" y="-1606636"/>
                <a:ext cx="491184" cy="508947"/>
              </a:xfrm>
              <a:custGeom>
                <a:avLst/>
                <a:gdLst/>
                <a:ahLst/>
                <a:cxnLst/>
                <a:rect l="l" t="t" r="r" b="b"/>
                <a:pathLst>
                  <a:path w="3982" h="4126" extrusionOk="0">
                    <a:moveTo>
                      <a:pt x="1289" y="0"/>
                    </a:moveTo>
                    <a:cubicBezTo>
                      <a:pt x="659" y="0"/>
                      <a:pt x="131" y="488"/>
                      <a:pt x="99" y="1122"/>
                    </a:cubicBezTo>
                    <a:lnTo>
                      <a:pt x="33" y="2805"/>
                    </a:lnTo>
                    <a:cubicBezTo>
                      <a:pt x="0" y="3454"/>
                      <a:pt x="506" y="4004"/>
                      <a:pt x="1155" y="4026"/>
                    </a:cubicBezTo>
                    <a:lnTo>
                      <a:pt x="3442" y="4125"/>
                    </a:lnTo>
                    <a:cubicBezTo>
                      <a:pt x="3449" y="4125"/>
                      <a:pt x="3455" y="4125"/>
                      <a:pt x="3462" y="4125"/>
                    </a:cubicBezTo>
                    <a:cubicBezTo>
                      <a:pt x="3662" y="4125"/>
                      <a:pt x="3827" y="3964"/>
                      <a:pt x="3827" y="3773"/>
                    </a:cubicBezTo>
                    <a:lnTo>
                      <a:pt x="3970" y="584"/>
                    </a:lnTo>
                    <a:cubicBezTo>
                      <a:pt x="3981" y="331"/>
                      <a:pt x="3783" y="111"/>
                      <a:pt x="3530" y="100"/>
                    </a:cubicBezTo>
                    <a:lnTo>
                      <a:pt x="1331" y="1"/>
                    </a:lnTo>
                    <a:cubicBezTo>
                      <a:pt x="1317" y="0"/>
                      <a:pt x="1303" y="0"/>
                      <a:pt x="1289"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8"/>
              <p:cNvSpPr/>
              <p:nvPr/>
            </p:nvSpPr>
            <p:spPr>
              <a:xfrm rot="5915849">
                <a:off x="6102856" y="-1229927"/>
                <a:ext cx="704211" cy="483043"/>
              </a:xfrm>
              <a:custGeom>
                <a:avLst/>
                <a:gdLst/>
                <a:ahLst/>
                <a:cxnLst/>
                <a:rect l="l" t="t" r="r" b="b"/>
                <a:pathLst>
                  <a:path w="5709" h="3916" extrusionOk="0">
                    <a:moveTo>
                      <a:pt x="165" y="1"/>
                    </a:moveTo>
                    <a:lnTo>
                      <a:pt x="1" y="3696"/>
                    </a:lnTo>
                    <a:lnTo>
                      <a:pt x="5070" y="3916"/>
                    </a:lnTo>
                    <a:cubicBezTo>
                      <a:pt x="5191" y="3916"/>
                      <a:pt x="5290" y="3839"/>
                      <a:pt x="5334" y="3729"/>
                    </a:cubicBezTo>
                    <a:lnTo>
                      <a:pt x="5367" y="3586"/>
                    </a:lnTo>
                    <a:cubicBezTo>
                      <a:pt x="5675" y="2563"/>
                      <a:pt x="5708" y="1474"/>
                      <a:pt x="5477" y="419"/>
                    </a:cubicBezTo>
                    <a:cubicBezTo>
                      <a:pt x="5455" y="309"/>
                      <a:pt x="5356" y="232"/>
                      <a:pt x="5235" y="221"/>
                    </a:cubicBezTo>
                    <a:lnTo>
                      <a:pt x="16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8"/>
              <p:cNvSpPr/>
              <p:nvPr/>
            </p:nvSpPr>
            <p:spPr>
              <a:xfrm rot="5915849">
                <a:off x="6275969" y="-1606636"/>
                <a:ext cx="491184" cy="508947"/>
              </a:xfrm>
              <a:custGeom>
                <a:avLst/>
                <a:gdLst/>
                <a:ahLst/>
                <a:cxnLst/>
                <a:rect l="l" t="t" r="r" b="b"/>
                <a:pathLst>
                  <a:path w="3982" h="4126" extrusionOk="0">
                    <a:moveTo>
                      <a:pt x="1289" y="0"/>
                    </a:moveTo>
                    <a:cubicBezTo>
                      <a:pt x="659" y="0"/>
                      <a:pt x="131" y="488"/>
                      <a:pt x="99" y="1122"/>
                    </a:cubicBezTo>
                    <a:lnTo>
                      <a:pt x="33" y="2805"/>
                    </a:lnTo>
                    <a:cubicBezTo>
                      <a:pt x="0" y="3454"/>
                      <a:pt x="506" y="4004"/>
                      <a:pt x="1155" y="4026"/>
                    </a:cubicBezTo>
                    <a:lnTo>
                      <a:pt x="3442" y="4125"/>
                    </a:lnTo>
                    <a:cubicBezTo>
                      <a:pt x="3449" y="4125"/>
                      <a:pt x="3455" y="4125"/>
                      <a:pt x="3462" y="4125"/>
                    </a:cubicBezTo>
                    <a:cubicBezTo>
                      <a:pt x="3662" y="4125"/>
                      <a:pt x="3827" y="3964"/>
                      <a:pt x="3827" y="3773"/>
                    </a:cubicBezTo>
                    <a:lnTo>
                      <a:pt x="3970" y="584"/>
                    </a:lnTo>
                    <a:cubicBezTo>
                      <a:pt x="3981" y="331"/>
                      <a:pt x="3783" y="111"/>
                      <a:pt x="3530" y="100"/>
                    </a:cubicBezTo>
                    <a:lnTo>
                      <a:pt x="1331" y="1"/>
                    </a:lnTo>
                    <a:cubicBezTo>
                      <a:pt x="1317" y="0"/>
                      <a:pt x="1303" y="0"/>
                      <a:pt x="128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8"/>
              <p:cNvSpPr/>
              <p:nvPr/>
            </p:nvSpPr>
            <p:spPr>
              <a:xfrm rot="5915849">
                <a:off x="6612500" y="-1500648"/>
                <a:ext cx="136550" cy="127422"/>
              </a:xfrm>
              <a:custGeom>
                <a:avLst/>
                <a:gdLst/>
                <a:ahLst/>
                <a:cxnLst/>
                <a:rect l="l" t="t" r="r" b="b"/>
                <a:pathLst>
                  <a:path w="1107" h="1033" extrusionOk="0">
                    <a:moveTo>
                      <a:pt x="755" y="0"/>
                    </a:moveTo>
                    <a:cubicBezTo>
                      <a:pt x="328" y="0"/>
                      <a:pt x="1" y="469"/>
                      <a:pt x="51" y="881"/>
                    </a:cubicBezTo>
                    <a:cubicBezTo>
                      <a:pt x="66" y="969"/>
                      <a:pt x="149" y="1033"/>
                      <a:pt x="228" y="1033"/>
                    </a:cubicBezTo>
                    <a:cubicBezTo>
                      <a:pt x="268" y="1033"/>
                      <a:pt x="307" y="1017"/>
                      <a:pt x="337" y="980"/>
                    </a:cubicBezTo>
                    <a:cubicBezTo>
                      <a:pt x="458" y="848"/>
                      <a:pt x="425" y="651"/>
                      <a:pt x="546" y="508"/>
                    </a:cubicBezTo>
                    <a:cubicBezTo>
                      <a:pt x="656" y="398"/>
                      <a:pt x="788" y="376"/>
                      <a:pt x="931" y="343"/>
                    </a:cubicBezTo>
                    <a:cubicBezTo>
                      <a:pt x="1107" y="299"/>
                      <a:pt x="1008" y="35"/>
                      <a:pt x="876" y="13"/>
                    </a:cubicBezTo>
                    <a:cubicBezTo>
                      <a:pt x="835" y="4"/>
                      <a:pt x="795" y="0"/>
                      <a:pt x="755"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8"/>
              <p:cNvSpPr/>
              <p:nvPr/>
            </p:nvSpPr>
            <p:spPr>
              <a:xfrm rot="5915849">
                <a:off x="6410007" y="-886329"/>
                <a:ext cx="328237" cy="61182"/>
              </a:xfrm>
              <a:custGeom>
                <a:avLst/>
                <a:gdLst/>
                <a:ahLst/>
                <a:cxnLst/>
                <a:rect l="l" t="t" r="r" b="b"/>
                <a:pathLst>
                  <a:path w="2661" h="496" extrusionOk="0">
                    <a:moveTo>
                      <a:pt x="187" y="0"/>
                    </a:moveTo>
                    <a:cubicBezTo>
                      <a:pt x="0" y="0"/>
                      <a:pt x="46" y="320"/>
                      <a:pt x="219" y="341"/>
                    </a:cubicBezTo>
                    <a:cubicBezTo>
                      <a:pt x="956" y="407"/>
                      <a:pt x="1692" y="484"/>
                      <a:pt x="2440" y="495"/>
                    </a:cubicBezTo>
                    <a:cubicBezTo>
                      <a:pt x="2660" y="495"/>
                      <a:pt x="2583" y="133"/>
                      <a:pt x="2396" y="122"/>
                    </a:cubicBezTo>
                    <a:cubicBezTo>
                      <a:pt x="1670" y="34"/>
                      <a:pt x="923" y="23"/>
                      <a:pt x="197" y="1"/>
                    </a:cubicBezTo>
                    <a:cubicBezTo>
                      <a:pt x="194" y="0"/>
                      <a:pt x="190" y="0"/>
                      <a:pt x="187"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8"/>
              <p:cNvSpPr/>
              <p:nvPr/>
            </p:nvSpPr>
            <p:spPr>
              <a:xfrm rot="5915849">
                <a:off x="6548014" y="-1153641"/>
                <a:ext cx="459976" cy="131739"/>
              </a:xfrm>
              <a:custGeom>
                <a:avLst/>
                <a:gdLst/>
                <a:ahLst/>
                <a:cxnLst/>
                <a:rect l="l" t="t" r="r" b="b"/>
                <a:pathLst>
                  <a:path w="3729" h="1068" extrusionOk="0">
                    <a:moveTo>
                      <a:pt x="596" y="1"/>
                    </a:moveTo>
                    <a:cubicBezTo>
                      <a:pt x="297" y="1"/>
                      <a:pt x="33" y="239"/>
                      <a:pt x="23" y="551"/>
                    </a:cubicBezTo>
                    <a:lnTo>
                      <a:pt x="12" y="771"/>
                    </a:lnTo>
                    <a:lnTo>
                      <a:pt x="1" y="1046"/>
                    </a:lnTo>
                    <a:lnTo>
                      <a:pt x="550" y="1068"/>
                    </a:lnTo>
                    <a:lnTo>
                      <a:pt x="561" y="793"/>
                    </a:lnTo>
                    <a:lnTo>
                      <a:pt x="3300" y="914"/>
                    </a:lnTo>
                    <a:cubicBezTo>
                      <a:pt x="3306" y="914"/>
                      <a:pt x="3313" y="914"/>
                      <a:pt x="3319" y="914"/>
                    </a:cubicBezTo>
                    <a:cubicBezTo>
                      <a:pt x="3531" y="914"/>
                      <a:pt x="3707" y="743"/>
                      <a:pt x="3718" y="540"/>
                    </a:cubicBezTo>
                    <a:cubicBezTo>
                      <a:pt x="3729" y="320"/>
                      <a:pt x="3553" y="133"/>
                      <a:pt x="3333" y="122"/>
                    </a:cubicBezTo>
                    <a:lnTo>
                      <a:pt x="616" y="1"/>
                    </a:lnTo>
                    <a:cubicBezTo>
                      <a:pt x="610" y="1"/>
                      <a:pt x="603" y="1"/>
                      <a:pt x="5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2543037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264"/>
        <p:cNvGrpSpPr/>
        <p:nvPr/>
      </p:nvGrpSpPr>
      <p:grpSpPr>
        <a:xfrm>
          <a:off x="0" y="0"/>
          <a:ext cx="0" cy="0"/>
          <a:chOff x="0" y="0"/>
          <a:chExt cx="0" cy="0"/>
        </a:xfrm>
      </p:grpSpPr>
      <p:sp>
        <p:nvSpPr>
          <p:cNvPr id="265" name="Google Shape;265;p19"/>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266" name="Google Shape;266;p19"/>
          <p:cNvSpPr txBox="1">
            <a:spLocks noGrp="1"/>
          </p:cNvSpPr>
          <p:nvPr>
            <p:ph type="title"/>
          </p:nvPr>
        </p:nvSpPr>
        <p:spPr>
          <a:xfrm>
            <a:off x="5845200" y="2982350"/>
            <a:ext cx="6597600" cy="2216400"/>
          </a:xfrm>
          <a:prstGeom prst="rect">
            <a:avLst/>
          </a:prstGeom>
        </p:spPr>
        <p:txBody>
          <a:bodyPr spcFirstLastPara="1" wrap="square" lIns="91425" tIns="91425" rIns="91425" bIns="91425" anchor="t" anchorCtr="0">
            <a:noAutofit/>
          </a:bodyPr>
          <a:lstStyle>
            <a:lvl1pPr lvl="0" rtl="0">
              <a:spcBef>
                <a:spcPts val="0"/>
              </a:spcBef>
              <a:spcAft>
                <a:spcPts val="0"/>
              </a:spcAft>
              <a:buSzPts val="9200"/>
              <a:buNone/>
              <a:defRPr sz="12000"/>
            </a:lvl1pPr>
            <a:lvl2pPr lvl="1" rtl="0">
              <a:spcBef>
                <a:spcPts val="0"/>
              </a:spcBef>
              <a:spcAft>
                <a:spcPts val="0"/>
              </a:spcAft>
              <a:buSzPts val="9200"/>
              <a:buNone/>
              <a:defRPr sz="18400"/>
            </a:lvl2pPr>
            <a:lvl3pPr lvl="2" rtl="0">
              <a:spcBef>
                <a:spcPts val="0"/>
              </a:spcBef>
              <a:spcAft>
                <a:spcPts val="0"/>
              </a:spcAft>
              <a:buSzPts val="9200"/>
              <a:buNone/>
              <a:defRPr sz="18400"/>
            </a:lvl3pPr>
            <a:lvl4pPr lvl="3" rtl="0">
              <a:spcBef>
                <a:spcPts val="0"/>
              </a:spcBef>
              <a:spcAft>
                <a:spcPts val="0"/>
              </a:spcAft>
              <a:buSzPts val="9200"/>
              <a:buNone/>
              <a:defRPr sz="18400"/>
            </a:lvl4pPr>
            <a:lvl5pPr lvl="4" rtl="0">
              <a:spcBef>
                <a:spcPts val="0"/>
              </a:spcBef>
              <a:spcAft>
                <a:spcPts val="0"/>
              </a:spcAft>
              <a:buSzPts val="9200"/>
              <a:buNone/>
              <a:defRPr sz="18400"/>
            </a:lvl5pPr>
            <a:lvl6pPr lvl="5" rtl="0">
              <a:spcBef>
                <a:spcPts val="0"/>
              </a:spcBef>
              <a:spcAft>
                <a:spcPts val="0"/>
              </a:spcAft>
              <a:buSzPts val="9200"/>
              <a:buNone/>
              <a:defRPr sz="18400"/>
            </a:lvl6pPr>
            <a:lvl7pPr lvl="6" rtl="0">
              <a:spcBef>
                <a:spcPts val="0"/>
              </a:spcBef>
              <a:spcAft>
                <a:spcPts val="0"/>
              </a:spcAft>
              <a:buSzPts val="9200"/>
              <a:buNone/>
              <a:defRPr sz="18400"/>
            </a:lvl7pPr>
            <a:lvl8pPr lvl="7" rtl="0">
              <a:spcBef>
                <a:spcPts val="0"/>
              </a:spcBef>
              <a:spcAft>
                <a:spcPts val="0"/>
              </a:spcAft>
              <a:buSzPts val="9200"/>
              <a:buNone/>
              <a:defRPr sz="18400"/>
            </a:lvl8pPr>
            <a:lvl9pPr lvl="8" rtl="0">
              <a:spcBef>
                <a:spcPts val="0"/>
              </a:spcBef>
              <a:spcAft>
                <a:spcPts val="0"/>
              </a:spcAft>
              <a:buSzPts val="9200"/>
              <a:buNone/>
              <a:defRPr sz="18400"/>
            </a:lvl9pPr>
          </a:lstStyle>
          <a:p>
            <a:endParaRPr/>
          </a:p>
        </p:txBody>
      </p:sp>
      <p:sp>
        <p:nvSpPr>
          <p:cNvPr id="267" name="Google Shape;267;p19"/>
          <p:cNvSpPr txBox="1">
            <a:spLocks noGrp="1"/>
          </p:cNvSpPr>
          <p:nvPr>
            <p:ph type="subTitle" idx="1"/>
          </p:nvPr>
        </p:nvSpPr>
        <p:spPr>
          <a:xfrm>
            <a:off x="5845200" y="5126550"/>
            <a:ext cx="6597600" cy="1893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850"/>
              <a:buNone/>
              <a:defRPr sz="3000"/>
            </a:lvl1pPr>
            <a:lvl2pPr lvl="1" algn="ctr" rtl="0">
              <a:lnSpc>
                <a:spcPct val="115000"/>
              </a:lnSpc>
              <a:spcBef>
                <a:spcPts val="0"/>
              </a:spcBef>
              <a:spcAft>
                <a:spcPts val="0"/>
              </a:spcAft>
              <a:buSzPts val="1850"/>
              <a:buNone/>
              <a:defRPr sz="3700"/>
            </a:lvl2pPr>
            <a:lvl3pPr lvl="2" algn="ctr" rtl="0">
              <a:lnSpc>
                <a:spcPct val="115000"/>
              </a:lnSpc>
              <a:spcBef>
                <a:spcPts val="0"/>
              </a:spcBef>
              <a:spcAft>
                <a:spcPts val="0"/>
              </a:spcAft>
              <a:buSzPts val="1850"/>
              <a:buNone/>
              <a:defRPr sz="3700"/>
            </a:lvl3pPr>
            <a:lvl4pPr lvl="3" algn="ctr" rtl="0">
              <a:lnSpc>
                <a:spcPct val="115000"/>
              </a:lnSpc>
              <a:spcBef>
                <a:spcPts val="0"/>
              </a:spcBef>
              <a:spcAft>
                <a:spcPts val="0"/>
              </a:spcAft>
              <a:buSzPts val="1850"/>
              <a:buNone/>
              <a:defRPr sz="3700"/>
            </a:lvl4pPr>
            <a:lvl5pPr lvl="4" algn="ctr" rtl="0">
              <a:lnSpc>
                <a:spcPct val="115000"/>
              </a:lnSpc>
              <a:spcBef>
                <a:spcPts val="0"/>
              </a:spcBef>
              <a:spcAft>
                <a:spcPts val="0"/>
              </a:spcAft>
              <a:buSzPts val="1850"/>
              <a:buNone/>
              <a:defRPr sz="3700"/>
            </a:lvl5pPr>
            <a:lvl6pPr lvl="5" algn="ctr" rtl="0">
              <a:lnSpc>
                <a:spcPct val="115000"/>
              </a:lnSpc>
              <a:spcBef>
                <a:spcPts val="0"/>
              </a:spcBef>
              <a:spcAft>
                <a:spcPts val="0"/>
              </a:spcAft>
              <a:buSzPts val="1850"/>
              <a:buNone/>
              <a:defRPr sz="3700"/>
            </a:lvl6pPr>
            <a:lvl7pPr lvl="6" algn="ctr" rtl="0">
              <a:lnSpc>
                <a:spcPct val="115000"/>
              </a:lnSpc>
              <a:spcBef>
                <a:spcPts val="0"/>
              </a:spcBef>
              <a:spcAft>
                <a:spcPts val="0"/>
              </a:spcAft>
              <a:buSzPts val="1850"/>
              <a:buNone/>
              <a:defRPr sz="3700"/>
            </a:lvl7pPr>
            <a:lvl8pPr lvl="7" algn="ctr" rtl="0">
              <a:lnSpc>
                <a:spcPct val="115000"/>
              </a:lnSpc>
              <a:spcBef>
                <a:spcPts val="0"/>
              </a:spcBef>
              <a:spcAft>
                <a:spcPts val="0"/>
              </a:spcAft>
              <a:buSzPts val="1850"/>
              <a:buNone/>
              <a:defRPr sz="3700"/>
            </a:lvl8pPr>
            <a:lvl9pPr lvl="8" algn="ctr" rtl="0">
              <a:lnSpc>
                <a:spcPct val="115000"/>
              </a:lnSpc>
              <a:spcBef>
                <a:spcPts val="0"/>
              </a:spcBef>
              <a:spcAft>
                <a:spcPts val="0"/>
              </a:spcAft>
              <a:buSzPts val="1850"/>
              <a:buNone/>
              <a:defRPr sz="3700"/>
            </a:lvl9pPr>
          </a:lstStyle>
          <a:p>
            <a:endParaRPr/>
          </a:p>
        </p:txBody>
      </p:sp>
    </p:spTree>
    <p:extLst>
      <p:ext uri="{BB962C8B-B14F-4D97-AF65-F5344CB8AC3E}">
        <p14:creationId xmlns:p14="http://schemas.microsoft.com/office/powerpoint/2010/main" val="23876665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68"/>
        <p:cNvGrpSpPr/>
        <p:nvPr/>
      </p:nvGrpSpPr>
      <p:grpSpPr>
        <a:xfrm>
          <a:off x="0" y="0"/>
          <a:ext cx="0" cy="0"/>
          <a:chOff x="0" y="0"/>
          <a:chExt cx="0" cy="0"/>
        </a:xfrm>
      </p:grpSpPr>
      <p:sp>
        <p:nvSpPr>
          <p:cNvPr id="269" name="Google Shape;269;p20"/>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270" name="Google Shape;270;p20"/>
          <p:cNvSpPr txBox="1">
            <a:spLocks noGrp="1"/>
          </p:cNvSpPr>
          <p:nvPr>
            <p:ph type="body" idx="1"/>
          </p:nvPr>
        </p:nvSpPr>
        <p:spPr>
          <a:xfrm>
            <a:off x="4194976" y="3476850"/>
            <a:ext cx="9898200" cy="4594800"/>
          </a:xfrm>
          <a:prstGeom prst="rect">
            <a:avLst/>
          </a:prstGeom>
        </p:spPr>
        <p:txBody>
          <a:bodyPr spcFirstLastPara="1" wrap="square" lIns="91425" tIns="91425" rIns="91425" bIns="91425" anchor="t" anchorCtr="0">
            <a:noAutofit/>
          </a:bodyPr>
          <a:lstStyle>
            <a:lvl1pPr marL="914400" lvl="0" indent="-635000" rtl="0">
              <a:spcBef>
                <a:spcPts val="0"/>
              </a:spcBef>
              <a:spcAft>
                <a:spcPts val="0"/>
              </a:spcAft>
              <a:buClr>
                <a:srgbClr val="FFFFFF"/>
              </a:buClr>
              <a:buSzPts val="1400"/>
              <a:buFont typeface="Red Hat Display"/>
              <a:buChar char="☐"/>
              <a:defRPr/>
            </a:lvl1pPr>
            <a:lvl2pPr marL="1828800" lvl="1" indent="-635000" rtl="0">
              <a:spcBef>
                <a:spcPts val="3200"/>
              </a:spcBef>
              <a:spcAft>
                <a:spcPts val="0"/>
              </a:spcAft>
              <a:buClr>
                <a:srgbClr val="FFFFFF"/>
              </a:buClr>
              <a:buSzPts val="1400"/>
              <a:buFont typeface="Red Hat Display"/>
              <a:buChar char="○"/>
              <a:defRPr/>
            </a:lvl2pPr>
            <a:lvl3pPr marL="2743200" lvl="2" indent="-635000" rtl="0">
              <a:spcBef>
                <a:spcPts val="3200"/>
              </a:spcBef>
              <a:spcAft>
                <a:spcPts val="0"/>
              </a:spcAft>
              <a:buClr>
                <a:srgbClr val="FFFFFF"/>
              </a:buClr>
              <a:buSzPts val="1400"/>
              <a:buFont typeface="Red Hat Display"/>
              <a:buChar char="■"/>
              <a:defRPr/>
            </a:lvl3pPr>
            <a:lvl4pPr marL="3657600" lvl="3" indent="-635000" rtl="0">
              <a:spcBef>
                <a:spcPts val="3200"/>
              </a:spcBef>
              <a:spcAft>
                <a:spcPts val="0"/>
              </a:spcAft>
              <a:buClr>
                <a:srgbClr val="FFFFFF"/>
              </a:buClr>
              <a:buSzPts val="1400"/>
              <a:buFont typeface="Red Hat Display"/>
              <a:buChar char="●"/>
              <a:defRPr/>
            </a:lvl4pPr>
            <a:lvl5pPr marL="4572000" lvl="4" indent="-635000" rtl="0">
              <a:spcBef>
                <a:spcPts val="3200"/>
              </a:spcBef>
              <a:spcAft>
                <a:spcPts val="0"/>
              </a:spcAft>
              <a:buClr>
                <a:srgbClr val="FFFFFF"/>
              </a:buClr>
              <a:buSzPts val="1400"/>
              <a:buFont typeface="Red Hat Display"/>
              <a:buChar char="○"/>
              <a:defRPr/>
            </a:lvl5pPr>
            <a:lvl6pPr marL="5486400" lvl="5" indent="-635000" rtl="0">
              <a:spcBef>
                <a:spcPts val="3200"/>
              </a:spcBef>
              <a:spcAft>
                <a:spcPts val="0"/>
              </a:spcAft>
              <a:buClr>
                <a:srgbClr val="FFFFFF"/>
              </a:buClr>
              <a:buSzPts val="1400"/>
              <a:buFont typeface="Red Hat Display"/>
              <a:buChar char="■"/>
              <a:defRPr/>
            </a:lvl6pPr>
            <a:lvl7pPr marL="6400800" lvl="6" indent="-635000" rtl="0">
              <a:spcBef>
                <a:spcPts val="3200"/>
              </a:spcBef>
              <a:spcAft>
                <a:spcPts val="0"/>
              </a:spcAft>
              <a:buClr>
                <a:srgbClr val="FFFFFF"/>
              </a:buClr>
              <a:buSzPts val="1400"/>
              <a:buFont typeface="Red Hat Display"/>
              <a:buChar char="●"/>
              <a:defRPr/>
            </a:lvl7pPr>
            <a:lvl8pPr marL="7315200" lvl="7" indent="-635000" rtl="0">
              <a:spcBef>
                <a:spcPts val="3200"/>
              </a:spcBef>
              <a:spcAft>
                <a:spcPts val="0"/>
              </a:spcAft>
              <a:buClr>
                <a:srgbClr val="FFFFFF"/>
              </a:buClr>
              <a:buSzPts val="1400"/>
              <a:buFont typeface="Red Hat Display"/>
              <a:buChar char="○"/>
              <a:defRPr/>
            </a:lvl8pPr>
            <a:lvl9pPr marL="8229600" lvl="8" indent="-635000" rtl="0">
              <a:spcBef>
                <a:spcPts val="3200"/>
              </a:spcBef>
              <a:spcAft>
                <a:spcPts val="3200"/>
              </a:spcAft>
              <a:buClr>
                <a:srgbClr val="FFFFFF"/>
              </a:buClr>
              <a:buSzPts val="1400"/>
              <a:buFont typeface="Red Hat Display"/>
              <a:buChar char="■"/>
              <a:defRPr/>
            </a:lvl9pPr>
          </a:lstStyle>
          <a:p>
            <a:endParaRPr/>
          </a:p>
        </p:txBody>
      </p:sp>
      <p:sp>
        <p:nvSpPr>
          <p:cNvPr id="271" name="Google Shape;271;p20"/>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272" name="Google Shape;272;p20"/>
          <p:cNvGrpSpPr/>
          <p:nvPr/>
        </p:nvGrpSpPr>
        <p:grpSpPr>
          <a:xfrm>
            <a:off x="349892" y="6574127"/>
            <a:ext cx="1968648" cy="2202922"/>
            <a:chOff x="781859" y="782462"/>
            <a:chExt cx="651309" cy="728721"/>
          </a:xfrm>
        </p:grpSpPr>
        <p:sp>
          <p:nvSpPr>
            <p:cNvPr id="273" name="Google Shape;273;p20"/>
            <p:cNvSpPr/>
            <p:nvPr/>
          </p:nvSpPr>
          <p:spPr>
            <a:xfrm>
              <a:off x="781859" y="782462"/>
              <a:ext cx="651309" cy="728721"/>
            </a:xfrm>
            <a:custGeom>
              <a:avLst/>
              <a:gdLst/>
              <a:ahLst/>
              <a:cxnLst/>
              <a:rect l="l" t="t" r="r" b="b"/>
              <a:pathLst>
                <a:path w="14320" h="16022" extrusionOk="0">
                  <a:moveTo>
                    <a:pt x="9010" y="0"/>
                  </a:moveTo>
                  <a:cubicBezTo>
                    <a:pt x="8831" y="0"/>
                    <a:pt x="8648" y="28"/>
                    <a:pt x="8469" y="88"/>
                  </a:cubicBezTo>
                  <a:lnTo>
                    <a:pt x="1386" y="2441"/>
                  </a:lnTo>
                  <a:cubicBezTo>
                    <a:pt x="485" y="2738"/>
                    <a:pt x="1" y="3706"/>
                    <a:pt x="298" y="4596"/>
                  </a:cubicBezTo>
                  <a:lnTo>
                    <a:pt x="3685" y="14846"/>
                  </a:lnTo>
                  <a:cubicBezTo>
                    <a:pt x="3923" y="15568"/>
                    <a:pt x="4590" y="16022"/>
                    <a:pt x="5310" y="16022"/>
                  </a:cubicBezTo>
                  <a:cubicBezTo>
                    <a:pt x="5489" y="16022"/>
                    <a:pt x="5672" y="15994"/>
                    <a:pt x="5851" y="15934"/>
                  </a:cubicBezTo>
                  <a:lnTo>
                    <a:pt x="12945" y="13581"/>
                  </a:lnTo>
                  <a:cubicBezTo>
                    <a:pt x="13835" y="13284"/>
                    <a:pt x="14319" y="12316"/>
                    <a:pt x="14022" y="11415"/>
                  </a:cubicBezTo>
                  <a:lnTo>
                    <a:pt x="10635" y="1176"/>
                  </a:lnTo>
                  <a:cubicBezTo>
                    <a:pt x="10397" y="454"/>
                    <a:pt x="9730" y="0"/>
                    <a:pt x="9010" y="0"/>
                  </a:cubicBezTo>
                  <a:close/>
                </a:path>
              </a:pathLst>
            </a:custGeom>
            <a:solidFill>
              <a:schemeClr val="accent1"/>
            </a:solidFill>
            <a:ln>
              <a:noFill/>
            </a:ln>
            <a:effectLst>
              <a:outerShdw dist="38100" dir="300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20"/>
            <p:cNvSpPr/>
            <p:nvPr/>
          </p:nvSpPr>
          <p:spPr>
            <a:xfrm>
              <a:off x="874416" y="873427"/>
              <a:ext cx="371683" cy="228686"/>
            </a:xfrm>
            <a:custGeom>
              <a:avLst/>
              <a:gdLst/>
              <a:ahLst/>
              <a:cxnLst/>
              <a:rect l="l" t="t" r="r" b="b"/>
              <a:pathLst>
                <a:path w="8172" h="5028" extrusionOk="0">
                  <a:moveTo>
                    <a:pt x="6699" y="0"/>
                  </a:moveTo>
                  <a:cubicBezTo>
                    <a:pt x="6604" y="0"/>
                    <a:pt x="6507" y="15"/>
                    <a:pt x="6412" y="45"/>
                  </a:cubicBezTo>
                  <a:lnTo>
                    <a:pt x="748" y="1926"/>
                  </a:lnTo>
                  <a:cubicBezTo>
                    <a:pt x="264" y="2091"/>
                    <a:pt x="0" y="2607"/>
                    <a:pt x="165" y="3091"/>
                  </a:cubicBezTo>
                  <a:lnTo>
                    <a:pt x="594" y="4400"/>
                  </a:lnTo>
                  <a:cubicBezTo>
                    <a:pt x="727" y="4788"/>
                    <a:pt x="1085" y="5028"/>
                    <a:pt x="1472" y="5028"/>
                  </a:cubicBezTo>
                  <a:cubicBezTo>
                    <a:pt x="1567" y="5028"/>
                    <a:pt x="1664" y="5013"/>
                    <a:pt x="1760" y="4983"/>
                  </a:cubicBezTo>
                  <a:lnTo>
                    <a:pt x="7423" y="3102"/>
                  </a:lnTo>
                  <a:cubicBezTo>
                    <a:pt x="7907" y="2937"/>
                    <a:pt x="8171" y="2420"/>
                    <a:pt x="8006" y="1937"/>
                  </a:cubicBezTo>
                  <a:lnTo>
                    <a:pt x="7577" y="628"/>
                  </a:lnTo>
                  <a:cubicBezTo>
                    <a:pt x="7445" y="240"/>
                    <a:pt x="7086" y="0"/>
                    <a:pt x="669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20"/>
            <p:cNvSpPr/>
            <p:nvPr/>
          </p:nvSpPr>
          <p:spPr>
            <a:xfrm>
              <a:off x="874416" y="873700"/>
              <a:ext cx="345167" cy="147864"/>
            </a:xfrm>
            <a:custGeom>
              <a:avLst/>
              <a:gdLst/>
              <a:ahLst/>
              <a:cxnLst/>
              <a:rect l="l" t="t" r="r" b="b"/>
              <a:pathLst>
                <a:path w="7589" h="3251" extrusionOk="0">
                  <a:moveTo>
                    <a:pt x="6706" y="1"/>
                  </a:moveTo>
                  <a:cubicBezTo>
                    <a:pt x="6609" y="1"/>
                    <a:pt x="6510" y="17"/>
                    <a:pt x="6412" y="50"/>
                  </a:cubicBezTo>
                  <a:lnTo>
                    <a:pt x="748" y="1931"/>
                  </a:lnTo>
                  <a:cubicBezTo>
                    <a:pt x="264" y="2085"/>
                    <a:pt x="0" y="2601"/>
                    <a:pt x="165" y="3085"/>
                  </a:cubicBezTo>
                  <a:lnTo>
                    <a:pt x="220" y="3250"/>
                  </a:lnTo>
                  <a:cubicBezTo>
                    <a:pt x="231" y="2876"/>
                    <a:pt x="462" y="2524"/>
                    <a:pt x="847" y="2403"/>
                  </a:cubicBezTo>
                  <a:lnTo>
                    <a:pt x="6665" y="479"/>
                  </a:lnTo>
                  <a:cubicBezTo>
                    <a:pt x="6764" y="444"/>
                    <a:pt x="6865" y="427"/>
                    <a:pt x="6963" y="427"/>
                  </a:cubicBezTo>
                  <a:cubicBezTo>
                    <a:pt x="7201" y="427"/>
                    <a:pt x="7425" y="524"/>
                    <a:pt x="7588" y="688"/>
                  </a:cubicBezTo>
                  <a:lnTo>
                    <a:pt x="7577" y="633"/>
                  </a:lnTo>
                  <a:cubicBezTo>
                    <a:pt x="7446" y="247"/>
                    <a:pt x="7090" y="1"/>
                    <a:pt x="6706"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20"/>
            <p:cNvSpPr/>
            <p:nvPr/>
          </p:nvSpPr>
          <p:spPr>
            <a:xfrm>
              <a:off x="929450" y="1139682"/>
              <a:ext cx="89055" cy="82824"/>
            </a:xfrm>
            <a:custGeom>
              <a:avLst/>
              <a:gdLst/>
              <a:ahLst/>
              <a:cxnLst/>
              <a:rect l="l" t="t" r="r" b="b"/>
              <a:pathLst>
                <a:path w="1958" h="1821" extrusionOk="0">
                  <a:moveTo>
                    <a:pt x="1273" y="0"/>
                  </a:moveTo>
                  <a:cubicBezTo>
                    <a:pt x="1234" y="0"/>
                    <a:pt x="1194" y="6"/>
                    <a:pt x="1155" y="20"/>
                  </a:cubicBezTo>
                  <a:lnTo>
                    <a:pt x="308" y="305"/>
                  </a:lnTo>
                  <a:cubicBezTo>
                    <a:pt x="110" y="371"/>
                    <a:pt x="0" y="580"/>
                    <a:pt x="66" y="789"/>
                  </a:cubicBezTo>
                  <a:lnTo>
                    <a:pt x="319" y="1559"/>
                  </a:lnTo>
                  <a:cubicBezTo>
                    <a:pt x="372" y="1718"/>
                    <a:pt x="524" y="1820"/>
                    <a:pt x="684" y="1820"/>
                  </a:cubicBezTo>
                  <a:cubicBezTo>
                    <a:pt x="724" y="1820"/>
                    <a:pt x="764" y="1814"/>
                    <a:pt x="803" y="1801"/>
                  </a:cubicBezTo>
                  <a:lnTo>
                    <a:pt x="1650" y="1515"/>
                  </a:lnTo>
                  <a:cubicBezTo>
                    <a:pt x="1848" y="1449"/>
                    <a:pt x="1958" y="1240"/>
                    <a:pt x="1892" y="1042"/>
                  </a:cubicBezTo>
                  <a:lnTo>
                    <a:pt x="1639" y="261"/>
                  </a:lnTo>
                  <a:cubicBezTo>
                    <a:pt x="1586" y="103"/>
                    <a:pt x="1433" y="0"/>
                    <a:pt x="1273"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20"/>
            <p:cNvSpPr/>
            <p:nvPr/>
          </p:nvSpPr>
          <p:spPr>
            <a:xfrm>
              <a:off x="1012956" y="1113666"/>
              <a:ext cx="89100" cy="82824"/>
            </a:xfrm>
            <a:custGeom>
              <a:avLst/>
              <a:gdLst/>
              <a:ahLst/>
              <a:cxnLst/>
              <a:rect l="l" t="t" r="r" b="b"/>
              <a:pathLst>
                <a:path w="1959" h="1821" extrusionOk="0">
                  <a:moveTo>
                    <a:pt x="1274" y="0"/>
                  </a:moveTo>
                  <a:cubicBezTo>
                    <a:pt x="1234" y="0"/>
                    <a:pt x="1194" y="7"/>
                    <a:pt x="1155" y="20"/>
                  </a:cubicBezTo>
                  <a:lnTo>
                    <a:pt x="308" y="295"/>
                  </a:lnTo>
                  <a:cubicBezTo>
                    <a:pt x="111" y="361"/>
                    <a:pt x="1" y="581"/>
                    <a:pt x="67" y="778"/>
                  </a:cubicBezTo>
                  <a:lnTo>
                    <a:pt x="319" y="1559"/>
                  </a:lnTo>
                  <a:cubicBezTo>
                    <a:pt x="372" y="1718"/>
                    <a:pt x="525" y="1820"/>
                    <a:pt x="685" y="1820"/>
                  </a:cubicBezTo>
                  <a:cubicBezTo>
                    <a:pt x="724" y="1820"/>
                    <a:pt x="764" y="1814"/>
                    <a:pt x="803" y="1801"/>
                  </a:cubicBezTo>
                  <a:lnTo>
                    <a:pt x="1650" y="1515"/>
                  </a:lnTo>
                  <a:cubicBezTo>
                    <a:pt x="1848" y="1449"/>
                    <a:pt x="1958" y="1240"/>
                    <a:pt x="1892" y="1031"/>
                  </a:cubicBezTo>
                  <a:lnTo>
                    <a:pt x="1639" y="262"/>
                  </a:lnTo>
                  <a:cubicBezTo>
                    <a:pt x="1586" y="103"/>
                    <a:pt x="1434" y="0"/>
                    <a:pt x="1274"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20"/>
            <p:cNvSpPr/>
            <p:nvPr/>
          </p:nvSpPr>
          <p:spPr>
            <a:xfrm>
              <a:off x="1106514" y="1085603"/>
              <a:ext cx="89055" cy="82414"/>
            </a:xfrm>
            <a:custGeom>
              <a:avLst/>
              <a:gdLst/>
              <a:ahLst/>
              <a:cxnLst/>
              <a:rect l="l" t="t" r="r" b="b"/>
              <a:pathLst>
                <a:path w="1958" h="1812" extrusionOk="0">
                  <a:moveTo>
                    <a:pt x="1279" y="1"/>
                  </a:moveTo>
                  <a:cubicBezTo>
                    <a:pt x="1238" y="1"/>
                    <a:pt x="1196" y="7"/>
                    <a:pt x="1155" y="21"/>
                  </a:cubicBezTo>
                  <a:lnTo>
                    <a:pt x="308" y="296"/>
                  </a:lnTo>
                  <a:cubicBezTo>
                    <a:pt x="110" y="362"/>
                    <a:pt x="0" y="582"/>
                    <a:pt x="66" y="780"/>
                  </a:cubicBezTo>
                  <a:lnTo>
                    <a:pt x="330" y="1549"/>
                  </a:lnTo>
                  <a:cubicBezTo>
                    <a:pt x="382" y="1715"/>
                    <a:pt x="524" y="1812"/>
                    <a:pt x="685" y="1812"/>
                  </a:cubicBezTo>
                  <a:cubicBezTo>
                    <a:pt x="727" y="1812"/>
                    <a:pt x="771" y="1805"/>
                    <a:pt x="814" y="1791"/>
                  </a:cubicBezTo>
                  <a:lnTo>
                    <a:pt x="1650" y="1516"/>
                  </a:lnTo>
                  <a:cubicBezTo>
                    <a:pt x="1859" y="1450"/>
                    <a:pt x="1958" y="1231"/>
                    <a:pt x="1892" y="1033"/>
                  </a:cubicBezTo>
                  <a:lnTo>
                    <a:pt x="1639" y="263"/>
                  </a:lnTo>
                  <a:cubicBezTo>
                    <a:pt x="1586" y="97"/>
                    <a:pt x="1437" y="1"/>
                    <a:pt x="1279"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20"/>
            <p:cNvSpPr/>
            <p:nvPr/>
          </p:nvSpPr>
          <p:spPr>
            <a:xfrm>
              <a:off x="1201026" y="1054129"/>
              <a:ext cx="89055" cy="82824"/>
            </a:xfrm>
            <a:custGeom>
              <a:avLst/>
              <a:gdLst/>
              <a:ahLst/>
              <a:cxnLst/>
              <a:rect l="l" t="t" r="r" b="b"/>
              <a:pathLst>
                <a:path w="1958" h="1821" extrusionOk="0">
                  <a:moveTo>
                    <a:pt x="1274" y="1"/>
                  </a:moveTo>
                  <a:cubicBezTo>
                    <a:pt x="1234" y="1"/>
                    <a:pt x="1194" y="7"/>
                    <a:pt x="1155" y="20"/>
                  </a:cubicBezTo>
                  <a:lnTo>
                    <a:pt x="308" y="306"/>
                  </a:lnTo>
                  <a:cubicBezTo>
                    <a:pt x="110" y="372"/>
                    <a:pt x="0" y="581"/>
                    <a:pt x="66" y="790"/>
                  </a:cubicBezTo>
                  <a:lnTo>
                    <a:pt x="319" y="1560"/>
                  </a:lnTo>
                  <a:cubicBezTo>
                    <a:pt x="372" y="1719"/>
                    <a:pt x="525" y="1821"/>
                    <a:pt x="685" y="1821"/>
                  </a:cubicBezTo>
                  <a:cubicBezTo>
                    <a:pt x="724" y="1821"/>
                    <a:pt x="764" y="1815"/>
                    <a:pt x="803" y="1802"/>
                  </a:cubicBezTo>
                  <a:lnTo>
                    <a:pt x="1650" y="1516"/>
                  </a:lnTo>
                  <a:cubicBezTo>
                    <a:pt x="1848" y="1450"/>
                    <a:pt x="1958" y="1241"/>
                    <a:pt x="1892" y="1043"/>
                  </a:cubicBezTo>
                  <a:lnTo>
                    <a:pt x="1639" y="262"/>
                  </a:lnTo>
                  <a:cubicBezTo>
                    <a:pt x="1586" y="103"/>
                    <a:pt x="1434" y="1"/>
                    <a:pt x="1274"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20"/>
            <p:cNvSpPr/>
            <p:nvPr/>
          </p:nvSpPr>
          <p:spPr>
            <a:xfrm>
              <a:off x="958923" y="1252706"/>
              <a:ext cx="89100" cy="82824"/>
            </a:xfrm>
            <a:custGeom>
              <a:avLst/>
              <a:gdLst/>
              <a:ahLst/>
              <a:cxnLst/>
              <a:rect l="l" t="t" r="r" b="b"/>
              <a:pathLst>
                <a:path w="1959" h="1821" extrusionOk="0">
                  <a:moveTo>
                    <a:pt x="1277" y="1"/>
                  </a:moveTo>
                  <a:cubicBezTo>
                    <a:pt x="1237" y="1"/>
                    <a:pt x="1196" y="7"/>
                    <a:pt x="1156" y="20"/>
                  </a:cubicBezTo>
                  <a:lnTo>
                    <a:pt x="309" y="306"/>
                  </a:lnTo>
                  <a:cubicBezTo>
                    <a:pt x="111" y="372"/>
                    <a:pt x="1" y="592"/>
                    <a:pt x="67" y="790"/>
                  </a:cubicBezTo>
                  <a:lnTo>
                    <a:pt x="331" y="1559"/>
                  </a:lnTo>
                  <a:cubicBezTo>
                    <a:pt x="384" y="1718"/>
                    <a:pt x="529" y="1821"/>
                    <a:pt x="692" y="1821"/>
                  </a:cubicBezTo>
                  <a:cubicBezTo>
                    <a:pt x="732" y="1821"/>
                    <a:pt x="773" y="1814"/>
                    <a:pt x="815" y="1801"/>
                  </a:cubicBezTo>
                  <a:lnTo>
                    <a:pt x="1650" y="1526"/>
                  </a:lnTo>
                  <a:cubicBezTo>
                    <a:pt x="1859" y="1460"/>
                    <a:pt x="1958" y="1241"/>
                    <a:pt x="1892" y="1043"/>
                  </a:cubicBezTo>
                  <a:lnTo>
                    <a:pt x="1639" y="273"/>
                  </a:lnTo>
                  <a:cubicBezTo>
                    <a:pt x="1586" y="105"/>
                    <a:pt x="1441" y="1"/>
                    <a:pt x="1277"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20"/>
            <p:cNvSpPr/>
            <p:nvPr/>
          </p:nvSpPr>
          <p:spPr>
            <a:xfrm>
              <a:off x="1049478" y="1224188"/>
              <a:ext cx="89055" cy="82824"/>
            </a:xfrm>
            <a:custGeom>
              <a:avLst/>
              <a:gdLst/>
              <a:ahLst/>
              <a:cxnLst/>
              <a:rect l="l" t="t" r="r" b="b"/>
              <a:pathLst>
                <a:path w="1958" h="1821" extrusionOk="0">
                  <a:moveTo>
                    <a:pt x="1278" y="1"/>
                  </a:moveTo>
                  <a:cubicBezTo>
                    <a:pt x="1237" y="1"/>
                    <a:pt x="1196" y="7"/>
                    <a:pt x="1155" y="20"/>
                  </a:cubicBezTo>
                  <a:lnTo>
                    <a:pt x="308" y="306"/>
                  </a:lnTo>
                  <a:cubicBezTo>
                    <a:pt x="110" y="372"/>
                    <a:pt x="0" y="581"/>
                    <a:pt x="66" y="779"/>
                  </a:cubicBezTo>
                  <a:lnTo>
                    <a:pt x="330" y="1560"/>
                  </a:lnTo>
                  <a:cubicBezTo>
                    <a:pt x="383" y="1719"/>
                    <a:pt x="528" y="1821"/>
                    <a:pt x="692" y="1821"/>
                  </a:cubicBezTo>
                  <a:cubicBezTo>
                    <a:pt x="732" y="1821"/>
                    <a:pt x="773" y="1815"/>
                    <a:pt x="814" y="1802"/>
                  </a:cubicBezTo>
                  <a:lnTo>
                    <a:pt x="1650" y="1516"/>
                  </a:lnTo>
                  <a:cubicBezTo>
                    <a:pt x="1859" y="1450"/>
                    <a:pt x="1958" y="1241"/>
                    <a:pt x="1892" y="1032"/>
                  </a:cubicBezTo>
                  <a:lnTo>
                    <a:pt x="1639" y="262"/>
                  </a:lnTo>
                  <a:cubicBezTo>
                    <a:pt x="1586" y="103"/>
                    <a:pt x="1441" y="1"/>
                    <a:pt x="1278"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20"/>
            <p:cNvSpPr/>
            <p:nvPr/>
          </p:nvSpPr>
          <p:spPr>
            <a:xfrm>
              <a:off x="1143491" y="1196126"/>
              <a:ext cx="89100" cy="82369"/>
            </a:xfrm>
            <a:custGeom>
              <a:avLst/>
              <a:gdLst/>
              <a:ahLst/>
              <a:cxnLst/>
              <a:rect l="l" t="t" r="r" b="b"/>
              <a:pathLst>
                <a:path w="1959" h="1811" extrusionOk="0">
                  <a:moveTo>
                    <a:pt x="1273" y="1"/>
                  </a:moveTo>
                  <a:cubicBezTo>
                    <a:pt x="1231" y="1"/>
                    <a:pt x="1188" y="8"/>
                    <a:pt x="1145" y="21"/>
                  </a:cubicBezTo>
                  <a:lnTo>
                    <a:pt x="309" y="296"/>
                  </a:lnTo>
                  <a:cubicBezTo>
                    <a:pt x="100" y="362"/>
                    <a:pt x="1" y="582"/>
                    <a:pt x="67" y="780"/>
                  </a:cubicBezTo>
                  <a:lnTo>
                    <a:pt x="320" y="1550"/>
                  </a:lnTo>
                  <a:cubicBezTo>
                    <a:pt x="373" y="1709"/>
                    <a:pt x="525" y="1811"/>
                    <a:pt x="685" y="1811"/>
                  </a:cubicBezTo>
                  <a:cubicBezTo>
                    <a:pt x="725" y="1811"/>
                    <a:pt x="765" y="1805"/>
                    <a:pt x="804" y="1792"/>
                  </a:cubicBezTo>
                  <a:lnTo>
                    <a:pt x="1650" y="1517"/>
                  </a:lnTo>
                  <a:cubicBezTo>
                    <a:pt x="1848" y="1451"/>
                    <a:pt x="1958" y="1231"/>
                    <a:pt x="1892" y="1033"/>
                  </a:cubicBezTo>
                  <a:lnTo>
                    <a:pt x="1628" y="263"/>
                  </a:lnTo>
                  <a:cubicBezTo>
                    <a:pt x="1576" y="97"/>
                    <a:pt x="1434" y="1"/>
                    <a:pt x="1273" y="1"/>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20"/>
            <p:cNvSpPr/>
            <p:nvPr/>
          </p:nvSpPr>
          <p:spPr>
            <a:xfrm>
              <a:off x="1237549" y="1164697"/>
              <a:ext cx="89055" cy="82824"/>
            </a:xfrm>
            <a:custGeom>
              <a:avLst/>
              <a:gdLst/>
              <a:ahLst/>
              <a:cxnLst/>
              <a:rect l="l" t="t" r="r" b="b"/>
              <a:pathLst>
                <a:path w="1958" h="1821" extrusionOk="0">
                  <a:moveTo>
                    <a:pt x="1273" y="0"/>
                  </a:moveTo>
                  <a:cubicBezTo>
                    <a:pt x="1234" y="0"/>
                    <a:pt x="1194" y="6"/>
                    <a:pt x="1155" y="19"/>
                  </a:cubicBezTo>
                  <a:lnTo>
                    <a:pt x="308" y="305"/>
                  </a:lnTo>
                  <a:cubicBezTo>
                    <a:pt x="110" y="371"/>
                    <a:pt x="0" y="580"/>
                    <a:pt x="66" y="789"/>
                  </a:cubicBezTo>
                  <a:lnTo>
                    <a:pt x="319" y="1559"/>
                  </a:lnTo>
                  <a:cubicBezTo>
                    <a:pt x="372" y="1718"/>
                    <a:pt x="524" y="1820"/>
                    <a:pt x="685" y="1820"/>
                  </a:cubicBezTo>
                  <a:cubicBezTo>
                    <a:pt x="724" y="1820"/>
                    <a:pt x="764" y="1814"/>
                    <a:pt x="803" y="1801"/>
                  </a:cubicBezTo>
                  <a:lnTo>
                    <a:pt x="1650" y="1515"/>
                  </a:lnTo>
                  <a:cubicBezTo>
                    <a:pt x="1848" y="1449"/>
                    <a:pt x="1958" y="1240"/>
                    <a:pt x="1892" y="1042"/>
                  </a:cubicBezTo>
                  <a:lnTo>
                    <a:pt x="1639" y="261"/>
                  </a:lnTo>
                  <a:cubicBezTo>
                    <a:pt x="1586" y="102"/>
                    <a:pt x="1434" y="0"/>
                    <a:pt x="1273"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20"/>
            <p:cNvSpPr/>
            <p:nvPr/>
          </p:nvSpPr>
          <p:spPr>
            <a:xfrm>
              <a:off x="992944" y="1354769"/>
              <a:ext cx="89100" cy="82778"/>
            </a:xfrm>
            <a:custGeom>
              <a:avLst/>
              <a:gdLst/>
              <a:ahLst/>
              <a:cxnLst/>
              <a:rect l="l" t="t" r="r" b="b"/>
              <a:pathLst>
                <a:path w="1959" h="1820" extrusionOk="0">
                  <a:moveTo>
                    <a:pt x="1274" y="0"/>
                  </a:moveTo>
                  <a:cubicBezTo>
                    <a:pt x="1234" y="0"/>
                    <a:pt x="1194" y="6"/>
                    <a:pt x="1155" y="19"/>
                  </a:cubicBezTo>
                  <a:lnTo>
                    <a:pt x="309" y="305"/>
                  </a:lnTo>
                  <a:cubicBezTo>
                    <a:pt x="111" y="371"/>
                    <a:pt x="1" y="580"/>
                    <a:pt x="67" y="789"/>
                  </a:cubicBezTo>
                  <a:lnTo>
                    <a:pt x="320" y="1559"/>
                  </a:lnTo>
                  <a:cubicBezTo>
                    <a:pt x="373" y="1718"/>
                    <a:pt x="525" y="1820"/>
                    <a:pt x="685" y="1820"/>
                  </a:cubicBezTo>
                  <a:cubicBezTo>
                    <a:pt x="725" y="1820"/>
                    <a:pt x="764" y="1814"/>
                    <a:pt x="803" y="1801"/>
                  </a:cubicBezTo>
                  <a:lnTo>
                    <a:pt x="1650" y="1526"/>
                  </a:lnTo>
                  <a:cubicBezTo>
                    <a:pt x="1848" y="1460"/>
                    <a:pt x="1958" y="1240"/>
                    <a:pt x="1892" y="1042"/>
                  </a:cubicBezTo>
                  <a:lnTo>
                    <a:pt x="1639" y="261"/>
                  </a:lnTo>
                  <a:cubicBezTo>
                    <a:pt x="1586" y="102"/>
                    <a:pt x="1434" y="0"/>
                    <a:pt x="1274"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20"/>
            <p:cNvSpPr/>
            <p:nvPr/>
          </p:nvSpPr>
          <p:spPr>
            <a:xfrm>
              <a:off x="1083499" y="1326251"/>
              <a:ext cx="89055" cy="82824"/>
            </a:xfrm>
            <a:custGeom>
              <a:avLst/>
              <a:gdLst/>
              <a:ahLst/>
              <a:cxnLst/>
              <a:rect l="l" t="t" r="r" b="b"/>
              <a:pathLst>
                <a:path w="1958" h="1821" extrusionOk="0">
                  <a:moveTo>
                    <a:pt x="1273" y="0"/>
                  </a:moveTo>
                  <a:cubicBezTo>
                    <a:pt x="1234" y="0"/>
                    <a:pt x="1194" y="6"/>
                    <a:pt x="1155" y="19"/>
                  </a:cubicBezTo>
                  <a:lnTo>
                    <a:pt x="308" y="294"/>
                  </a:lnTo>
                  <a:cubicBezTo>
                    <a:pt x="110" y="371"/>
                    <a:pt x="0" y="580"/>
                    <a:pt x="66" y="778"/>
                  </a:cubicBezTo>
                  <a:lnTo>
                    <a:pt x="319" y="1559"/>
                  </a:lnTo>
                  <a:cubicBezTo>
                    <a:pt x="372" y="1718"/>
                    <a:pt x="524" y="1820"/>
                    <a:pt x="685" y="1820"/>
                  </a:cubicBezTo>
                  <a:cubicBezTo>
                    <a:pt x="724" y="1820"/>
                    <a:pt x="764" y="1814"/>
                    <a:pt x="803" y="1801"/>
                  </a:cubicBezTo>
                  <a:lnTo>
                    <a:pt x="1650" y="1515"/>
                  </a:lnTo>
                  <a:cubicBezTo>
                    <a:pt x="1848" y="1449"/>
                    <a:pt x="1958" y="1240"/>
                    <a:pt x="1892" y="1031"/>
                  </a:cubicBezTo>
                  <a:lnTo>
                    <a:pt x="1639" y="261"/>
                  </a:lnTo>
                  <a:cubicBezTo>
                    <a:pt x="1586" y="102"/>
                    <a:pt x="1434" y="0"/>
                    <a:pt x="1273"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20"/>
            <p:cNvSpPr/>
            <p:nvPr/>
          </p:nvSpPr>
          <p:spPr>
            <a:xfrm>
              <a:off x="1177011" y="1267169"/>
              <a:ext cx="182612" cy="113433"/>
            </a:xfrm>
            <a:custGeom>
              <a:avLst/>
              <a:gdLst/>
              <a:ahLst/>
              <a:cxnLst/>
              <a:rect l="l" t="t" r="r" b="b"/>
              <a:pathLst>
                <a:path w="4015" h="2494" extrusionOk="0">
                  <a:moveTo>
                    <a:pt x="3336" y="0"/>
                  </a:moveTo>
                  <a:cubicBezTo>
                    <a:pt x="3295" y="0"/>
                    <a:pt x="3253" y="7"/>
                    <a:pt x="3212" y="21"/>
                  </a:cubicBezTo>
                  <a:lnTo>
                    <a:pt x="309" y="978"/>
                  </a:lnTo>
                  <a:cubicBezTo>
                    <a:pt x="111" y="1044"/>
                    <a:pt x="1" y="1252"/>
                    <a:pt x="67" y="1450"/>
                  </a:cubicBezTo>
                  <a:lnTo>
                    <a:pt x="331" y="2242"/>
                  </a:lnTo>
                  <a:cubicBezTo>
                    <a:pt x="383" y="2399"/>
                    <a:pt x="524" y="2493"/>
                    <a:pt x="679" y="2493"/>
                  </a:cubicBezTo>
                  <a:cubicBezTo>
                    <a:pt x="720" y="2493"/>
                    <a:pt x="762" y="2487"/>
                    <a:pt x="803" y="2473"/>
                  </a:cubicBezTo>
                  <a:lnTo>
                    <a:pt x="3707" y="1516"/>
                  </a:lnTo>
                  <a:cubicBezTo>
                    <a:pt x="3905" y="1450"/>
                    <a:pt x="4015" y="1241"/>
                    <a:pt x="3949" y="1044"/>
                  </a:cubicBezTo>
                  <a:lnTo>
                    <a:pt x="3685" y="252"/>
                  </a:lnTo>
                  <a:cubicBezTo>
                    <a:pt x="3632" y="95"/>
                    <a:pt x="3491" y="0"/>
                    <a:pt x="3336"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20"/>
            <p:cNvSpPr/>
            <p:nvPr/>
          </p:nvSpPr>
          <p:spPr>
            <a:xfrm>
              <a:off x="930951" y="1137681"/>
              <a:ext cx="86053" cy="81823"/>
            </a:xfrm>
            <a:custGeom>
              <a:avLst/>
              <a:gdLst/>
              <a:ahLst/>
              <a:cxnLst/>
              <a:rect l="l" t="t" r="r" b="b"/>
              <a:pathLst>
                <a:path w="1892" h="1799" extrusionOk="0">
                  <a:moveTo>
                    <a:pt x="1200" y="0"/>
                  </a:moveTo>
                  <a:cubicBezTo>
                    <a:pt x="1160" y="0"/>
                    <a:pt x="1119" y="7"/>
                    <a:pt x="1078" y="20"/>
                  </a:cubicBezTo>
                  <a:lnTo>
                    <a:pt x="308" y="272"/>
                  </a:lnTo>
                  <a:cubicBezTo>
                    <a:pt x="110" y="349"/>
                    <a:pt x="0" y="558"/>
                    <a:pt x="66" y="756"/>
                  </a:cubicBezTo>
                  <a:lnTo>
                    <a:pt x="319" y="1537"/>
                  </a:lnTo>
                  <a:cubicBezTo>
                    <a:pt x="372" y="1696"/>
                    <a:pt x="524" y="1798"/>
                    <a:pt x="684" y="1798"/>
                  </a:cubicBezTo>
                  <a:cubicBezTo>
                    <a:pt x="724" y="1798"/>
                    <a:pt x="764" y="1792"/>
                    <a:pt x="803" y="1779"/>
                  </a:cubicBezTo>
                  <a:lnTo>
                    <a:pt x="1573" y="1515"/>
                  </a:lnTo>
                  <a:cubicBezTo>
                    <a:pt x="1782" y="1449"/>
                    <a:pt x="1892" y="1240"/>
                    <a:pt x="1815" y="1042"/>
                  </a:cubicBezTo>
                  <a:lnTo>
                    <a:pt x="1562" y="261"/>
                  </a:lnTo>
                  <a:cubicBezTo>
                    <a:pt x="1509" y="103"/>
                    <a:pt x="1364" y="0"/>
                    <a:pt x="120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20"/>
            <p:cNvSpPr/>
            <p:nvPr/>
          </p:nvSpPr>
          <p:spPr>
            <a:xfrm>
              <a:off x="1020961" y="1108117"/>
              <a:ext cx="85598" cy="81368"/>
            </a:xfrm>
            <a:custGeom>
              <a:avLst/>
              <a:gdLst/>
              <a:ahLst/>
              <a:cxnLst/>
              <a:rect l="l" t="t" r="r" b="b"/>
              <a:pathLst>
                <a:path w="1882" h="1789" extrusionOk="0">
                  <a:moveTo>
                    <a:pt x="1203" y="0"/>
                  </a:moveTo>
                  <a:cubicBezTo>
                    <a:pt x="1161" y="0"/>
                    <a:pt x="1119" y="7"/>
                    <a:pt x="1078" y="21"/>
                  </a:cubicBezTo>
                  <a:lnTo>
                    <a:pt x="308" y="274"/>
                  </a:lnTo>
                  <a:cubicBezTo>
                    <a:pt x="99" y="340"/>
                    <a:pt x="0" y="560"/>
                    <a:pt x="66" y="757"/>
                  </a:cubicBezTo>
                  <a:lnTo>
                    <a:pt x="319" y="1527"/>
                  </a:lnTo>
                  <a:cubicBezTo>
                    <a:pt x="372" y="1686"/>
                    <a:pt x="525" y="1788"/>
                    <a:pt x="685" y="1788"/>
                  </a:cubicBezTo>
                  <a:cubicBezTo>
                    <a:pt x="724" y="1788"/>
                    <a:pt x="764" y="1782"/>
                    <a:pt x="803" y="1769"/>
                  </a:cubicBezTo>
                  <a:lnTo>
                    <a:pt x="1573" y="1516"/>
                  </a:lnTo>
                  <a:cubicBezTo>
                    <a:pt x="1771" y="1450"/>
                    <a:pt x="1881" y="1230"/>
                    <a:pt x="1815" y="1032"/>
                  </a:cubicBezTo>
                  <a:lnTo>
                    <a:pt x="1562" y="263"/>
                  </a:lnTo>
                  <a:cubicBezTo>
                    <a:pt x="1510" y="97"/>
                    <a:pt x="1361" y="0"/>
                    <a:pt x="120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20"/>
            <p:cNvSpPr/>
            <p:nvPr/>
          </p:nvSpPr>
          <p:spPr>
            <a:xfrm>
              <a:off x="1110470" y="1078144"/>
              <a:ext cx="86098" cy="81823"/>
            </a:xfrm>
            <a:custGeom>
              <a:avLst/>
              <a:gdLst/>
              <a:ahLst/>
              <a:cxnLst/>
              <a:rect l="l" t="t" r="r" b="b"/>
              <a:pathLst>
                <a:path w="1893" h="1799" extrusionOk="0">
                  <a:moveTo>
                    <a:pt x="1207" y="1"/>
                  </a:moveTo>
                  <a:cubicBezTo>
                    <a:pt x="1168" y="1"/>
                    <a:pt x="1129" y="7"/>
                    <a:pt x="1090" y="20"/>
                  </a:cubicBezTo>
                  <a:lnTo>
                    <a:pt x="309" y="273"/>
                  </a:lnTo>
                  <a:cubicBezTo>
                    <a:pt x="111" y="350"/>
                    <a:pt x="1" y="559"/>
                    <a:pt x="67" y="757"/>
                  </a:cubicBezTo>
                  <a:lnTo>
                    <a:pt x="331" y="1537"/>
                  </a:lnTo>
                  <a:cubicBezTo>
                    <a:pt x="384" y="1696"/>
                    <a:pt x="529" y="1799"/>
                    <a:pt x="692" y="1799"/>
                  </a:cubicBezTo>
                  <a:cubicBezTo>
                    <a:pt x="732" y="1799"/>
                    <a:pt x="774" y="1792"/>
                    <a:pt x="815" y="1779"/>
                  </a:cubicBezTo>
                  <a:lnTo>
                    <a:pt x="1585" y="1515"/>
                  </a:lnTo>
                  <a:cubicBezTo>
                    <a:pt x="1783" y="1449"/>
                    <a:pt x="1892" y="1241"/>
                    <a:pt x="1827" y="1043"/>
                  </a:cubicBezTo>
                  <a:lnTo>
                    <a:pt x="1574" y="262"/>
                  </a:lnTo>
                  <a:cubicBezTo>
                    <a:pt x="1512" y="103"/>
                    <a:pt x="1365" y="1"/>
                    <a:pt x="120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20"/>
            <p:cNvSpPr/>
            <p:nvPr/>
          </p:nvSpPr>
          <p:spPr>
            <a:xfrm>
              <a:off x="1200526" y="1048626"/>
              <a:ext cx="86053" cy="81323"/>
            </a:xfrm>
            <a:custGeom>
              <a:avLst/>
              <a:gdLst/>
              <a:ahLst/>
              <a:cxnLst/>
              <a:rect l="l" t="t" r="r" b="b"/>
              <a:pathLst>
                <a:path w="1892" h="1788" extrusionOk="0">
                  <a:moveTo>
                    <a:pt x="1201" y="1"/>
                  </a:moveTo>
                  <a:cubicBezTo>
                    <a:pt x="1161" y="1"/>
                    <a:pt x="1119" y="7"/>
                    <a:pt x="1078" y="20"/>
                  </a:cubicBezTo>
                  <a:lnTo>
                    <a:pt x="308" y="273"/>
                  </a:lnTo>
                  <a:cubicBezTo>
                    <a:pt x="110" y="339"/>
                    <a:pt x="0" y="559"/>
                    <a:pt x="66" y="757"/>
                  </a:cubicBezTo>
                  <a:lnTo>
                    <a:pt x="319" y="1527"/>
                  </a:lnTo>
                  <a:cubicBezTo>
                    <a:pt x="372" y="1686"/>
                    <a:pt x="525" y="1788"/>
                    <a:pt x="685" y="1788"/>
                  </a:cubicBezTo>
                  <a:cubicBezTo>
                    <a:pt x="724" y="1788"/>
                    <a:pt x="764" y="1782"/>
                    <a:pt x="803" y="1769"/>
                  </a:cubicBezTo>
                  <a:lnTo>
                    <a:pt x="1573" y="1516"/>
                  </a:lnTo>
                  <a:cubicBezTo>
                    <a:pt x="1782" y="1450"/>
                    <a:pt x="1892" y="1230"/>
                    <a:pt x="1815" y="1032"/>
                  </a:cubicBezTo>
                  <a:lnTo>
                    <a:pt x="1562" y="262"/>
                  </a:lnTo>
                  <a:cubicBezTo>
                    <a:pt x="1509" y="103"/>
                    <a:pt x="1364" y="1"/>
                    <a:pt x="120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20"/>
            <p:cNvSpPr/>
            <p:nvPr/>
          </p:nvSpPr>
          <p:spPr>
            <a:xfrm>
              <a:off x="967428" y="1248203"/>
              <a:ext cx="86098" cy="81823"/>
            </a:xfrm>
            <a:custGeom>
              <a:avLst/>
              <a:gdLst/>
              <a:ahLst/>
              <a:cxnLst/>
              <a:rect l="l" t="t" r="r" b="b"/>
              <a:pathLst>
                <a:path w="1893" h="1799" extrusionOk="0">
                  <a:moveTo>
                    <a:pt x="1201" y="1"/>
                  </a:moveTo>
                  <a:cubicBezTo>
                    <a:pt x="1161" y="1"/>
                    <a:pt x="1120" y="7"/>
                    <a:pt x="1079" y="20"/>
                  </a:cubicBezTo>
                  <a:lnTo>
                    <a:pt x="309" y="284"/>
                  </a:lnTo>
                  <a:cubicBezTo>
                    <a:pt x="111" y="350"/>
                    <a:pt x="1" y="559"/>
                    <a:pt x="67" y="768"/>
                  </a:cubicBezTo>
                  <a:lnTo>
                    <a:pt x="320" y="1537"/>
                  </a:lnTo>
                  <a:cubicBezTo>
                    <a:pt x="382" y="1696"/>
                    <a:pt x="528" y="1799"/>
                    <a:pt x="686" y="1799"/>
                  </a:cubicBezTo>
                  <a:cubicBezTo>
                    <a:pt x="725" y="1799"/>
                    <a:pt x="765" y="1792"/>
                    <a:pt x="804" y="1779"/>
                  </a:cubicBezTo>
                  <a:lnTo>
                    <a:pt x="1584" y="1526"/>
                  </a:lnTo>
                  <a:cubicBezTo>
                    <a:pt x="1782" y="1450"/>
                    <a:pt x="1892" y="1241"/>
                    <a:pt x="1826" y="1043"/>
                  </a:cubicBezTo>
                  <a:lnTo>
                    <a:pt x="1562" y="262"/>
                  </a:lnTo>
                  <a:cubicBezTo>
                    <a:pt x="1509" y="103"/>
                    <a:pt x="1364" y="1"/>
                    <a:pt x="120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20"/>
            <p:cNvSpPr/>
            <p:nvPr/>
          </p:nvSpPr>
          <p:spPr>
            <a:xfrm>
              <a:off x="1057483" y="1218685"/>
              <a:ext cx="85553" cy="81368"/>
            </a:xfrm>
            <a:custGeom>
              <a:avLst/>
              <a:gdLst/>
              <a:ahLst/>
              <a:cxnLst/>
              <a:rect l="l" t="t" r="r" b="b"/>
              <a:pathLst>
                <a:path w="1881" h="1789" extrusionOk="0">
                  <a:moveTo>
                    <a:pt x="1196" y="1"/>
                  </a:moveTo>
                  <a:cubicBezTo>
                    <a:pt x="1157" y="1"/>
                    <a:pt x="1117" y="7"/>
                    <a:pt x="1078" y="20"/>
                  </a:cubicBezTo>
                  <a:lnTo>
                    <a:pt x="308" y="273"/>
                  </a:lnTo>
                  <a:cubicBezTo>
                    <a:pt x="110" y="339"/>
                    <a:pt x="0" y="559"/>
                    <a:pt x="66" y="757"/>
                  </a:cubicBezTo>
                  <a:lnTo>
                    <a:pt x="319" y="1527"/>
                  </a:lnTo>
                  <a:cubicBezTo>
                    <a:pt x="372" y="1692"/>
                    <a:pt x="521" y="1789"/>
                    <a:pt x="679" y="1789"/>
                  </a:cubicBezTo>
                  <a:cubicBezTo>
                    <a:pt x="720" y="1789"/>
                    <a:pt x="762" y="1782"/>
                    <a:pt x="803" y="1769"/>
                  </a:cubicBezTo>
                  <a:lnTo>
                    <a:pt x="1573" y="1516"/>
                  </a:lnTo>
                  <a:cubicBezTo>
                    <a:pt x="1782" y="1450"/>
                    <a:pt x="1881" y="1230"/>
                    <a:pt x="1815" y="1032"/>
                  </a:cubicBezTo>
                  <a:lnTo>
                    <a:pt x="1562" y="262"/>
                  </a:lnTo>
                  <a:cubicBezTo>
                    <a:pt x="1509" y="103"/>
                    <a:pt x="1357" y="1"/>
                    <a:pt x="1196"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20"/>
            <p:cNvSpPr/>
            <p:nvPr/>
          </p:nvSpPr>
          <p:spPr>
            <a:xfrm>
              <a:off x="1147493" y="1188712"/>
              <a:ext cx="85598" cy="81778"/>
            </a:xfrm>
            <a:custGeom>
              <a:avLst/>
              <a:gdLst/>
              <a:ahLst/>
              <a:cxnLst/>
              <a:rect l="l" t="t" r="r" b="b"/>
              <a:pathLst>
                <a:path w="1882" h="1798" extrusionOk="0">
                  <a:moveTo>
                    <a:pt x="1197" y="0"/>
                  </a:moveTo>
                  <a:cubicBezTo>
                    <a:pt x="1157" y="0"/>
                    <a:pt x="1118" y="6"/>
                    <a:pt x="1078" y="19"/>
                  </a:cubicBezTo>
                  <a:lnTo>
                    <a:pt x="309" y="283"/>
                  </a:lnTo>
                  <a:cubicBezTo>
                    <a:pt x="100" y="349"/>
                    <a:pt x="1" y="558"/>
                    <a:pt x="67" y="767"/>
                  </a:cubicBezTo>
                  <a:lnTo>
                    <a:pt x="320" y="1537"/>
                  </a:lnTo>
                  <a:cubicBezTo>
                    <a:pt x="373" y="1696"/>
                    <a:pt x="525" y="1798"/>
                    <a:pt x="685" y="1798"/>
                  </a:cubicBezTo>
                  <a:cubicBezTo>
                    <a:pt x="725" y="1798"/>
                    <a:pt x="765" y="1792"/>
                    <a:pt x="804" y="1779"/>
                  </a:cubicBezTo>
                  <a:lnTo>
                    <a:pt x="1573" y="1526"/>
                  </a:lnTo>
                  <a:cubicBezTo>
                    <a:pt x="1771" y="1460"/>
                    <a:pt x="1881" y="1240"/>
                    <a:pt x="1815" y="1042"/>
                  </a:cubicBezTo>
                  <a:lnTo>
                    <a:pt x="1562" y="261"/>
                  </a:lnTo>
                  <a:cubicBezTo>
                    <a:pt x="1509" y="102"/>
                    <a:pt x="1357" y="0"/>
                    <a:pt x="1197"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20"/>
            <p:cNvSpPr/>
            <p:nvPr/>
          </p:nvSpPr>
          <p:spPr>
            <a:xfrm>
              <a:off x="1237048" y="1159194"/>
              <a:ext cx="86053" cy="81368"/>
            </a:xfrm>
            <a:custGeom>
              <a:avLst/>
              <a:gdLst/>
              <a:ahLst/>
              <a:cxnLst/>
              <a:rect l="l" t="t" r="r" b="b"/>
              <a:pathLst>
                <a:path w="1892" h="1789" extrusionOk="0">
                  <a:moveTo>
                    <a:pt x="1206" y="0"/>
                  </a:moveTo>
                  <a:cubicBezTo>
                    <a:pt x="1167" y="0"/>
                    <a:pt x="1128" y="6"/>
                    <a:pt x="1089" y="19"/>
                  </a:cubicBezTo>
                  <a:lnTo>
                    <a:pt x="308" y="272"/>
                  </a:lnTo>
                  <a:cubicBezTo>
                    <a:pt x="110" y="338"/>
                    <a:pt x="0" y="558"/>
                    <a:pt x="66" y="756"/>
                  </a:cubicBezTo>
                  <a:lnTo>
                    <a:pt x="319" y="1526"/>
                  </a:lnTo>
                  <a:cubicBezTo>
                    <a:pt x="380" y="1692"/>
                    <a:pt x="524" y="1788"/>
                    <a:pt x="680" y="1788"/>
                  </a:cubicBezTo>
                  <a:cubicBezTo>
                    <a:pt x="721" y="1788"/>
                    <a:pt x="762" y="1782"/>
                    <a:pt x="803" y="1768"/>
                  </a:cubicBezTo>
                  <a:lnTo>
                    <a:pt x="1584" y="1515"/>
                  </a:lnTo>
                  <a:cubicBezTo>
                    <a:pt x="1782" y="1449"/>
                    <a:pt x="1892" y="1229"/>
                    <a:pt x="1826" y="1031"/>
                  </a:cubicBezTo>
                  <a:lnTo>
                    <a:pt x="1562" y="261"/>
                  </a:lnTo>
                  <a:cubicBezTo>
                    <a:pt x="1509" y="102"/>
                    <a:pt x="1364" y="0"/>
                    <a:pt x="120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20"/>
            <p:cNvSpPr/>
            <p:nvPr/>
          </p:nvSpPr>
          <p:spPr>
            <a:xfrm>
              <a:off x="1001449" y="1350266"/>
              <a:ext cx="85598" cy="81823"/>
            </a:xfrm>
            <a:custGeom>
              <a:avLst/>
              <a:gdLst/>
              <a:ahLst/>
              <a:cxnLst/>
              <a:rect l="l" t="t" r="r" b="b"/>
              <a:pathLst>
                <a:path w="1882" h="1799" extrusionOk="0">
                  <a:moveTo>
                    <a:pt x="1197" y="0"/>
                  </a:moveTo>
                  <a:cubicBezTo>
                    <a:pt x="1157" y="0"/>
                    <a:pt x="1117" y="6"/>
                    <a:pt x="1078" y="19"/>
                  </a:cubicBezTo>
                  <a:lnTo>
                    <a:pt x="309" y="283"/>
                  </a:lnTo>
                  <a:cubicBezTo>
                    <a:pt x="111" y="349"/>
                    <a:pt x="1" y="558"/>
                    <a:pt x="67" y="756"/>
                  </a:cubicBezTo>
                  <a:lnTo>
                    <a:pt x="320" y="1537"/>
                  </a:lnTo>
                  <a:cubicBezTo>
                    <a:pt x="372" y="1696"/>
                    <a:pt x="525" y="1798"/>
                    <a:pt x="685" y="1798"/>
                  </a:cubicBezTo>
                  <a:cubicBezTo>
                    <a:pt x="724" y="1798"/>
                    <a:pt x="764" y="1792"/>
                    <a:pt x="803" y="1779"/>
                  </a:cubicBezTo>
                  <a:lnTo>
                    <a:pt x="1573" y="1515"/>
                  </a:lnTo>
                  <a:cubicBezTo>
                    <a:pt x="1771" y="1449"/>
                    <a:pt x="1881" y="1240"/>
                    <a:pt x="1815" y="1042"/>
                  </a:cubicBezTo>
                  <a:lnTo>
                    <a:pt x="1562" y="261"/>
                  </a:lnTo>
                  <a:cubicBezTo>
                    <a:pt x="1509" y="102"/>
                    <a:pt x="1357" y="0"/>
                    <a:pt x="1197"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20"/>
            <p:cNvSpPr/>
            <p:nvPr/>
          </p:nvSpPr>
          <p:spPr>
            <a:xfrm>
              <a:off x="1091004" y="1320702"/>
              <a:ext cx="86053" cy="81368"/>
            </a:xfrm>
            <a:custGeom>
              <a:avLst/>
              <a:gdLst/>
              <a:ahLst/>
              <a:cxnLst/>
              <a:rect l="l" t="t" r="r" b="b"/>
              <a:pathLst>
                <a:path w="1892" h="1789" extrusionOk="0">
                  <a:moveTo>
                    <a:pt x="1213" y="0"/>
                  </a:moveTo>
                  <a:cubicBezTo>
                    <a:pt x="1172" y="0"/>
                    <a:pt x="1130" y="7"/>
                    <a:pt x="1089" y="20"/>
                  </a:cubicBezTo>
                  <a:lnTo>
                    <a:pt x="319" y="273"/>
                  </a:lnTo>
                  <a:cubicBezTo>
                    <a:pt x="110" y="339"/>
                    <a:pt x="0" y="559"/>
                    <a:pt x="77" y="757"/>
                  </a:cubicBezTo>
                  <a:lnTo>
                    <a:pt x="330" y="1527"/>
                  </a:lnTo>
                  <a:cubicBezTo>
                    <a:pt x="383" y="1686"/>
                    <a:pt x="528" y="1788"/>
                    <a:pt x="691" y="1788"/>
                  </a:cubicBezTo>
                  <a:cubicBezTo>
                    <a:pt x="731" y="1788"/>
                    <a:pt x="773" y="1782"/>
                    <a:pt x="814" y="1769"/>
                  </a:cubicBezTo>
                  <a:lnTo>
                    <a:pt x="1584" y="1516"/>
                  </a:lnTo>
                  <a:cubicBezTo>
                    <a:pt x="1782" y="1450"/>
                    <a:pt x="1892" y="1230"/>
                    <a:pt x="1826" y="1032"/>
                  </a:cubicBezTo>
                  <a:lnTo>
                    <a:pt x="1573" y="262"/>
                  </a:lnTo>
                  <a:cubicBezTo>
                    <a:pt x="1520" y="97"/>
                    <a:pt x="1371" y="0"/>
                    <a:pt x="121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20"/>
            <p:cNvSpPr/>
            <p:nvPr/>
          </p:nvSpPr>
          <p:spPr>
            <a:xfrm>
              <a:off x="1181014" y="1261211"/>
              <a:ext cx="175108" cy="111341"/>
            </a:xfrm>
            <a:custGeom>
              <a:avLst/>
              <a:gdLst/>
              <a:ahLst/>
              <a:cxnLst/>
              <a:rect l="l" t="t" r="r" b="b"/>
              <a:pathLst>
                <a:path w="3850" h="2448" extrusionOk="0">
                  <a:moveTo>
                    <a:pt x="3164" y="1"/>
                  </a:moveTo>
                  <a:cubicBezTo>
                    <a:pt x="3125" y="1"/>
                    <a:pt x="3086" y="7"/>
                    <a:pt x="3047" y="20"/>
                  </a:cubicBezTo>
                  <a:lnTo>
                    <a:pt x="298" y="933"/>
                  </a:lnTo>
                  <a:cubicBezTo>
                    <a:pt x="111" y="999"/>
                    <a:pt x="1" y="1207"/>
                    <a:pt x="67" y="1405"/>
                  </a:cubicBezTo>
                  <a:lnTo>
                    <a:pt x="330" y="2186"/>
                  </a:lnTo>
                  <a:cubicBezTo>
                    <a:pt x="383" y="2345"/>
                    <a:pt x="529" y="2447"/>
                    <a:pt x="686" y="2447"/>
                  </a:cubicBezTo>
                  <a:cubicBezTo>
                    <a:pt x="725" y="2447"/>
                    <a:pt x="764" y="2441"/>
                    <a:pt x="803" y="2428"/>
                  </a:cubicBezTo>
                  <a:lnTo>
                    <a:pt x="3542" y="1515"/>
                  </a:lnTo>
                  <a:cubicBezTo>
                    <a:pt x="3740" y="1449"/>
                    <a:pt x="3850" y="1240"/>
                    <a:pt x="3784" y="1043"/>
                  </a:cubicBezTo>
                  <a:lnTo>
                    <a:pt x="3520" y="262"/>
                  </a:lnTo>
                  <a:cubicBezTo>
                    <a:pt x="3467" y="103"/>
                    <a:pt x="3322" y="1"/>
                    <a:pt x="316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20"/>
            <p:cNvSpPr/>
            <p:nvPr/>
          </p:nvSpPr>
          <p:spPr>
            <a:xfrm>
              <a:off x="969202" y="969168"/>
              <a:ext cx="55807" cy="96559"/>
            </a:xfrm>
            <a:custGeom>
              <a:avLst/>
              <a:gdLst/>
              <a:ahLst/>
              <a:cxnLst/>
              <a:rect l="l" t="t" r="r" b="b"/>
              <a:pathLst>
                <a:path w="1227" h="2123" extrusionOk="0">
                  <a:moveTo>
                    <a:pt x="976" y="0"/>
                  </a:moveTo>
                  <a:cubicBezTo>
                    <a:pt x="918" y="0"/>
                    <a:pt x="868" y="34"/>
                    <a:pt x="853" y="117"/>
                  </a:cubicBezTo>
                  <a:cubicBezTo>
                    <a:pt x="732" y="744"/>
                    <a:pt x="479" y="1283"/>
                    <a:pt x="105" y="1800"/>
                  </a:cubicBezTo>
                  <a:cubicBezTo>
                    <a:pt x="1" y="1952"/>
                    <a:pt x="159" y="2122"/>
                    <a:pt x="313" y="2122"/>
                  </a:cubicBezTo>
                  <a:cubicBezTo>
                    <a:pt x="370" y="2122"/>
                    <a:pt x="426" y="2099"/>
                    <a:pt x="468" y="2042"/>
                  </a:cubicBezTo>
                  <a:cubicBezTo>
                    <a:pt x="864" y="1536"/>
                    <a:pt x="1106" y="898"/>
                    <a:pt x="1204" y="260"/>
                  </a:cubicBezTo>
                  <a:cubicBezTo>
                    <a:pt x="1226" y="123"/>
                    <a:pt x="1087" y="0"/>
                    <a:pt x="976"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20"/>
            <p:cNvSpPr/>
            <p:nvPr/>
          </p:nvSpPr>
          <p:spPr>
            <a:xfrm>
              <a:off x="1059166" y="930599"/>
              <a:ext cx="51031" cy="112751"/>
            </a:xfrm>
            <a:custGeom>
              <a:avLst/>
              <a:gdLst/>
              <a:ahLst/>
              <a:cxnLst/>
              <a:rect l="l" t="t" r="r" b="b"/>
              <a:pathLst>
                <a:path w="1122" h="2479" extrusionOk="0">
                  <a:moveTo>
                    <a:pt x="909" y="0"/>
                  </a:moveTo>
                  <a:cubicBezTo>
                    <a:pt x="859" y="0"/>
                    <a:pt x="814" y="28"/>
                    <a:pt x="799" y="97"/>
                  </a:cubicBezTo>
                  <a:cubicBezTo>
                    <a:pt x="711" y="460"/>
                    <a:pt x="601" y="834"/>
                    <a:pt x="469" y="1185"/>
                  </a:cubicBezTo>
                  <a:cubicBezTo>
                    <a:pt x="337" y="1537"/>
                    <a:pt x="139" y="1867"/>
                    <a:pt x="40" y="2230"/>
                  </a:cubicBezTo>
                  <a:cubicBezTo>
                    <a:pt x="1" y="2357"/>
                    <a:pt x="110" y="2478"/>
                    <a:pt x="223" y="2478"/>
                  </a:cubicBezTo>
                  <a:cubicBezTo>
                    <a:pt x="267" y="2478"/>
                    <a:pt x="311" y="2460"/>
                    <a:pt x="348" y="2417"/>
                  </a:cubicBezTo>
                  <a:cubicBezTo>
                    <a:pt x="821" y="1845"/>
                    <a:pt x="1008" y="921"/>
                    <a:pt x="1107" y="207"/>
                  </a:cubicBezTo>
                  <a:cubicBezTo>
                    <a:pt x="1121" y="99"/>
                    <a:pt x="1004" y="0"/>
                    <a:pt x="909"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20"/>
            <p:cNvSpPr/>
            <p:nvPr/>
          </p:nvSpPr>
          <p:spPr>
            <a:xfrm>
              <a:off x="1187109" y="800746"/>
              <a:ext cx="73227" cy="60947"/>
            </a:xfrm>
            <a:custGeom>
              <a:avLst/>
              <a:gdLst/>
              <a:ahLst/>
              <a:cxnLst/>
              <a:rect l="l" t="t" r="r" b="b"/>
              <a:pathLst>
                <a:path w="1610" h="1340" extrusionOk="0">
                  <a:moveTo>
                    <a:pt x="190" y="1"/>
                  </a:moveTo>
                  <a:cubicBezTo>
                    <a:pt x="1" y="1"/>
                    <a:pt x="21" y="304"/>
                    <a:pt x="207" y="345"/>
                  </a:cubicBezTo>
                  <a:cubicBezTo>
                    <a:pt x="735" y="466"/>
                    <a:pt x="1043" y="818"/>
                    <a:pt x="1296" y="1269"/>
                  </a:cubicBezTo>
                  <a:cubicBezTo>
                    <a:pt x="1329" y="1318"/>
                    <a:pt x="1382" y="1339"/>
                    <a:pt x="1434" y="1339"/>
                  </a:cubicBezTo>
                  <a:cubicBezTo>
                    <a:pt x="1523" y="1339"/>
                    <a:pt x="1610" y="1275"/>
                    <a:pt x="1582" y="1170"/>
                  </a:cubicBezTo>
                  <a:cubicBezTo>
                    <a:pt x="1406" y="565"/>
                    <a:pt x="823" y="136"/>
                    <a:pt x="229" y="4"/>
                  </a:cubicBezTo>
                  <a:cubicBezTo>
                    <a:pt x="216" y="2"/>
                    <a:pt x="202" y="1"/>
                    <a:pt x="190"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20"/>
            <p:cNvSpPr/>
            <p:nvPr/>
          </p:nvSpPr>
          <p:spPr>
            <a:xfrm>
              <a:off x="1248555" y="1060633"/>
              <a:ext cx="25379" cy="41707"/>
            </a:xfrm>
            <a:custGeom>
              <a:avLst/>
              <a:gdLst/>
              <a:ahLst/>
              <a:cxnLst/>
              <a:rect l="l" t="t" r="r" b="b"/>
              <a:pathLst>
                <a:path w="558" h="917" extrusionOk="0">
                  <a:moveTo>
                    <a:pt x="150" y="1"/>
                  </a:moveTo>
                  <a:cubicBezTo>
                    <a:pt x="72" y="1"/>
                    <a:pt x="0" y="53"/>
                    <a:pt x="11" y="163"/>
                  </a:cubicBezTo>
                  <a:cubicBezTo>
                    <a:pt x="22" y="416"/>
                    <a:pt x="99" y="691"/>
                    <a:pt x="275" y="867"/>
                  </a:cubicBezTo>
                  <a:cubicBezTo>
                    <a:pt x="310" y="902"/>
                    <a:pt x="348" y="917"/>
                    <a:pt x="383" y="917"/>
                  </a:cubicBezTo>
                  <a:cubicBezTo>
                    <a:pt x="479" y="917"/>
                    <a:pt x="557" y="804"/>
                    <a:pt x="517" y="691"/>
                  </a:cubicBezTo>
                  <a:lnTo>
                    <a:pt x="517" y="691"/>
                  </a:lnTo>
                  <a:lnTo>
                    <a:pt x="517" y="702"/>
                  </a:lnTo>
                  <a:cubicBezTo>
                    <a:pt x="484" y="603"/>
                    <a:pt x="429" y="526"/>
                    <a:pt x="396" y="427"/>
                  </a:cubicBezTo>
                  <a:cubicBezTo>
                    <a:pt x="363" y="339"/>
                    <a:pt x="341" y="251"/>
                    <a:pt x="330" y="152"/>
                  </a:cubicBezTo>
                  <a:cubicBezTo>
                    <a:pt x="314" y="53"/>
                    <a:pt x="228" y="1"/>
                    <a:pt x="150"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20"/>
            <p:cNvSpPr/>
            <p:nvPr/>
          </p:nvSpPr>
          <p:spPr>
            <a:xfrm>
              <a:off x="1283986" y="1171065"/>
              <a:ext cx="24606" cy="41571"/>
            </a:xfrm>
            <a:custGeom>
              <a:avLst/>
              <a:gdLst/>
              <a:ahLst/>
              <a:cxnLst/>
              <a:rect l="l" t="t" r="r" b="b"/>
              <a:pathLst>
                <a:path w="541" h="914" extrusionOk="0">
                  <a:moveTo>
                    <a:pt x="169" y="0"/>
                  </a:moveTo>
                  <a:cubicBezTo>
                    <a:pt x="79" y="0"/>
                    <a:pt x="0" y="74"/>
                    <a:pt x="46" y="198"/>
                  </a:cubicBezTo>
                  <a:cubicBezTo>
                    <a:pt x="90" y="297"/>
                    <a:pt x="123" y="396"/>
                    <a:pt x="156" y="495"/>
                  </a:cubicBezTo>
                  <a:cubicBezTo>
                    <a:pt x="178" y="594"/>
                    <a:pt x="200" y="704"/>
                    <a:pt x="244" y="803"/>
                  </a:cubicBezTo>
                  <a:cubicBezTo>
                    <a:pt x="273" y="868"/>
                    <a:pt x="353" y="914"/>
                    <a:pt x="421" y="914"/>
                  </a:cubicBezTo>
                  <a:cubicBezTo>
                    <a:pt x="480" y="914"/>
                    <a:pt x="530" y="879"/>
                    <a:pt x="530" y="792"/>
                  </a:cubicBezTo>
                  <a:cubicBezTo>
                    <a:pt x="541" y="561"/>
                    <a:pt x="420" y="308"/>
                    <a:pt x="321" y="110"/>
                  </a:cubicBezTo>
                  <a:lnTo>
                    <a:pt x="332" y="110"/>
                  </a:lnTo>
                  <a:cubicBezTo>
                    <a:pt x="296" y="35"/>
                    <a:pt x="230" y="0"/>
                    <a:pt x="169"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20"/>
            <p:cNvSpPr/>
            <p:nvPr/>
          </p:nvSpPr>
          <p:spPr>
            <a:xfrm>
              <a:off x="1319554" y="1280086"/>
              <a:ext cx="18057" cy="28563"/>
            </a:xfrm>
            <a:custGeom>
              <a:avLst/>
              <a:gdLst/>
              <a:ahLst/>
              <a:cxnLst/>
              <a:rect l="l" t="t" r="r" b="b"/>
              <a:pathLst>
                <a:path w="397" h="628" extrusionOk="0">
                  <a:moveTo>
                    <a:pt x="155" y="1"/>
                  </a:moveTo>
                  <a:cubicBezTo>
                    <a:pt x="67" y="1"/>
                    <a:pt x="1" y="89"/>
                    <a:pt x="23" y="166"/>
                  </a:cubicBezTo>
                  <a:cubicBezTo>
                    <a:pt x="45" y="287"/>
                    <a:pt x="56" y="397"/>
                    <a:pt x="78" y="518"/>
                  </a:cubicBezTo>
                  <a:cubicBezTo>
                    <a:pt x="100" y="573"/>
                    <a:pt x="177" y="628"/>
                    <a:pt x="243" y="628"/>
                  </a:cubicBezTo>
                  <a:cubicBezTo>
                    <a:pt x="320" y="628"/>
                    <a:pt x="353" y="573"/>
                    <a:pt x="375" y="507"/>
                  </a:cubicBezTo>
                  <a:cubicBezTo>
                    <a:pt x="397" y="397"/>
                    <a:pt x="364" y="265"/>
                    <a:pt x="331" y="155"/>
                  </a:cubicBezTo>
                  <a:cubicBezTo>
                    <a:pt x="309" y="78"/>
                    <a:pt x="243" y="1"/>
                    <a:pt x="155"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20"/>
            <p:cNvSpPr/>
            <p:nvPr/>
          </p:nvSpPr>
          <p:spPr>
            <a:xfrm>
              <a:off x="1140489" y="1337212"/>
              <a:ext cx="20558" cy="30974"/>
            </a:xfrm>
            <a:custGeom>
              <a:avLst/>
              <a:gdLst/>
              <a:ahLst/>
              <a:cxnLst/>
              <a:rect l="l" t="t" r="r" b="b"/>
              <a:pathLst>
                <a:path w="452" h="681" extrusionOk="0">
                  <a:moveTo>
                    <a:pt x="158" y="1"/>
                  </a:moveTo>
                  <a:cubicBezTo>
                    <a:pt x="143" y="1"/>
                    <a:pt x="127" y="3"/>
                    <a:pt x="111" y="9"/>
                  </a:cubicBezTo>
                  <a:cubicBezTo>
                    <a:pt x="23" y="42"/>
                    <a:pt x="1" y="141"/>
                    <a:pt x="34" y="218"/>
                  </a:cubicBezTo>
                  <a:cubicBezTo>
                    <a:pt x="56" y="273"/>
                    <a:pt x="78" y="328"/>
                    <a:pt x="100" y="383"/>
                  </a:cubicBezTo>
                  <a:cubicBezTo>
                    <a:pt x="111" y="438"/>
                    <a:pt x="122" y="504"/>
                    <a:pt x="144" y="559"/>
                  </a:cubicBezTo>
                  <a:cubicBezTo>
                    <a:pt x="177" y="625"/>
                    <a:pt x="232" y="680"/>
                    <a:pt x="309" y="680"/>
                  </a:cubicBezTo>
                  <a:cubicBezTo>
                    <a:pt x="375" y="680"/>
                    <a:pt x="430" y="625"/>
                    <a:pt x="441" y="559"/>
                  </a:cubicBezTo>
                  <a:cubicBezTo>
                    <a:pt x="452" y="416"/>
                    <a:pt x="386" y="251"/>
                    <a:pt x="320" y="119"/>
                  </a:cubicBezTo>
                  <a:cubicBezTo>
                    <a:pt x="293" y="56"/>
                    <a:pt x="229" y="1"/>
                    <a:pt x="158"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20"/>
            <p:cNvSpPr/>
            <p:nvPr/>
          </p:nvSpPr>
          <p:spPr>
            <a:xfrm>
              <a:off x="1192521" y="1203812"/>
              <a:ext cx="25061" cy="33020"/>
            </a:xfrm>
            <a:custGeom>
              <a:avLst/>
              <a:gdLst/>
              <a:ahLst/>
              <a:cxnLst/>
              <a:rect l="l" t="t" r="r" b="b"/>
              <a:pathLst>
                <a:path w="551" h="726" extrusionOk="0">
                  <a:moveTo>
                    <a:pt x="164" y="0"/>
                  </a:moveTo>
                  <a:cubicBezTo>
                    <a:pt x="134" y="0"/>
                    <a:pt x="105" y="9"/>
                    <a:pt x="77" y="28"/>
                  </a:cubicBezTo>
                  <a:cubicBezTo>
                    <a:pt x="1" y="83"/>
                    <a:pt x="12" y="193"/>
                    <a:pt x="67" y="259"/>
                  </a:cubicBezTo>
                  <a:cubicBezTo>
                    <a:pt x="132" y="369"/>
                    <a:pt x="99" y="490"/>
                    <a:pt x="143" y="611"/>
                  </a:cubicBezTo>
                  <a:cubicBezTo>
                    <a:pt x="171" y="679"/>
                    <a:pt x="244" y="726"/>
                    <a:pt x="314" y="726"/>
                  </a:cubicBezTo>
                  <a:cubicBezTo>
                    <a:pt x="358" y="726"/>
                    <a:pt x="400" y="708"/>
                    <a:pt x="429" y="666"/>
                  </a:cubicBezTo>
                  <a:cubicBezTo>
                    <a:pt x="550" y="501"/>
                    <a:pt x="429" y="215"/>
                    <a:pt x="308" y="72"/>
                  </a:cubicBezTo>
                  <a:cubicBezTo>
                    <a:pt x="273" y="29"/>
                    <a:pt x="219" y="0"/>
                    <a:pt x="164"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20"/>
            <p:cNvSpPr/>
            <p:nvPr/>
          </p:nvSpPr>
          <p:spPr>
            <a:xfrm>
              <a:off x="1155680" y="1085285"/>
              <a:ext cx="30428" cy="37750"/>
            </a:xfrm>
            <a:custGeom>
              <a:avLst/>
              <a:gdLst/>
              <a:ahLst/>
              <a:cxnLst/>
              <a:rect l="l" t="t" r="r" b="b"/>
              <a:pathLst>
                <a:path w="669" h="830" extrusionOk="0">
                  <a:moveTo>
                    <a:pt x="155" y="1"/>
                  </a:moveTo>
                  <a:cubicBezTo>
                    <a:pt x="50" y="1"/>
                    <a:pt x="0" y="117"/>
                    <a:pt x="30" y="215"/>
                  </a:cubicBezTo>
                  <a:cubicBezTo>
                    <a:pt x="96" y="424"/>
                    <a:pt x="228" y="688"/>
                    <a:pt x="426" y="809"/>
                  </a:cubicBezTo>
                  <a:cubicBezTo>
                    <a:pt x="450" y="823"/>
                    <a:pt x="474" y="829"/>
                    <a:pt x="497" y="829"/>
                  </a:cubicBezTo>
                  <a:cubicBezTo>
                    <a:pt x="597" y="829"/>
                    <a:pt x="668" y="709"/>
                    <a:pt x="624" y="611"/>
                  </a:cubicBezTo>
                  <a:cubicBezTo>
                    <a:pt x="591" y="523"/>
                    <a:pt x="514" y="457"/>
                    <a:pt x="470" y="380"/>
                  </a:cubicBezTo>
                  <a:cubicBezTo>
                    <a:pt x="426" y="325"/>
                    <a:pt x="393" y="270"/>
                    <a:pt x="360" y="204"/>
                  </a:cubicBezTo>
                  <a:cubicBezTo>
                    <a:pt x="327" y="127"/>
                    <a:pt x="294" y="28"/>
                    <a:pt x="195" y="6"/>
                  </a:cubicBezTo>
                  <a:cubicBezTo>
                    <a:pt x="181" y="2"/>
                    <a:pt x="167" y="1"/>
                    <a:pt x="155"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20"/>
            <p:cNvSpPr/>
            <p:nvPr/>
          </p:nvSpPr>
          <p:spPr>
            <a:xfrm>
              <a:off x="1075676" y="1119624"/>
              <a:ext cx="28381" cy="39979"/>
            </a:xfrm>
            <a:custGeom>
              <a:avLst/>
              <a:gdLst/>
              <a:ahLst/>
              <a:cxnLst/>
              <a:rect l="l" t="t" r="r" b="b"/>
              <a:pathLst>
                <a:path w="624" h="879" extrusionOk="0">
                  <a:moveTo>
                    <a:pt x="183" y="1"/>
                  </a:moveTo>
                  <a:cubicBezTo>
                    <a:pt x="89" y="1"/>
                    <a:pt x="0" y="86"/>
                    <a:pt x="40" y="219"/>
                  </a:cubicBezTo>
                  <a:lnTo>
                    <a:pt x="172" y="592"/>
                  </a:lnTo>
                  <a:cubicBezTo>
                    <a:pt x="204" y="699"/>
                    <a:pt x="267" y="879"/>
                    <a:pt x="402" y="879"/>
                  </a:cubicBezTo>
                  <a:cubicBezTo>
                    <a:pt x="406" y="879"/>
                    <a:pt x="410" y="879"/>
                    <a:pt x="414" y="878"/>
                  </a:cubicBezTo>
                  <a:cubicBezTo>
                    <a:pt x="623" y="867"/>
                    <a:pt x="535" y="603"/>
                    <a:pt x="491" y="494"/>
                  </a:cubicBezTo>
                  <a:cubicBezTo>
                    <a:pt x="436" y="373"/>
                    <a:pt x="392" y="241"/>
                    <a:pt x="337" y="120"/>
                  </a:cubicBezTo>
                  <a:cubicBezTo>
                    <a:pt x="307" y="37"/>
                    <a:pt x="244" y="1"/>
                    <a:pt x="18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20"/>
            <p:cNvSpPr/>
            <p:nvPr/>
          </p:nvSpPr>
          <p:spPr>
            <a:xfrm>
              <a:off x="980709" y="1150598"/>
              <a:ext cx="23787" cy="37250"/>
            </a:xfrm>
            <a:custGeom>
              <a:avLst/>
              <a:gdLst/>
              <a:ahLst/>
              <a:cxnLst/>
              <a:rect l="l" t="t" r="r" b="b"/>
              <a:pathLst>
                <a:path w="523" h="819" extrusionOk="0">
                  <a:moveTo>
                    <a:pt x="126" y="0"/>
                  </a:moveTo>
                  <a:cubicBezTo>
                    <a:pt x="58" y="0"/>
                    <a:pt x="1" y="39"/>
                    <a:pt x="6" y="131"/>
                  </a:cubicBezTo>
                  <a:cubicBezTo>
                    <a:pt x="6" y="263"/>
                    <a:pt x="28" y="384"/>
                    <a:pt x="72" y="505"/>
                  </a:cubicBezTo>
                  <a:cubicBezTo>
                    <a:pt x="127" y="637"/>
                    <a:pt x="204" y="780"/>
                    <a:pt x="347" y="813"/>
                  </a:cubicBezTo>
                  <a:cubicBezTo>
                    <a:pt x="360" y="817"/>
                    <a:pt x="373" y="818"/>
                    <a:pt x="386" y="818"/>
                  </a:cubicBezTo>
                  <a:cubicBezTo>
                    <a:pt x="456" y="818"/>
                    <a:pt x="512" y="769"/>
                    <a:pt x="512" y="703"/>
                  </a:cubicBezTo>
                  <a:cubicBezTo>
                    <a:pt x="523" y="582"/>
                    <a:pt x="457" y="516"/>
                    <a:pt x="413" y="428"/>
                  </a:cubicBezTo>
                  <a:cubicBezTo>
                    <a:pt x="369" y="340"/>
                    <a:pt x="336" y="252"/>
                    <a:pt x="325" y="153"/>
                  </a:cubicBezTo>
                  <a:cubicBezTo>
                    <a:pt x="312" y="61"/>
                    <a:pt x="211" y="0"/>
                    <a:pt x="126"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20"/>
            <p:cNvSpPr/>
            <p:nvPr/>
          </p:nvSpPr>
          <p:spPr>
            <a:xfrm>
              <a:off x="1016458" y="1264077"/>
              <a:ext cx="29018" cy="41844"/>
            </a:xfrm>
            <a:custGeom>
              <a:avLst/>
              <a:gdLst/>
              <a:ahLst/>
              <a:cxnLst/>
              <a:rect l="l" t="t" r="r" b="b"/>
              <a:pathLst>
                <a:path w="638" h="920" extrusionOk="0">
                  <a:moveTo>
                    <a:pt x="176" y="1"/>
                  </a:moveTo>
                  <a:cubicBezTo>
                    <a:pt x="78" y="12"/>
                    <a:pt x="1" y="133"/>
                    <a:pt x="56" y="221"/>
                  </a:cubicBezTo>
                  <a:cubicBezTo>
                    <a:pt x="78" y="254"/>
                    <a:pt x="88" y="331"/>
                    <a:pt x="99" y="375"/>
                  </a:cubicBezTo>
                  <a:cubicBezTo>
                    <a:pt x="121" y="430"/>
                    <a:pt x="143" y="485"/>
                    <a:pt x="165" y="540"/>
                  </a:cubicBezTo>
                  <a:cubicBezTo>
                    <a:pt x="209" y="661"/>
                    <a:pt x="275" y="782"/>
                    <a:pt x="374" y="870"/>
                  </a:cubicBezTo>
                  <a:cubicBezTo>
                    <a:pt x="407" y="905"/>
                    <a:pt x="441" y="920"/>
                    <a:pt x="474" y="920"/>
                  </a:cubicBezTo>
                  <a:cubicBezTo>
                    <a:pt x="563" y="920"/>
                    <a:pt x="638" y="807"/>
                    <a:pt x="605" y="694"/>
                  </a:cubicBezTo>
                  <a:lnTo>
                    <a:pt x="605" y="694"/>
                  </a:lnTo>
                  <a:lnTo>
                    <a:pt x="605" y="705"/>
                  </a:lnTo>
                  <a:cubicBezTo>
                    <a:pt x="539" y="518"/>
                    <a:pt x="429" y="364"/>
                    <a:pt x="363" y="177"/>
                  </a:cubicBezTo>
                  <a:cubicBezTo>
                    <a:pt x="330" y="89"/>
                    <a:pt x="275" y="1"/>
                    <a:pt x="176"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20"/>
            <p:cNvSpPr/>
            <p:nvPr/>
          </p:nvSpPr>
          <p:spPr>
            <a:xfrm>
              <a:off x="1048978" y="1366731"/>
              <a:ext cx="28199" cy="41162"/>
            </a:xfrm>
            <a:custGeom>
              <a:avLst/>
              <a:gdLst/>
              <a:ahLst/>
              <a:cxnLst/>
              <a:rect l="l" t="t" r="r" b="b"/>
              <a:pathLst>
                <a:path w="620" h="905" extrusionOk="0">
                  <a:moveTo>
                    <a:pt x="169" y="0"/>
                  </a:moveTo>
                  <a:cubicBezTo>
                    <a:pt x="153" y="0"/>
                    <a:pt x="137" y="3"/>
                    <a:pt x="121" y="9"/>
                  </a:cubicBezTo>
                  <a:cubicBezTo>
                    <a:pt x="33" y="42"/>
                    <a:pt x="0" y="152"/>
                    <a:pt x="44" y="229"/>
                  </a:cubicBezTo>
                  <a:cubicBezTo>
                    <a:pt x="88" y="328"/>
                    <a:pt x="143" y="427"/>
                    <a:pt x="187" y="526"/>
                  </a:cubicBezTo>
                  <a:cubicBezTo>
                    <a:pt x="231" y="636"/>
                    <a:pt x="264" y="735"/>
                    <a:pt x="330" y="834"/>
                  </a:cubicBezTo>
                  <a:cubicBezTo>
                    <a:pt x="367" y="882"/>
                    <a:pt x="416" y="904"/>
                    <a:pt x="463" y="904"/>
                  </a:cubicBezTo>
                  <a:cubicBezTo>
                    <a:pt x="545" y="904"/>
                    <a:pt x="619" y="839"/>
                    <a:pt x="605" y="735"/>
                  </a:cubicBezTo>
                  <a:cubicBezTo>
                    <a:pt x="594" y="526"/>
                    <a:pt x="440" y="295"/>
                    <a:pt x="341" y="119"/>
                  </a:cubicBezTo>
                  <a:cubicBezTo>
                    <a:pt x="305" y="56"/>
                    <a:pt x="240" y="0"/>
                    <a:pt x="169"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20"/>
            <p:cNvSpPr/>
            <p:nvPr/>
          </p:nvSpPr>
          <p:spPr>
            <a:xfrm>
              <a:off x="1319235" y="1091652"/>
              <a:ext cx="61083" cy="150001"/>
            </a:xfrm>
            <a:custGeom>
              <a:avLst/>
              <a:gdLst/>
              <a:ahLst/>
              <a:cxnLst/>
              <a:rect l="l" t="t" r="r" b="b"/>
              <a:pathLst>
                <a:path w="1343" h="3298" extrusionOk="0">
                  <a:moveTo>
                    <a:pt x="173" y="1"/>
                  </a:moveTo>
                  <a:cubicBezTo>
                    <a:pt x="85" y="1"/>
                    <a:pt x="1" y="76"/>
                    <a:pt x="41" y="196"/>
                  </a:cubicBezTo>
                  <a:cubicBezTo>
                    <a:pt x="360" y="1196"/>
                    <a:pt x="657" y="2208"/>
                    <a:pt x="1042" y="3187"/>
                  </a:cubicBezTo>
                  <a:cubicBezTo>
                    <a:pt x="1073" y="3264"/>
                    <a:pt x="1132" y="3298"/>
                    <a:pt x="1188" y="3298"/>
                  </a:cubicBezTo>
                  <a:cubicBezTo>
                    <a:pt x="1269" y="3298"/>
                    <a:pt x="1342" y="3227"/>
                    <a:pt x="1316" y="3110"/>
                  </a:cubicBezTo>
                  <a:cubicBezTo>
                    <a:pt x="1031" y="2098"/>
                    <a:pt x="668" y="1109"/>
                    <a:pt x="316" y="108"/>
                  </a:cubicBezTo>
                  <a:cubicBezTo>
                    <a:pt x="290" y="34"/>
                    <a:pt x="230" y="1"/>
                    <a:pt x="17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2460861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12"/>
        <p:cNvGrpSpPr/>
        <p:nvPr/>
      </p:nvGrpSpPr>
      <p:grpSpPr>
        <a:xfrm>
          <a:off x="0" y="0"/>
          <a:ext cx="0" cy="0"/>
          <a:chOff x="0" y="0"/>
          <a:chExt cx="0" cy="0"/>
        </a:xfrm>
      </p:grpSpPr>
      <p:sp>
        <p:nvSpPr>
          <p:cNvPr id="313" name="Google Shape;313;p21"/>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314" name="Google Shape;314;p21"/>
          <p:cNvSpPr txBox="1">
            <a:spLocks noGrp="1"/>
          </p:cNvSpPr>
          <p:nvPr>
            <p:ph type="title"/>
          </p:nvPr>
        </p:nvSpPr>
        <p:spPr>
          <a:xfrm>
            <a:off x="2188450" y="2819000"/>
            <a:ext cx="9726600" cy="1323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15" name="Google Shape;315;p21"/>
          <p:cNvSpPr txBox="1">
            <a:spLocks noGrp="1"/>
          </p:cNvSpPr>
          <p:nvPr>
            <p:ph type="subTitle" idx="1"/>
          </p:nvPr>
        </p:nvSpPr>
        <p:spPr>
          <a:xfrm>
            <a:off x="2188450" y="4344650"/>
            <a:ext cx="9726600" cy="3039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Char char="☐"/>
              <a:defRPr/>
            </a:lvl1pPr>
            <a:lvl2pPr lvl="1" algn="ctr" rtl="0">
              <a:lnSpc>
                <a:spcPct val="115000"/>
              </a:lnSpc>
              <a:spcBef>
                <a:spcPts val="0"/>
              </a:spcBef>
              <a:spcAft>
                <a:spcPts val="0"/>
              </a:spcAft>
              <a:buSzPts val="1400"/>
              <a:buChar char="○"/>
              <a:defRPr/>
            </a:lvl2pPr>
            <a:lvl3pPr lvl="2" algn="ctr" rtl="0">
              <a:lnSpc>
                <a:spcPct val="115000"/>
              </a:lnSpc>
              <a:spcBef>
                <a:spcPts val="0"/>
              </a:spcBef>
              <a:spcAft>
                <a:spcPts val="0"/>
              </a:spcAft>
              <a:buSzPts val="1400"/>
              <a:buChar char="■"/>
              <a:defRPr/>
            </a:lvl3pPr>
            <a:lvl4pPr lvl="3" algn="ctr" rtl="0">
              <a:lnSpc>
                <a:spcPct val="115000"/>
              </a:lnSpc>
              <a:spcBef>
                <a:spcPts val="0"/>
              </a:spcBef>
              <a:spcAft>
                <a:spcPts val="0"/>
              </a:spcAft>
              <a:buSzPts val="1400"/>
              <a:buChar char="●"/>
              <a:defRPr/>
            </a:lvl4pPr>
            <a:lvl5pPr lvl="4" algn="ctr" rtl="0">
              <a:lnSpc>
                <a:spcPct val="115000"/>
              </a:lnSpc>
              <a:spcBef>
                <a:spcPts val="0"/>
              </a:spcBef>
              <a:spcAft>
                <a:spcPts val="0"/>
              </a:spcAft>
              <a:buSzPts val="1400"/>
              <a:buChar char="○"/>
              <a:defRPr/>
            </a:lvl5pPr>
            <a:lvl6pPr lvl="5" algn="ctr" rtl="0">
              <a:lnSpc>
                <a:spcPct val="115000"/>
              </a:lnSpc>
              <a:spcBef>
                <a:spcPts val="0"/>
              </a:spcBef>
              <a:spcAft>
                <a:spcPts val="0"/>
              </a:spcAft>
              <a:buSzPts val="1400"/>
              <a:buChar char="■"/>
              <a:defRPr/>
            </a:lvl6pPr>
            <a:lvl7pPr lvl="6" algn="ctr" rtl="0">
              <a:lnSpc>
                <a:spcPct val="115000"/>
              </a:lnSpc>
              <a:spcBef>
                <a:spcPts val="0"/>
              </a:spcBef>
              <a:spcAft>
                <a:spcPts val="0"/>
              </a:spcAft>
              <a:buSzPts val="1400"/>
              <a:buChar char="●"/>
              <a:defRPr/>
            </a:lvl7pPr>
            <a:lvl8pPr lvl="7" algn="ctr" rtl="0">
              <a:lnSpc>
                <a:spcPct val="115000"/>
              </a:lnSpc>
              <a:spcBef>
                <a:spcPts val="0"/>
              </a:spcBef>
              <a:spcAft>
                <a:spcPts val="0"/>
              </a:spcAft>
              <a:buSzPts val="1400"/>
              <a:buChar char="○"/>
              <a:defRPr/>
            </a:lvl8pPr>
            <a:lvl9pPr lvl="8" algn="ctr" rtl="0">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18528941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16"/>
        <p:cNvGrpSpPr/>
        <p:nvPr/>
      </p:nvGrpSpPr>
      <p:grpSpPr>
        <a:xfrm>
          <a:off x="0" y="0"/>
          <a:ext cx="0" cy="0"/>
          <a:chOff x="0" y="0"/>
          <a:chExt cx="0" cy="0"/>
        </a:xfrm>
      </p:grpSpPr>
      <p:sp>
        <p:nvSpPr>
          <p:cNvPr id="317" name="Google Shape;317;p22"/>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318" name="Google Shape;318;p22"/>
          <p:cNvSpPr txBox="1">
            <a:spLocks noGrp="1"/>
          </p:cNvSpPr>
          <p:nvPr>
            <p:ph type="title"/>
          </p:nvPr>
        </p:nvSpPr>
        <p:spPr>
          <a:xfrm>
            <a:off x="2097750" y="2746950"/>
            <a:ext cx="5260200" cy="22782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19" name="Google Shape;319;p22"/>
          <p:cNvSpPr txBox="1">
            <a:spLocks noGrp="1"/>
          </p:cNvSpPr>
          <p:nvPr>
            <p:ph type="subTitle" idx="1"/>
          </p:nvPr>
        </p:nvSpPr>
        <p:spPr>
          <a:xfrm>
            <a:off x="2097750" y="5148976"/>
            <a:ext cx="5260200" cy="2287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grpSp>
        <p:nvGrpSpPr>
          <p:cNvPr id="320" name="Google Shape;320;p22"/>
          <p:cNvGrpSpPr/>
          <p:nvPr/>
        </p:nvGrpSpPr>
        <p:grpSpPr>
          <a:xfrm>
            <a:off x="995496" y="1099227"/>
            <a:ext cx="16066772" cy="7959430"/>
            <a:chOff x="497748" y="549613"/>
            <a:chExt cx="8033386" cy="3979715"/>
          </a:xfrm>
        </p:grpSpPr>
        <p:grpSp>
          <p:nvGrpSpPr>
            <p:cNvPr id="321" name="Google Shape;321;p22"/>
            <p:cNvGrpSpPr/>
            <p:nvPr/>
          </p:nvGrpSpPr>
          <p:grpSpPr>
            <a:xfrm>
              <a:off x="8159134" y="4324421"/>
              <a:ext cx="372000" cy="204906"/>
              <a:chOff x="9982400" y="628400"/>
              <a:chExt cx="44300" cy="24400"/>
            </a:xfrm>
          </p:grpSpPr>
          <p:sp>
            <p:nvSpPr>
              <p:cNvPr id="322" name="Google Shape;322;p22"/>
              <p:cNvSpPr/>
              <p:nvPr/>
            </p:nvSpPr>
            <p:spPr>
              <a:xfrm>
                <a:off x="9982400" y="637100"/>
                <a:ext cx="10475" cy="15700"/>
              </a:xfrm>
              <a:custGeom>
                <a:avLst/>
                <a:gdLst/>
                <a:ahLst/>
                <a:cxnLst/>
                <a:rect l="l" t="t" r="r" b="b"/>
                <a:pathLst>
                  <a:path w="419" h="628" extrusionOk="0">
                    <a:moveTo>
                      <a:pt x="56" y="0"/>
                    </a:moveTo>
                    <a:cubicBezTo>
                      <a:pt x="34" y="0"/>
                      <a:pt x="23" y="11"/>
                      <a:pt x="12" y="33"/>
                    </a:cubicBezTo>
                    <a:cubicBezTo>
                      <a:pt x="12" y="55"/>
                      <a:pt x="1" y="66"/>
                      <a:pt x="12" y="88"/>
                    </a:cubicBezTo>
                    <a:cubicBezTo>
                      <a:pt x="12" y="110"/>
                      <a:pt x="12" y="132"/>
                      <a:pt x="23" y="154"/>
                    </a:cubicBezTo>
                    <a:cubicBezTo>
                      <a:pt x="34" y="165"/>
                      <a:pt x="45" y="187"/>
                      <a:pt x="56" y="198"/>
                    </a:cubicBezTo>
                    <a:cubicBezTo>
                      <a:pt x="67" y="220"/>
                      <a:pt x="78" y="231"/>
                      <a:pt x="100" y="231"/>
                    </a:cubicBezTo>
                    <a:cubicBezTo>
                      <a:pt x="111" y="242"/>
                      <a:pt x="122" y="253"/>
                      <a:pt x="144" y="253"/>
                    </a:cubicBezTo>
                    <a:cubicBezTo>
                      <a:pt x="177" y="253"/>
                      <a:pt x="221" y="253"/>
                      <a:pt x="254" y="231"/>
                    </a:cubicBezTo>
                    <a:cubicBezTo>
                      <a:pt x="265" y="231"/>
                      <a:pt x="276" y="231"/>
                      <a:pt x="287" y="220"/>
                    </a:cubicBezTo>
                    <a:cubicBezTo>
                      <a:pt x="287" y="231"/>
                      <a:pt x="287" y="242"/>
                      <a:pt x="287" y="253"/>
                    </a:cubicBezTo>
                    <a:cubicBezTo>
                      <a:pt x="287" y="253"/>
                      <a:pt x="287" y="264"/>
                      <a:pt x="287" y="275"/>
                    </a:cubicBezTo>
                    <a:cubicBezTo>
                      <a:pt x="276" y="297"/>
                      <a:pt x="276" y="330"/>
                      <a:pt x="276" y="352"/>
                    </a:cubicBezTo>
                    <a:cubicBezTo>
                      <a:pt x="265" y="374"/>
                      <a:pt x="265" y="407"/>
                      <a:pt x="265" y="429"/>
                    </a:cubicBezTo>
                    <a:cubicBezTo>
                      <a:pt x="254" y="473"/>
                      <a:pt x="232" y="506"/>
                      <a:pt x="188" y="539"/>
                    </a:cubicBezTo>
                    <a:cubicBezTo>
                      <a:pt x="166" y="539"/>
                      <a:pt x="144" y="550"/>
                      <a:pt x="133" y="561"/>
                    </a:cubicBezTo>
                    <a:cubicBezTo>
                      <a:pt x="111" y="561"/>
                      <a:pt x="100" y="572"/>
                      <a:pt x="78" y="572"/>
                    </a:cubicBezTo>
                    <a:cubicBezTo>
                      <a:pt x="78" y="572"/>
                      <a:pt x="67" y="583"/>
                      <a:pt x="67" y="583"/>
                    </a:cubicBezTo>
                    <a:cubicBezTo>
                      <a:pt x="56" y="583"/>
                      <a:pt x="56" y="594"/>
                      <a:pt x="56" y="594"/>
                    </a:cubicBezTo>
                    <a:cubicBezTo>
                      <a:pt x="45" y="605"/>
                      <a:pt x="56" y="605"/>
                      <a:pt x="56" y="605"/>
                    </a:cubicBezTo>
                    <a:cubicBezTo>
                      <a:pt x="67" y="616"/>
                      <a:pt x="67" y="616"/>
                      <a:pt x="78" y="616"/>
                    </a:cubicBezTo>
                    <a:cubicBezTo>
                      <a:pt x="100" y="627"/>
                      <a:pt x="111" y="627"/>
                      <a:pt x="133" y="627"/>
                    </a:cubicBezTo>
                    <a:cubicBezTo>
                      <a:pt x="144" y="627"/>
                      <a:pt x="166" y="627"/>
                      <a:pt x="177" y="616"/>
                    </a:cubicBezTo>
                    <a:cubicBezTo>
                      <a:pt x="199" y="616"/>
                      <a:pt x="210" y="605"/>
                      <a:pt x="232" y="605"/>
                    </a:cubicBezTo>
                    <a:cubicBezTo>
                      <a:pt x="243" y="594"/>
                      <a:pt x="265" y="594"/>
                      <a:pt x="276" y="583"/>
                    </a:cubicBezTo>
                    <a:cubicBezTo>
                      <a:pt x="287" y="583"/>
                      <a:pt x="287" y="583"/>
                      <a:pt x="298" y="572"/>
                    </a:cubicBezTo>
                    <a:cubicBezTo>
                      <a:pt x="309" y="572"/>
                      <a:pt x="320" y="561"/>
                      <a:pt x="320" y="561"/>
                    </a:cubicBezTo>
                    <a:cubicBezTo>
                      <a:pt x="342" y="550"/>
                      <a:pt x="353" y="539"/>
                      <a:pt x="375" y="517"/>
                    </a:cubicBezTo>
                    <a:cubicBezTo>
                      <a:pt x="386" y="506"/>
                      <a:pt x="386" y="484"/>
                      <a:pt x="397" y="462"/>
                    </a:cubicBezTo>
                    <a:cubicBezTo>
                      <a:pt x="397" y="451"/>
                      <a:pt x="397" y="440"/>
                      <a:pt x="397" y="440"/>
                    </a:cubicBezTo>
                    <a:cubicBezTo>
                      <a:pt x="397" y="429"/>
                      <a:pt x="397" y="418"/>
                      <a:pt x="397" y="407"/>
                    </a:cubicBezTo>
                    <a:lnTo>
                      <a:pt x="408" y="330"/>
                    </a:lnTo>
                    <a:cubicBezTo>
                      <a:pt x="408" y="308"/>
                      <a:pt x="408" y="275"/>
                      <a:pt x="419" y="253"/>
                    </a:cubicBezTo>
                    <a:cubicBezTo>
                      <a:pt x="419" y="220"/>
                      <a:pt x="419" y="187"/>
                      <a:pt x="419" y="154"/>
                    </a:cubicBezTo>
                    <a:cubicBezTo>
                      <a:pt x="419" y="121"/>
                      <a:pt x="419" y="88"/>
                      <a:pt x="419" y="66"/>
                    </a:cubicBezTo>
                    <a:cubicBezTo>
                      <a:pt x="419" y="44"/>
                      <a:pt x="408" y="33"/>
                      <a:pt x="408" y="22"/>
                    </a:cubicBezTo>
                    <a:cubicBezTo>
                      <a:pt x="397" y="11"/>
                      <a:pt x="375" y="11"/>
                      <a:pt x="353" y="0"/>
                    </a:cubicBezTo>
                    <a:lnTo>
                      <a:pt x="320" y="0"/>
                    </a:lnTo>
                    <a:cubicBezTo>
                      <a:pt x="298" y="0"/>
                      <a:pt x="276" y="22"/>
                      <a:pt x="276" y="44"/>
                    </a:cubicBezTo>
                    <a:cubicBezTo>
                      <a:pt x="265" y="55"/>
                      <a:pt x="265" y="66"/>
                      <a:pt x="254" y="77"/>
                    </a:cubicBezTo>
                    <a:cubicBezTo>
                      <a:pt x="254" y="77"/>
                      <a:pt x="243" y="88"/>
                      <a:pt x="243" y="99"/>
                    </a:cubicBezTo>
                    <a:cubicBezTo>
                      <a:pt x="232" y="110"/>
                      <a:pt x="221" y="121"/>
                      <a:pt x="210" y="132"/>
                    </a:cubicBezTo>
                    <a:cubicBezTo>
                      <a:pt x="210" y="143"/>
                      <a:pt x="199" y="154"/>
                      <a:pt x="188" y="165"/>
                    </a:cubicBezTo>
                    <a:cubicBezTo>
                      <a:pt x="188" y="176"/>
                      <a:pt x="188" y="176"/>
                      <a:pt x="188" y="176"/>
                    </a:cubicBezTo>
                    <a:lnTo>
                      <a:pt x="166" y="187"/>
                    </a:lnTo>
                    <a:cubicBezTo>
                      <a:pt x="133" y="143"/>
                      <a:pt x="111" y="88"/>
                      <a:pt x="133" y="33"/>
                    </a:cubicBezTo>
                    <a:cubicBezTo>
                      <a:pt x="133" y="22"/>
                      <a:pt x="133" y="11"/>
                      <a:pt x="133" y="11"/>
                    </a:cubicBezTo>
                    <a:cubicBezTo>
                      <a:pt x="122" y="11"/>
                      <a:pt x="122" y="0"/>
                      <a:pt x="11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22"/>
              <p:cNvSpPr/>
              <p:nvPr/>
            </p:nvSpPr>
            <p:spPr>
              <a:xfrm>
                <a:off x="10006600" y="637100"/>
                <a:ext cx="9375" cy="12400"/>
              </a:xfrm>
              <a:custGeom>
                <a:avLst/>
                <a:gdLst/>
                <a:ahLst/>
                <a:cxnLst/>
                <a:rect l="l" t="t" r="r" b="b"/>
                <a:pathLst>
                  <a:path w="375" h="496" extrusionOk="0">
                    <a:moveTo>
                      <a:pt x="155" y="0"/>
                    </a:moveTo>
                    <a:cubicBezTo>
                      <a:pt x="133" y="0"/>
                      <a:pt x="111" y="0"/>
                      <a:pt x="100" y="11"/>
                    </a:cubicBezTo>
                    <a:cubicBezTo>
                      <a:pt x="89" y="22"/>
                      <a:pt x="89" y="22"/>
                      <a:pt x="89" y="33"/>
                    </a:cubicBezTo>
                    <a:cubicBezTo>
                      <a:pt x="89" y="44"/>
                      <a:pt x="100" y="55"/>
                      <a:pt x="100" y="55"/>
                    </a:cubicBezTo>
                    <a:cubicBezTo>
                      <a:pt x="100" y="66"/>
                      <a:pt x="100" y="66"/>
                      <a:pt x="111" y="77"/>
                    </a:cubicBezTo>
                    <a:lnTo>
                      <a:pt x="122" y="121"/>
                    </a:lnTo>
                    <a:cubicBezTo>
                      <a:pt x="133" y="143"/>
                      <a:pt x="144" y="154"/>
                      <a:pt x="144" y="176"/>
                    </a:cubicBezTo>
                    <a:cubicBezTo>
                      <a:pt x="155" y="176"/>
                      <a:pt x="155" y="187"/>
                      <a:pt x="155" y="187"/>
                    </a:cubicBezTo>
                    <a:cubicBezTo>
                      <a:pt x="155" y="198"/>
                      <a:pt x="155" y="198"/>
                      <a:pt x="155" y="198"/>
                    </a:cubicBezTo>
                    <a:cubicBezTo>
                      <a:pt x="133" y="231"/>
                      <a:pt x="122" y="253"/>
                      <a:pt x="100" y="275"/>
                    </a:cubicBezTo>
                    <a:cubicBezTo>
                      <a:pt x="78" y="308"/>
                      <a:pt x="67" y="330"/>
                      <a:pt x="45" y="352"/>
                    </a:cubicBezTo>
                    <a:cubicBezTo>
                      <a:pt x="34" y="363"/>
                      <a:pt x="34" y="374"/>
                      <a:pt x="23" y="385"/>
                    </a:cubicBezTo>
                    <a:cubicBezTo>
                      <a:pt x="23" y="385"/>
                      <a:pt x="12" y="396"/>
                      <a:pt x="12" y="407"/>
                    </a:cubicBezTo>
                    <a:cubicBezTo>
                      <a:pt x="12" y="407"/>
                      <a:pt x="1" y="418"/>
                      <a:pt x="1" y="418"/>
                    </a:cubicBezTo>
                    <a:cubicBezTo>
                      <a:pt x="1" y="429"/>
                      <a:pt x="1" y="429"/>
                      <a:pt x="1" y="440"/>
                    </a:cubicBezTo>
                    <a:cubicBezTo>
                      <a:pt x="1" y="451"/>
                      <a:pt x="12" y="451"/>
                      <a:pt x="23" y="451"/>
                    </a:cubicBezTo>
                    <a:lnTo>
                      <a:pt x="45" y="451"/>
                    </a:lnTo>
                    <a:cubicBezTo>
                      <a:pt x="56" y="451"/>
                      <a:pt x="67" y="440"/>
                      <a:pt x="78" y="429"/>
                    </a:cubicBezTo>
                    <a:cubicBezTo>
                      <a:pt x="78" y="429"/>
                      <a:pt x="78" y="418"/>
                      <a:pt x="89" y="407"/>
                    </a:cubicBezTo>
                    <a:cubicBezTo>
                      <a:pt x="89" y="407"/>
                      <a:pt x="89" y="396"/>
                      <a:pt x="100" y="385"/>
                    </a:cubicBezTo>
                    <a:cubicBezTo>
                      <a:pt x="111" y="374"/>
                      <a:pt x="122" y="363"/>
                      <a:pt x="133" y="341"/>
                    </a:cubicBezTo>
                    <a:cubicBezTo>
                      <a:pt x="144" y="330"/>
                      <a:pt x="155" y="308"/>
                      <a:pt x="166" y="297"/>
                    </a:cubicBezTo>
                    <a:cubicBezTo>
                      <a:pt x="177" y="297"/>
                      <a:pt x="177" y="286"/>
                      <a:pt x="188" y="286"/>
                    </a:cubicBezTo>
                    <a:cubicBezTo>
                      <a:pt x="188" y="286"/>
                      <a:pt x="188" y="297"/>
                      <a:pt x="188" y="297"/>
                    </a:cubicBezTo>
                    <a:lnTo>
                      <a:pt x="199" y="308"/>
                    </a:lnTo>
                    <a:cubicBezTo>
                      <a:pt x="199" y="330"/>
                      <a:pt x="210" y="363"/>
                      <a:pt x="221" y="385"/>
                    </a:cubicBezTo>
                    <a:cubicBezTo>
                      <a:pt x="232" y="407"/>
                      <a:pt x="243" y="429"/>
                      <a:pt x="254" y="451"/>
                    </a:cubicBezTo>
                    <a:cubicBezTo>
                      <a:pt x="254" y="462"/>
                      <a:pt x="254" y="462"/>
                      <a:pt x="254" y="473"/>
                    </a:cubicBezTo>
                    <a:cubicBezTo>
                      <a:pt x="254" y="473"/>
                      <a:pt x="265" y="484"/>
                      <a:pt x="265" y="484"/>
                    </a:cubicBezTo>
                    <a:cubicBezTo>
                      <a:pt x="276" y="484"/>
                      <a:pt x="276" y="484"/>
                      <a:pt x="287" y="495"/>
                    </a:cubicBezTo>
                    <a:lnTo>
                      <a:pt x="331" y="495"/>
                    </a:lnTo>
                    <a:cubicBezTo>
                      <a:pt x="342" y="484"/>
                      <a:pt x="353" y="484"/>
                      <a:pt x="353" y="484"/>
                    </a:cubicBezTo>
                    <a:cubicBezTo>
                      <a:pt x="364" y="473"/>
                      <a:pt x="364" y="473"/>
                      <a:pt x="364" y="462"/>
                    </a:cubicBezTo>
                    <a:cubicBezTo>
                      <a:pt x="364" y="451"/>
                      <a:pt x="353" y="451"/>
                      <a:pt x="353" y="451"/>
                    </a:cubicBezTo>
                    <a:cubicBezTo>
                      <a:pt x="331" y="363"/>
                      <a:pt x="298" y="275"/>
                      <a:pt x="276" y="187"/>
                    </a:cubicBezTo>
                    <a:cubicBezTo>
                      <a:pt x="276" y="187"/>
                      <a:pt x="265" y="187"/>
                      <a:pt x="265" y="176"/>
                    </a:cubicBezTo>
                    <a:lnTo>
                      <a:pt x="265" y="165"/>
                    </a:lnTo>
                    <a:cubicBezTo>
                      <a:pt x="276" y="154"/>
                      <a:pt x="287" y="143"/>
                      <a:pt x="287" y="132"/>
                    </a:cubicBezTo>
                    <a:cubicBezTo>
                      <a:pt x="298" y="121"/>
                      <a:pt x="309" y="110"/>
                      <a:pt x="320" y="88"/>
                    </a:cubicBezTo>
                    <a:cubicBezTo>
                      <a:pt x="331" y="77"/>
                      <a:pt x="342" y="66"/>
                      <a:pt x="342" y="55"/>
                    </a:cubicBezTo>
                    <a:cubicBezTo>
                      <a:pt x="353" y="44"/>
                      <a:pt x="364" y="33"/>
                      <a:pt x="375" y="22"/>
                    </a:cubicBezTo>
                    <a:cubicBezTo>
                      <a:pt x="375" y="11"/>
                      <a:pt x="364" y="11"/>
                      <a:pt x="364" y="11"/>
                    </a:cubicBezTo>
                    <a:lnTo>
                      <a:pt x="309" y="11"/>
                    </a:lnTo>
                    <a:cubicBezTo>
                      <a:pt x="298" y="11"/>
                      <a:pt x="298" y="22"/>
                      <a:pt x="298" y="22"/>
                    </a:cubicBezTo>
                    <a:lnTo>
                      <a:pt x="276" y="44"/>
                    </a:lnTo>
                    <a:cubicBezTo>
                      <a:pt x="265" y="55"/>
                      <a:pt x="265" y="66"/>
                      <a:pt x="254" y="77"/>
                    </a:cubicBezTo>
                    <a:cubicBezTo>
                      <a:pt x="254" y="77"/>
                      <a:pt x="254" y="77"/>
                      <a:pt x="243" y="88"/>
                    </a:cubicBezTo>
                    <a:lnTo>
                      <a:pt x="232" y="99"/>
                    </a:lnTo>
                    <a:cubicBezTo>
                      <a:pt x="232" y="88"/>
                      <a:pt x="232" y="88"/>
                      <a:pt x="232" y="88"/>
                    </a:cubicBezTo>
                    <a:cubicBezTo>
                      <a:pt x="221" y="88"/>
                      <a:pt x="221" y="88"/>
                      <a:pt x="221" y="77"/>
                    </a:cubicBezTo>
                    <a:cubicBezTo>
                      <a:pt x="221" y="77"/>
                      <a:pt x="210" y="66"/>
                      <a:pt x="210" y="55"/>
                    </a:cubicBezTo>
                    <a:cubicBezTo>
                      <a:pt x="210" y="44"/>
                      <a:pt x="199" y="44"/>
                      <a:pt x="199" y="33"/>
                    </a:cubicBezTo>
                    <a:cubicBezTo>
                      <a:pt x="188" y="22"/>
                      <a:pt x="166" y="11"/>
                      <a:pt x="15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22"/>
              <p:cNvSpPr/>
              <p:nvPr/>
            </p:nvSpPr>
            <p:spPr>
              <a:xfrm>
                <a:off x="9994775" y="639300"/>
                <a:ext cx="11575" cy="3800"/>
              </a:xfrm>
              <a:custGeom>
                <a:avLst/>
                <a:gdLst/>
                <a:ahLst/>
                <a:cxnLst/>
                <a:rect l="l" t="t" r="r" b="b"/>
                <a:pathLst>
                  <a:path w="463" h="152" extrusionOk="0">
                    <a:moveTo>
                      <a:pt x="325" y="0"/>
                    </a:moveTo>
                    <a:cubicBezTo>
                      <a:pt x="295" y="0"/>
                      <a:pt x="265" y="6"/>
                      <a:pt x="232" y="11"/>
                    </a:cubicBezTo>
                    <a:cubicBezTo>
                      <a:pt x="177" y="22"/>
                      <a:pt x="111" y="33"/>
                      <a:pt x="45" y="44"/>
                    </a:cubicBezTo>
                    <a:cubicBezTo>
                      <a:pt x="1" y="66"/>
                      <a:pt x="23" y="143"/>
                      <a:pt x="67" y="143"/>
                    </a:cubicBezTo>
                    <a:cubicBezTo>
                      <a:pt x="100" y="149"/>
                      <a:pt x="133" y="151"/>
                      <a:pt x="166" y="151"/>
                    </a:cubicBezTo>
                    <a:cubicBezTo>
                      <a:pt x="199" y="151"/>
                      <a:pt x="232" y="149"/>
                      <a:pt x="265" y="143"/>
                    </a:cubicBezTo>
                    <a:cubicBezTo>
                      <a:pt x="287" y="143"/>
                      <a:pt x="307" y="144"/>
                      <a:pt x="327" y="144"/>
                    </a:cubicBezTo>
                    <a:cubicBezTo>
                      <a:pt x="366" y="144"/>
                      <a:pt x="400" y="140"/>
                      <a:pt x="430" y="110"/>
                    </a:cubicBezTo>
                    <a:cubicBezTo>
                      <a:pt x="463" y="88"/>
                      <a:pt x="452" y="33"/>
                      <a:pt x="419" y="22"/>
                    </a:cubicBezTo>
                    <a:cubicBezTo>
                      <a:pt x="386" y="6"/>
                      <a:pt x="355" y="0"/>
                      <a:pt x="32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22"/>
              <p:cNvSpPr/>
              <p:nvPr/>
            </p:nvSpPr>
            <p:spPr>
              <a:xfrm>
                <a:off x="9995600" y="644800"/>
                <a:ext cx="11300" cy="3725"/>
              </a:xfrm>
              <a:custGeom>
                <a:avLst/>
                <a:gdLst/>
                <a:ahLst/>
                <a:cxnLst/>
                <a:rect l="l" t="t" r="r" b="b"/>
                <a:pathLst>
                  <a:path w="452" h="149" extrusionOk="0">
                    <a:moveTo>
                      <a:pt x="353" y="0"/>
                    </a:moveTo>
                    <a:cubicBezTo>
                      <a:pt x="254" y="0"/>
                      <a:pt x="155" y="33"/>
                      <a:pt x="67" y="44"/>
                    </a:cubicBezTo>
                    <a:cubicBezTo>
                      <a:pt x="1" y="55"/>
                      <a:pt x="34" y="132"/>
                      <a:pt x="78" y="143"/>
                    </a:cubicBezTo>
                    <a:cubicBezTo>
                      <a:pt x="127" y="143"/>
                      <a:pt x="182" y="149"/>
                      <a:pt x="236" y="149"/>
                    </a:cubicBezTo>
                    <a:cubicBezTo>
                      <a:pt x="289" y="149"/>
                      <a:pt x="342" y="143"/>
                      <a:pt x="386" y="121"/>
                    </a:cubicBezTo>
                    <a:cubicBezTo>
                      <a:pt x="452" y="88"/>
                      <a:pt x="408" y="0"/>
                      <a:pt x="3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22"/>
              <p:cNvSpPr/>
              <p:nvPr/>
            </p:nvSpPr>
            <p:spPr>
              <a:xfrm>
                <a:off x="10017050" y="628400"/>
                <a:ext cx="9650" cy="9850"/>
              </a:xfrm>
              <a:custGeom>
                <a:avLst/>
                <a:gdLst/>
                <a:ahLst/>
                <a:cxnLst/>
                <a:rect l="l" t="t" r="r" b="b"/>
                <a:pathLst>
                  <a:path w="386" h="394" extrusionOk="0">
                    <a:moveTo>
                      <a:pt x="146" y="0"/>
                    </a:moveTo>
                    <a:cubicBezTo>
                      <a:pt x="118" y="0"/>
                      <a:pt x="91" y="4"/>
                      <a:pt x="66" y="7"/>
                    </a:cubicBezTo>
                    <a:cubicBezTo>
                      <a:pt x="34" y="18"/>
                      <a:pt x="23" y="51"/>
                      <a:pt x="45" y="84"/>
                    </a:cubicBezTo>
                    <a:cubicBezTo>
                      <a:pt x="56" y="106"/>
                      <a:pt x="66" y="106"/>
                      <a:pt x="88" y="117"/>
                    </a:cubicBezTo>
                    <a:cubicBezTo>
                      <a:pt x="93" y="122"/>
                      <a:pt x="99" y="125"/>
                      <a:pt x="106" y="125"/>
                    </a:cubicBezTo>
                    <a:cubicBezTo>
                      <a:pt x="116" y="125"/>
                      <a:pt x="126" y="119"/>
                      <a:pt x="132" y="106"/>
                    </a:cubicBezTo>
                    <a:cubicBezTo>
                      <a:pt x="143" y="106"/>
                      <a:pt x="154" y="106"/>
                      <a:pt x="165" y="117"/>
                    </a:cubicBezTo>
                    <a:cubicBezTo>
                      <a:pt x="164" y="116"/>
                      <a:pt x="163" y="116"/>
                      <a:pt x="162" y="116"/>
                    </a:cubicBezTo>
                    <a:cubicBezTo>
                      <a:pt x="145" y="116"/>
                      <a:pt x="98" y="163"/>
                      <a:pt x="77" y="183"/>
                    </a:cubicBezTo>
                    <a:cubicBezTo>
                      <a:pt x="45" y="216"/>
                      <a:pt x="1" y="260"/>
                      <a:pt x="12" y="315"/>
                    </a:cubicBezTo>
                    <a:cubicBezTo>
                      <a:pt x="23" y="370"/>
                      <a:pt x="77" y="381"/>
                      <a:pt x="132" y="392"/>
                    </a:cubicBezTo>
                    <a:cubicBezTo>
                      <a:pt x="151" y="392"/>
                      <a:pt x="173" y="393"/>
                      <a:pt x="196" y="393"/>
                    </a:cubicBezTo>
                    <a:cubicBezTo>
                      <a:pt x="252" y="393"/>
                      <a:pt x="316" y="388"/>
                      <a:pt x="363" y="348"/>
                    </a:cubicBezTo>
                    <a:cubicBezTo>
                      <a:pt x="385" y="326"/>
                      <a:pt x="374" y="271"/>
                      <a:pt x="330" y="260"/>
                    </a:cubicBezTo>
                    <a:cubicBezTo>
                      <a:pt x="316" y="257"/>
                      <a:pt x="304" y="255"/>
                      <a:pt x="292" y="255"/>
                    </a:cubicBezTo>
                    <a:cubicBezTo>
                      <a:pt x="269" y="255"/>
                      <a:pt x="250" y="260"/>
                      <a:pt x="220" y="260"/>
                    </a:cubicBezTo>
                    <a:lnTo>
                      <a:pt x="176" y="260"/>
                    </a:lnTo>
                    <a:cubicBezTo>
                      <a:pt x="198" y="238"/>
                      <a:pt x="231" y="216"/>
                      <a:pt x="231" y="205"/>
                    </a:cubicBezTo>
                    <a:cubicBezTo>
                      <a:pt x="264" y="172"/>
                      <a:pt x="275" y="139"/>
                      <a:pt x="275" y="84"/>
                    </a:cubicBezTo>
                    <a:cubicBezTo>
                      <a:pt x="260" y="17"/>
                      <a:pt x="204" y="0"/>
                      <a:pt x="14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7" name="Google Shape;327;p22"/>
            <p:cNvGrpSpPr/>
            <p:nvPr/>
          </p:nvGrpSpPr>
          <p:grpSpPr>
            <a:xfrm rot="314253" flipH="1">
              <a:off x="515690" y="583338"/>
              <a:ext cx="758467" cy="427794"/>
              <a:chOff x="10133400" y="-284687"/>
              <a:chExt cx="562901" cy="317490"/>
            </a:xfrm>
          </p:grpSpPr>
          <p:sp>
            <p:nvSpPr>
              <p:cNvPr id="328" name="Google Shape;328;p22"/>
              <p:cNvSpPr/>
              <p:nvPr/>
            </p:nvSpPr>
            <p:spPr>
              <a:xfrm>
                <a:off x="10133400" y="-284687"/>
                <a:ext cx="503197" cy="317490"/>
              </a:xfrm>
              <a:custGeom>
                <a:avLst/>
                <a:gdLst/>
                <a:ahLst/>
                <a:cxnLst/>
                <a:rect l="l" t="t" r="r" b="b"/>
                <a:pathLst>
                  <a:path w="5335" h="3366" fill="none" extrusionOk="0">
                    <a:moveTo>
                      <a:pt x="1" y="2947"/>
                    </a:moveTo>
                    <a:lnTo>
                      <a:pt x="5180" y="3365"/>
                    </a:lnTo>
                    <a:lnTo>
                      <a:pt x="5334" y="0"/>
                    </a:ln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22"/>
              <p:cNvSpPr/>
              <p:nvPr/>
            </p:nvSpPr>
            <p:spPr>
              <a:xfrm>
                <a:off x="10221590" y="-72086"/>
                <a:ext cx="46783" cy="95077"/>
              </a:xfrm>
              <a:custGeom>
                <a:avLst/>
                <a:gdLst/>
                <a:ahLst/>
                <a:cxnLst/>
                <a:rect l="l" t="t" r="r" b="b"/>
                <a:pathLst>
                  <a:path w="496" h="1008" extrusionOk="0">
                    <a:moveTo>
                      <a:pt x="44" y="1"/>
                    </a:moveTo>
                    <a:cubicBezTo>
                      <a:pt x="0" y="1"/>
                      <a:pt x="11" y="78"/>
                      <a:pt x="55" y="89"/>
                    </a:cubicBezTo>
                    <a:cubicBezTo>
                      <a:pt x="462" y="144"/>
                      <a:pt x="308" y="693"/>
                      <a:pt x="242" y="946"/>
                    </a:cubicBezTo>
                    <a:cubicBezTo>
                      <a:pt x="233" y="973"/>
                      <a:pt x="261" y="1007"/>
                      <a:pt x="295" y="1007"/>
                    </a:cubicBezTo>
                    <a:cubicBezTo>
                      <a:pt x="303" y="1007"/>
                      <a:pt x="311" y="1005"/>
                      <a:pt x="319" y="1001"/>
                    </a:cubicBezTo>
                    <a:cubicBezTo>
                      <a:pt x="495" y="880"/>
                      <a:pt x="484" y="561"/>
                      <a:pt x="440" y="364"/>
                    </a:cubicBezTo>
                    <a:cubicBezTo>
                      <a:pt x="396" y="166"/>
                      <a:pt x="264" y="12"/>
                      <a:pt x="4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30" name="Google Shape;330;p22"/>
              <p:cNvGrpSpPr/>
              <p:nvPr/>
            </p:nvGrpSpPr>
            <p:grpSpPr>
              <a:xfrm>
                <a:off x="10307231" y="-214286"/>
                <a:ext cx="389070" cy="135070"/>
                <a:chOff x="9850175" y="941400"/>
                <a:chExt cx="103125" cy="35800"/>
              </a:xfrm>
            </p:grpSpPr>
            <p:sp>
              <p:nvSpPr>
                <p:cNvPr id="331" name="Google Shape;331;p22"/>
                <p:cNvSpPr/>
                <p:nvPr/>
              </p:nvSpPr>
              <p:spPr>
                <a:xfrm flipH="1">
                  <a:off x="9942550" y="959300"/>
                  <a:ext cx="10750" cy="17900"/>
                </a:xfrm>
                <a:custGeom>
                  <a:avLst/>
                  <a:gdLst/>
                  <a:ahLst/>
                  <a:cxnLst/>
                  <a:rect l="l" t="t" r="r" b="b"/>
                  <a:pathLst>
                    <a:path w="430" h="716" extrusionOk="0">
                      <a:moveTo>
                        <a:pt x="198" y="419"/>
                      </a:moveTo>
                      <a:cubicBezTo>
                        <a:pt x="209" y="419"/>
                        <a:pt x="231" y="430"/>
                        <a:pt x="242" y="441"/>
                      </a:cubicBezTo>
                      <a:cubicBezTo>
                        <a:pt x="242" y="452"/>
                        <a:pt x="253" y="463"/>
                        <a:pt x="264" y="474"/>
                      </a:cubicBezTo>
                      <a:cubicBezTo>
                        <a:pt x="264" y="485"/>
                        <a:pt x="275" y="496"/>
                        <a:pt x="275" y="507"/>
                      </a:cubicBezTo>
                      <a:cubicBezTo>
                        <a:pt x="286" y="518"/>
                        <a:pt x="286" y="529"/>
                        <a:pt x="286" y="551"/>
                      </a:cubicBezTo>
                      <a:cubicBezTo>
                        <a:pt x="286" y="562"/>
                        <a:pt x="275" y="584"/>
                        <a:pt x="275" y="595"/>
                      </a:cubicBezTo>
                      <a:cubicBezTo>
                        <a:pt x="264" y="606"/>
                        <a:pt x="253" y="628"/>
                        <a:pt x="242" y="628"/>
                      </a:cubicBezTo>
                      <a:cubicBezTo>
                        <a:pt x="242" y="639"/>
                        <a:pt x="231" y="639"/>
                        <a:pt x="220" y="639"/>
                      </a:cubicBezTo>
                      <a:cubicBezTo>
                        <a:pt x="209" y="639"/>
                        <a:pt x="209" y="639"/>
                        <a:pt x="198" y="628"/>
                      </a:cubicBezTo>
                      <a:cubicBezTo>
                        <a:pt x="187" y="617"/>
                        <a:pt x="187" y="617"/>
                        <a:pt x="176" y="617"/>
                      </a:cubicBezTo>
                      <a:cubicBezTo>
                        <a:pt x="165" y="606"/>
                        <a:pt x="154" y="606"/>
                        <a:pt x="143" y="606"/>
                      </a:cubicBezTo>
                      <a:lnTo>
                        <a:pt x="121" y="606"/>
                      </a:lnTo>
                      <a:cubicBezTo>
                        <a:pt x="121" y="584"/>
                        <a:pt x="121" y="551"/>
                        <a:pt x="121" y="529"/>
                      </a:cubicBezTo>
                      <a:cubicBezTo>
                        <a:pt x="132" y="496"/>
                        <a:pt x="132" y="474"/>
                        <a:pt x="132" y="441"/>
                      </a:cubicBezTo>
                      <a:cubicBezTo>
                        <a:pt x="132" y="441"/>
                        <a:pt x="143" y="441"/>
                        <a:pt x="143" y="430"/>
                      </a:cubicBezTo>
                      <a:lnTo>
                        <a:pt x="154" y="430"/>
                      </a:lnTo>
                      <a:cubicBezTo>
                        <a:pt x="176" y="419"/>
                        <a:pt x="187" y="419"/>
                        <a:pt x="198" y="419"/>
                      </a:cubicBezTo>
                      <a:close/>
                      <a:moveTo>
                        <a:pt x="77" y="1"/>
                      </a:moveTo>
                      <a:cubicBezTo>
                        <a:pt x="55" y="12"/>
                        <a:pt x="44" y="12"/>
                        <a:pt x="44" y="34"/>
                      </a:cubicBezTo>
                      <a:cubicBezTo>
                        <a:pt x="44" y="34"/>
                        <a:pt x="44" y="45"/>
                        <a:pt x="33" y="56"/>
                      </a:cubicBezTo>
                      <a:cubicBezTo>
                        <a:pt x="33" y="67"/>
                        <a:pt x="33" y="78"/>
                        <a:pt x="33" y="78"/>
                      </a:cubicBezTo>
                      <a:cubicBezTo>
                        <a:pt x="22" y="122"/>
                        <a:pt x="22" y="155"/>
                        <a:pt x="22" y="199"/>
                      </a:cubicBezTo>
                      <a:cubicBezTo>
                        <a:pt x="11" y="232"/>
                        <a:pt x="11" y="276"/>
                        <a:pt x="11" y="309"/>
                      </a:cubicBezTo>
                      <a:cubicBezTo>
                        <a:pt x="11" y="375"/>
                        <a:pt x="0" y="430"/>
                        <a:pt x="11" y="496"/>
                      </a:cubicBezTo>
                      <a:cubicBezTo>
                        <a:pt x="11" y="551"/>
                        <a:pt x="11" y="617"/>
                        <a:pt x="11" y="672"/>
                      </a:cubicBezTo>
                      <a:lnTo>
                        <a:pt x="11" y="694"/>
                      </a:lnTo>
                      <a:cubicBezTo>
                        <a:pt x="11" y="705"/>
                        <a:pt x="22" y="716"/>
                        <a:pt x="33" y="716"/>
                      </a:cubicBezTo>
                      <a:lnTo>
                        <a:pt x="99" y="716"/>
                      </a:lnTo>
                      <a:cubicBezTo>
                        <a:pt x="110" y="705"/>
                        <a:pt x="110" y="694"/>
                        <a:pt x="121" y="683"/>
                      </a:cubicBezTo>
                      <a:lnTo>
                        <a:pt x="143" y="683"/>
                      </a:lnTo>
                      <a:cubicBezTo>
                        <a:pt x="143" y="683"/>
                        <a:pt x="154" y="694"/>
                        <a:pt x="165" y="694"/>
                      </a:cubicBezTo>
                      <a:cubicBezTo>
                        <a:pt x="190" y="702"/>
                        <a:pt x="214" y="706"/>
                        <a:pt x="237" y="706"/>
                      </a:cubicBezTo>
                      <a:cubicBezTo>
                        <a:pt x="275" y="706"/>
                        <a:pt x="311" y="696"/>
                        <a:pt x="352" y="683"/>
                      </a:cubicBezTo>
                      <a:cubicBezTo>
                        <a:pt x="374" y="672"/>
                        <a:pt x="396" y="650"/>
                        <a:pt x="407" y="628"/>
                      </a:cubicBezTo>
                      <a:cubicBezTo>
                        <a:pt x="418" y="606"/>
                        <a:pt x="429" y="573"/>
                        <a:pt x="429" y="551"/>
                      </a:cubicBezTo>
                      <a:lnTo>
                        <a:pt x="418" y="551"/>
                      </a:lnTo>
                      <a:cubicBezTo>
                        <a:pt x="418" y="507"/>
                        <a:pt x="407" y="474"/>
                        <a:pt x="385" y="452"/>
                      </a:cubicBezTo>
                      <a:cubicBezTo>
                        <a:pt x="374" y="419"/>
                        <a:pt x="341" y="397"/>
                        <a:pt x="308" y="386"/>
                      </a:cubicBezTo>
                      <a:cubicBezTo>
                        <a:pt x="253" y="364"/>
                        <a:pt x="209" y="364"/>
                        <a:pt x="154" y="364"/>
                      </a:cubicBezTo>
                      <a:lnTo>
                        <a:pt x="132" y="364"/>
                      </a:lnTo>
                      <a:lnTo>
                        <a:pt x="132" y="353"/>
                      </a:lnTo>
                      <a:lnTo>
                        <a:pt x="132" y="342"/>
                      </a:lnTo>
                      <a:cubicBezTo>
                        <a:pt x="132" y="287"/>
                        <a:pt x="132" y="243"/>
                        <a:pt x="132" y="188"/>
                      </a:cubicBezTo>
                      <a:cubicBezTo>
                        <a:pt x="132" y="133"/>
                        <a:pt x="143" y="78"/>
                        <a:pt x="143" y="34"/>
                      </a:cubicBezTo>
                      <a:cubicBezTo>
                        <a:pt x="143" y="12"/>
                        <a:pt x="143" y="12"/>
                        <a:pt x="13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22"/>
                <p:cNvSpPr/>
                <p:nvPr/>
              </p:nvSpPr>
              <p:spPr>
                <a:xfrm flipH="1">
                  <a:off x="9850175" y="941400"/>
                  <a:ext cx="15150" cy="14125"/>
                </a:xfrm>
                <a:custGeom>
                  <a:avLst/>
                  <a:gdLst/>
                  <a:ahLst/>
                  <a:cxnLst/>
                  <a:rect l="l" t="t" r="r" b="b"/>
                  <a:pathLst>
                    <a:path w="606" h="565" extrusionOk="0">
                      <a:moveTo>
                        <a:pt x="457" y="1"/>
                      </a:moveTo>
                      <a:cubicBezTo>
                        <a:pt x="327" y="1"/>
                        <a:pt x="227" y="75"/>
                        <a:pt x="165" y="178"/>
                      </a:cubicBezTo>
                      <a:cubicBezTo>
                        <a:pt x="110" y="266"/>
                        <a:pt x="0" y="453"/>
                        <a:pt x="99" y="541"/>
                      </a:cubicBezTo>
                      <a:cubicBezTo>
                        <a:pt x="121" y="558"/>
                        <a:pt x="147" y="564"/>
                        <a:pt x="173" y="564"/>
                      </a:cubicBezTo>
                      <a:cubicBezTo>
                        <a:pt x="250" y="564"/>
                        <a:pt x="336" y="505"/>
                        <a:pt x="385" y="464"/>
                      </a:cubicBezTo>
                      <a:cubicBezTo>
                        <a:pt x="418" y="431"/>
                        <a:pt x="451" y="398"/>
                        <a:pt x="473" y="354"/>
                      </a:cubicBezTo>
                      <a:lnTo>
                        <a:pt x="473" y="354"/>
                      </a:lnTo>
                      <a:cubicBezTo>
                        <a:pt x="473" y="387"/>
                        <a:pt x="473" y="409"/>
                        <a:pt x="462" y="442"/>
                      </a:cubicBezTo>
                      <a:cubicBezTo>
                        <a:pt x="462" y="480"/>
                        <a:pt x="496" y="504"/>
                        <a:pt x="526" y="504"/>
                      </a:cubicBezTo>
                      <a:cubicBezTo>
                        <a:pt x="547" y="504"/>
                        <a:pt x="567" y="492"/>
                        <a:pt x="572" y="464"/>
                      </a:cubicBezTo>
                      <a:cubicBezTo>
                        <a:pt x="583" y="343"/>
                        <a:pt x="594" y="222"/>
                        <a:pt x="605" y="101"/>
                      </a:cubicBezTo>
                      <a:cubicBezTo>
                        <a:pt x="605" y="72"/>
                        <a:pt x="576" y="47"/>
                        <a:pt x="550" y="47"/>
                      </a:cubicBezTo>
                      <a:cubicBezTo>
                        <a:pt x="537" y="47"/>
                        <a:pt x="524" y="53"/>
                        <a:pt x="517" y="68"/>
                      </a:cubicBezTo>
                      <a:cubicBezTo>
                        <a:pt x="462" y="200"/>
                        <a:pt x="363" y="420"/>
                        <a:pt x="220" y="453"/>
                      </a:cubicBezTo>
                      <a:cubicBezTo>
                        <a:pt x="208" y="456"/>
                        <a:pt x="199" y="458"/>
                        <a:pt x="191" y="458"/>
                      </a:cubicBezTo>
                      <a:cubicBezTo>
                        <a:pt x="150" y="458"/>
                        <a:pt x="167" y="411"/>
                        <a:pt x="176" y="365"/>
                      </a:cubicBezTo>
                      <a:cubicBezTo>
                        <a:pt x="187" y="321"/>
                        <a:pt x="209" y="277"/>
                        <a:pt x="231" y="244"/>
                      </a:cubicBezTo>
                      <a:cubicBezTo>
                        <a:pt x="286" y="156"/>
                        <a:pt x="374" y="79"/>
                        <a:pt x="484" y="79"/>
                      </a:cubicBezTo>
                      <a:cubicBezTo>
                        <a:pt x="528" y="79"/>
                        <a:pt x="517" y="2"/>
                        <a:pt x="484" y="2"/>
                      </a:cubicBezTo>
                      <a:cubicBezTo>
                        <a:pt x="475" y="1"/>
                        <a:pt x="466" y="1"/>
                        <a:pt x="45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spTree>
    <p:extLst>
      <p:ext uri="{BB962C8B-B14F-4D97-AF65-F5344CB8AC3E}">
        <p14:creationId xmlns:p14="http://schemas.microsoft.com/office/powerpoint/2010/main" val="19066163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395"/>
        <p:cNvGrpSpPr/>
        <p:nvPr/>
      </p:nvGrpSpPr>
      <p:grpSpPr>
        <a:xfrm>
          <a:off x="0" y="0"/>
          <a:ext cx="0" cy="0"/>
          <a:chOff x="0" y="0"/>
          <a:chExt cx="0" cy="0"/>
        </a:xfrm>
      </p:grpSpPr>
      <p:sp>
        <p:nvSpPr>
          <p:cNvPr id="396" name="Google Shape;396;p25"/>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397" name="Google Shape;397;p25"/>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98" name="Google Shape;398;p25"/>
          <p:cNvSpPr txBox="1">
            <a:spLocks noGrp="1"/>
          </p:cNvSpPr>
          <p:nvPr>
            <p:ph type="subTitle" idx="1"/>
          </p:nvPr>
        </p:nvSpPr>
        <p:spPr>
          <a:xfrm>
            <a:off x="2324726" y="3887250"/>
            <a:ext cx="6400800" cy="3774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399" name="Google Shape;399;p25"/>
          <p:cNvSpPr txBox="1">
            <a:spLocks noGrp="1"/>
          </p:cNvSpPr>
          <p:nvPr>
            <p:ph type="subTitle" idx="2"/>
          </p:nvPr>
        </p:nvSpPr>
        <p:spPr>
          <a:xfrm>
            <a:off x="9562474" y="3887250"/>
            <a:ext cx="6400800" cy="3774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grpSp>
        <p:nvGrpSpPr>
          <p:cNvPr id="400" name="Google Shape;400;p25"/>
          <p:cNvGrpSpPr/>
          <p:nvPr/>
        </p:nvGrpSpPr>
        <p:grpSpPr>
          <a:xfrm>
            <a:off x="1201064" y="8703792"/>
            <a:ext cx="744000" cy="409812"/>
            <a:chOff x="9982400" y="628400"/>
            <a:chExt cx="44300" cy="24400"/>
          </a:xfrm>
        </p:grpSpPr>
        <p:sp>
          <p:nvSpPr>
            <p:cNvPr id="401" name="Google Shape;401;p25"/>
            <p:cNvSpPr/>
            <p:nvPr/>
          </p:nvSpPr>
          <p:spPr>
            <a:xfrm>
              <a:off x="9982400" y="637100"/>
              <a:ext cx="10475" cy="15700"/>
            </a:xfrm>
            <a:custGeom>
              <a:avLst/>
              <a:gdLst/>
              <a:ahLst/>
              <a:cxnLst/>
              <a:rect l="l" t="t" r="r" b="b"/>
              <a:pathLst>
                <a:path w="419" h="628" extrusionOk="0">
                  <a:moveTo>
                    <a:pt x="56" y="0"/>
                  </a:moveTo>
                  <a:cubicBezTo>
                    <a:pt x="34" y="0"/>
                    <a:pt x="23" y="11"/>
                    <a:pt x="12" y="33"/>
                  </a:cubicBezTo>
                  <a:cubicBezTo>
                    <a:pt x="12" y="55"/>
                    <a:pt x="1" y="66"/>
                    <a:pt x="12" y="88"/>
                  </a:cubicBezTo>
                  <a:cubicBezTo>
                    <a:pt x="12" y="110"/>
                    <a:pt x="12" y="132"/>
                    <a:pt x="23" y="154"/>
                  </a:cubicBezTo>
                  <a:cubicBezTo>
                    <a:pt x="34" y="165"/>
                    <a:pt x="45" y="187"/>
                    <a:pt x="56" y="198"/>
                  </a:cubicBezTo>
                  <a:cubicBezTo>
                    <a:pt x="67" y="220"/>
                    <a:pt x="78" y="231"/>
                    <a:pt x="100" y="231"/>
                  </a:cubicBezTo>
                  <a:cubicBezTo>
                    <a:pt x="111" y="242"/>
                    <a:pt x="122" y="253"/>
                    <a:pt x="144" y="253"/>
                  </a:cubicBezTo>
                  <a:cubicBezTo>
                    <a:pt x="177" y="253"/>
                    <a:pt x="221" y="253"/>
                    <a:pt x="254" y="231"/>
                  </a:cubicBezTo>
                  <a:cubicBezTo>
                    <a:pt x="265" y="231"/>
                    <a:pt x="276" y="231"/>
                    <a:pt x="287" y="220"/>
                  </a:cubicBezTo>
                  <a:cubicBezTo>
                    <a:pt x="287" y="231"/>
                    <a:pt x="287" y="242"/>
                    <a:pt x="287" y="253"/>
                  </a:cubicBezTo>
                  <a:cubicBezTo>
                    <a:pt x="287" y="253"/>
                    <a:pt x="287" y="264"/>
                    <a:pt x="287" y="275"/>
                  </a:cubicBezTo>
                  <a:cubicBezTo>
                    <a:pt x="276" y="297"/>
                    <a:pt x="276" y="330"/>
                    <a:pt x="276" y="352"/>
                  </a:cubicBezTo>
                  <a:cubicBezTo>
                    <a:pt x="265" y="374"/>
                    <a:pt x="265" y="407"/>
                    <a:pt x="265" y="429"/>
                  </a:cubicBezTo>
                  <a:cubicBezTo>
                    <a:pt x="254" y="473"/>
                    <a:pt x="232" y="506"/>
                    <a:pt x="188" y="539"/>
                  </a:cubicBezTo>
                  <a:cubicBezTo>
                    <a:pt x="166" y="539"/>
                    <a:pt x="144" y="550"/>
                    <a:pt x="133" y="561"/>
                  </a:cubicBezTo>
                  <a:cubicBezTo>
                    <a:pt x="111" y="561"/>
                    <a:pt x="100" y="572"/>
                    <a:pt x="78" y="572"/>
                  </a:cubicBezTo>
                  <a:cubicBezTo>
                    <a:pt x="78" y="572"/>
                    <a:pt x="67" y="583"/>
                    <a:pt x="67" y="583"/>
                  </a:cubicBezTo>
                  <a:cubicBezTo>
                    <a:pt x="56" y="583"/>
                    <a:pt x="56" y="594"/>
                    <a:pt x="56" y="594"/>
                  </a:cubicBezTo>
                  <a:cubicBezTo>
                    <a:pt x="45" y="605"/>
                    <a:pt x="56" y="605"/>
                    <a:pt x="56" y="605"/>
                  </a:cubicBezTo>
                  <a:cubicBezTo>
                    <a:pt x="67" y="616"/>
                    <a:pt x="67" y="616"/>
                    <a:pt x="78" y="616"/>
                  </a:cubicBezTo>
                  <a:cubicBezTo>
                    <a:pt x="100" y="627"/>
                    <a:pt x="111" y="627"/>
                    <a:pt x="133" y="627"/>
                  </a:cubicBezTo>
                  <a:cubicBezTo>
                    <a:pt x="144" y="627"/>
                    <a:pt x="166" y="627"/>
                    <a:pt x="177" y="616"/>
                  </a:cubicBezTo>
                  <a:cubicBezTo>
                    <a:pt x="199" y="616"/>
                    <a:pt x="210" y="605"/>
                    <a:pt x="232" y="605"/>
                  </a:cubicBezTo>
                  <a:cubicBezTo>
                    <a:pt x="243" y="594"/>
                    <a:pt x="265" y="594"/>
                    <a:pt x="276" y="583"/>
                  </a:cubicBezTo>
                  <a:cubicBezTo>
                    <a:pt x="287" y="583"/>
                    <a:pt x="287" y="583"/>
                    <a:pt x="298" y="572"/>
                  </a:cubicBezTo>
                  <a:cubicBezTo>
                    <a:pt x="309" y="572"/>
                    <a:pt x="320" y="561"/>
                    <a:pt x="320" y="561"/>
                  </a:cubicBezTo>
                  <a:cubicBezTo>
                    <a:pt x="342" y="550"/>
                    <a:pt x="353" y="539"/>
                    <a:pt x="375" y="517"/>
                  </a:cubicBezTo>
                  <a:cubicBezTo>
                    <a:pt x="386" y="506"/>
                    <a:pt x="386" y="484"/>
                    <a:pt x="397" y="462"/>
                  </a:cubicBezTo>
                  <a:cubicBezTo>
                    <a:pt x="397" y="451"/>
                    <a:pt x="397" y="440"/>
                    <a:pt x="397" y="440"/>
                  </a:cubicBezTo>
                  <a:cubicBezTo>
                    <a:pt x="397" y="429"/>
                    <a:pt x="397" y="418"/>
                    <a:pt x="397" y="407"/>
                  </a:cubicBezTo>
                  <a:lnTo>
                    <a:pt x="408" y="330"/>
                  </a:lnTo>
                  <a:cubicBezTo>
                    <a:pt x="408" y="308"/>
                    <a:pt x="408" y="275"/>
                    <a:pt x="419" y="253"/>
                  </a:cubicBezTo>
                  <a:cubicBezTo>
                    <a:pt x="419" y="220"/>
                    <a:pt x="419" y="187"/>
                    <a:pt x="419" y="154"/>
                  </a:cubicBezTo>
                  <a:cubicBezTo>
                    <a:pt x="419" y="121"/>
                    <a:pt x="419" y="88"/>
                    <a:pt x="419" y="66"/>
                  </a:cubicBezTo>
                  <a:cubicBezTo>
                    <a:pt x="419" y="44"/>
                    <a:pt x="408" y="33"/>
                    <a:pt x="408" y="22"/>
                  </a:cubicBezTo>
                  <a:cubicBezTo>
                    <a:pt x="397" y="11"/>
                    <a:pt x="375" y="11"/>
                    <a:pt x="353" y="0"/>
                  </a:cubicBezTo>
                  <a:lnTo>
                    <a:pt x="320" y="0"/>
                  </a:lnTo>
                  <a:cubicBezTo>
                    <a:pt x="298" y="0"/>
                    <a:pt x="276" y="22"/>
                    <a:pt x="276" y="44"/>
                  </a:cubicBezTo>
                  <a:cubicBezTo>
                    <a:pt x="265" y="55"/>
                    <a:pt x="265" y="66"/>
                    <a:pt x="254" y="77"/>
                  </a:cubicBezTo>
                  <a:cubicBezTo>
                    <a:pt x="254" y="77"/>
                    <a:pt x="243" y="88"/>
                    <a:pt x="243" y="99"/>
                  </a:cubicBezTo>
                  <a:cubicBezTo>
                    <a:pt x="232" y="110"/>
                    <a:pt x="221" y="121"/>
                    <a:pt x="210" y="132"/>
                  </a:cubicBezTo>
                  <a:cubicBezTo>
                    <a:pt x="210" y="143"/>
                    <a:pt x="199" y="154"/>
                    <a:pt x="188" y="165"/>
                  </a:cubicBezTo>
                  <a:cubicBezTo>
                    <a:pt x="188" y="176"/>
                    <a:pt x="188" y="176"/>
                    <a:pt x="188" y="176"/>
                  </a:cubicBezTo>
                  <a:lnTo>
                    <a:pt x="166" y="187"/>
                  </a:lnTo>
                  <a:cubicBezTo>
                    <a:pt x="133" y="143"/>
                    <a:pt x="111" y="88"/>
                    <a:pt x="133" y="33"/>
                  </a:cubicBezTo>
                  <a:cubicBezTo>
                    <a:pt x="133" y="22"/>
                    <a:pt x="133" y="11"/>
                    <a:pt x="133" y="11"/>
                  </a:cubicBezTo>
                  <a:cubicBezTo>
                    <a:pt x="122" y="11"/>
                    <a:pt x="122" y="0"/>
                    <a:pt x="11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402;p25"/>
            <p:cNvSpPr/>
            <p:nvPr/>
          </p:nvSpPr>
          <p:spPr>
            <a:xfrm>
              <a:off x="10006600" y="637100"/>
              <a:ext cx="9375" cy="12400"/>
            </a:xfrm>
            <a:custGeom>
              <a:avLst/>
              <a:gdLst/>
              <a:ahLst/>
              <a:cxnLst/>
              <a:rect l="l" t="t" r="r" b="b"/>
              <a:pathLst>
                <a:path w="375" h="496" extrusionOk="0">
                  <a:moveTo>
                    <a:pt x="155" y="0"/>
                  </a:moveTo>
                  <a:cubicBezTo>
                    <a:pt x="133" y="0"/>
                    <a:pt x="111" y="0"/>
                    <a:pt x="100" y="11"/>
                  </a:cubicBezTo>
                  <a:cubicBezTo>
                    <a:pt x="89" y="22"/>
                    <a:pt x="89" y="22"/>
                    <a:pt x="89" y="33"/>
                  </a:cubicBezTo>
                  <a:cubicBezTo>
                    <a:pt x="89" y="44"/>
                    <a:pt x="100" y="55"/>
                    <a:pt x="100" y="55"/>
                  </a:cubicBezTo>
                  <a:cubicBezTo>
                    <a:pt x="100" y="66"/>
                    <a:pt x="100" y="66"/>
                    <a:pt x="111" y="77"/>
                  </a:cubicBezTo>
                  <a:lnTo>
                    <a:pt x="122" y="121"/>
                  </a:lnTo>
                  <a:cubicBezTo>
                    <a:pt x="133" y="143"/>
                    <a:pt x="144" y="154"/>
                    <a:pt x="144" y="176"/>
                  </a:cubicBezTo>
                  <a:cubicBezTo>
                    <a:pt x="155" y="176"/>
                    <a:pt x="155" y="187"/>
                    <a:pt x="155" y="187"/>
                  </a:cubicBezTo>
                  <a:cubicBezTo>
                    <a:pt x="155" y="198"/>
                    <a:pt x="155" y="198"/>
                    <a:pt x="155" y="198"/>
                  </a:cubicBezTo>
                  <a:cubicBezTo>
                    <a:pt x="133" y="231"/>
                    <a:pt x="122" y="253"/>
                    <a:pt x="100" y="275"/>
                  </a:cubicBezTo>
                  <a:cubicBezTo>
                    <a:pt x="78" y="308"/>
                    <a:pt x="67" y="330"/>
                    <a:pt x="45" y="352"/>
                  </a:cubicBezTo>
                  <a:cubicBezTo>
                    <a:pt x="34" y="363"/>
                    <a:pt x="34" y="374"/>
                    <a:pt x="23" y="385"/>
                  </a:cubicBezTo>
                  <a:cubicBezTo>
                    <a:pt x="23" y="385"/>
                    <a:pt x="12" y="396"/>
                    <a:pt x="12" y="407"/>
                  </a:cubicBezTo>
                  <a:cubicBezTo>
                    <a:pt x="12" y="407"/>
                    <a:pt x="1" y="418"/>
                    <a:pt x="1" y="418"/>
                  </a:cubicBezTo>
                  <a:cubicBezTo>
                    <a:pt x="1" y="429"/>
                    <a:pt x="1" y="429"/>
                    <a:pt x="1" y="440"/>
                  </a:cubicBezTo>
                  <a:cubicBezTo>
                    <a:pt x="1" y="451"/>
                    <a:pt x="12" y="451"/>
                    <a:pt x="23" y="451"/>
                  </a:cubicBezTo>
                  <a:lnTo>
                    <a:pt x="45" y="451"/>
                  </a:lnTo>
                  <a:cubicBezTo>
                    <a:pt x="56" y="451"/>
                    <a:pt x="67" y="440"/>
                    <a:pt x="78" y="429"/>
                  </a:cubicBezTo>
                  <a:cubicBezTo>
                    <a:pt x="78" y="429"/>
                    <a:pt x="78" y="418"/>
                    <a:pt x="89" y="407"/>
                  </a:cubicBezTo>
                  <a:cubicBezTo>
                    <a:pt x="89" y="407"/>
                    <a:pt x="89" y="396"/>
                    <a:pt x="100" y="385"/>
                  </a:cubicBezTo>
                  <a:cubicBezTo>
                    <a:pt x="111" y="374"/>
                    <a:pt x="122" y="363"/>
                    <a:pt x="133" y="341"/>
                  </a:cubicBezTo>
                  <a:cubicBezTo>
                    <a:pt x="144" y="330"/>
                    <a:pt x="155" y="308"/>
                    <a:pt x="166" y="297"/>
                  </a:cubicBezTo>
                  <a:cubicBezTo>
                    <a:pt x="177" y="297"/>
                    <a:pt x="177" y="286"/>
                    <a:pt x="188" y="286"/>
                  </a:cubicBezTo>
                  <a:cubicBezTo>
                    <a:pt x="188" y="286"/>
                    <a:pt x="188" y="297"/>
                    <a:pt x="188" y="297"/>
                  </a:cubicBezTo>
                  <a:lnTo>
                    <a:pt x="199" y="308"/>
                  </a:lnTo>
                  <a:cubicBezTo>
                    <a:pt x="199" y="330"/>
                    <a:pt x="210" y="363"/>
                    <a:pt x="221" y="385"/>
                  </a:cubicBezTo>
                  <a:cubicBezTo>
                    <a:pt x="232" y="407"/>
                    <a:pt x="243" y="429"/>
                    <a:pt x="254" y="451"/>
                  </a:cubicBezTo>
                  <a:cubicBezTo>
                    <a:pt x="254" y="462"/>
                    <a:pt x="254" y="462"/>
                    <a:pt x="254" y="473"/>
                  </a:cubicBezTo>
                  <a:cubicBezTo>
                    <a:pt x="254" y="473"/>
                    <a:pt x="265" y="484"/>
                    <a:pt x="265" y="484"/>
                  </a:cubicBezTo>
                  <a:cubicBezTo>
                    <a:pt x="276" y="484"/>
                    <a:pt x="276" y="484"/>
                    <a:pt x="287" y="495"/>
                  </a:cubicBezTo>
                  <a:lnTo>
                    <a:pt x="331" y="495"/>
                  </a:lnTo>
                  <a:cubicBezTo>
                    <a:pt x="342" y="484"/>
                    <a:pt x="353" y="484"/>
                    <a:pt x="353" y="484"/>
                  </a:cubicBezTo>
                  <a:cubicBezTo>
                    <a:pt x="364" y="473"/>
                    <a:pt x="364" y="473"/>
                    <a:pt x="364" y="462"/>
                  </a:cubicBezTo>
                  <a:cubicBezTo>
                    <a:pt x="364" y="451"/>
                    <a:pt x="353" y="451"/>
                    <a:pt x="353" y="451"/>
                  </a:cubicBezTo>
                  <a:cubicBezTo>
                    <a:pt x="331" y="363"/>
                    <a:pt x="298" y="275"/>
                    <a:pt x="276" y="187"/>
                  </a:cubicBezTo>
                  <a:cubicBezTo>
                    <a:pt x="276" y="187"/>
                    <a:pt x="265" y="187"/>
                    <a:pt x="265" y="176"/>
                  </a:cubicBezTo>
                  <a:lnTo>
                    <a:pt x="265" y="165"/>
                  </a:lnTo>
                  <a:cubicBezTo>
                    <a:pt x="276" y="154"/>
                    <a:pt x="287" y="143"/>
                    <a:pt x="287" y="132"/>
                  </a:cubicBezTo>
                  <a:cubicBezTo>
                    <a:pt x="298" y="121"/>
                    <a:pt x="309" y="110"/>
                    <a:pt x="320" y="88"/>
                  </a:cubicBezTo>
                  <a:cubicBezTo>
                    <a:pt x="331" y="77"/>
                    <a:pt x="342" y="66"/>
                    <a:pt x="342" y="55"/>
                  </a:cubicBezTo>
                  <a:cubicBezTo>
                    <a:pt x="353" y="44"/>
                    <a:pt x="364" y="33"/>
                    <a:pt x="375" y="22"/>
                  </a:cubicBezTo>
                  <a:cubicBezTo>
                    <a:pt x="375" y="11"/>
                    <a:pt x="364" y="11"/>
                    <a:pt x="364" y="11"/>
                  </a:cubicBezTo>
                  <a:lnTo>
                    <a:pt x="309" y="11"/>
                  </a:lnTo>
                  <a:cubicBezTo>
                    <a:pt x="298" y="11"/>
                    <a:pt x="298" y="22"/>
                    <a:pt x="298" y="22"/>
                  </a:cubicBezTo>
                  <a:lnTo>
                    <a:pt x="276" y="44"/>
                  </a:lnTo>
                  <a:cubicBezTo>
                    <a:pt x="265" y="55"/>
                    <a:pt x="265" y="66"/>
                    <a:pt x="254" y="77"/>
                  </a:cubicBezTo>
                  <a:cubicBezTo>
                    <a:pt x="254" y="77"/>
                    <a:pt x="254" y="77"/>
                    <a:pt x="243" y="88"/>
                  </a:cubicBezTo>
                  <a:lnTo>
                    <a:pt x="232" y="99"/>
                  </a:lnTo>
                  <a:cubicBezTo>
                    <a:pt x="232" y="88"/>
                    <a:pt x="232" y="88"/>
                    <a:pt x="232" y="88"/>
                  </a:cubicBezTo>
                  <a:cubicBezTo>
                    <a:pt x="221" y="88"/>
                    <a:pt x="221" y="88"/>
                    <a:pt x="221" y="77"/>
                  </a:cubicBezTo>
                  <a:cubicBezTo>
                    <a:pt x="221" y="77"/>
                    <a:pt x="210" y="66"/>
                    <a:pt x="210" y="55"/>
                  </a:cubicBezTo>
                  <a:cubicBezTo>
                    <a:pt x="210" y="44"/>
                    <a:pt x="199" y="44"/>
                    <a:pt x="199" y="33"/>
                  </a:cubicBezTo>
                  <a:cubicBezTo>
                    <a:pt x="188" y="22"/>
                    <a:pt x="166" y="11"/>
                    <a:pt x="15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403;p25"/>
            <p:cNvSpPr/>
            <p:nvPr/>
          </p:nvSpPr>
          <p:spPr>
            <a:xfrm>
              <a:off x="9994775" y="639300"/>
              <a:ext cx="11575" cy="3800"/>
            </a:xfrm>
            <a:custGeom>
              <a:avLst/>
              <a:gdLst/>
              <a:ahLst/>
              <a:cxnLst/>
              <a:rect l="l" t="t" r="r" b="b"/>
              <a:pathLst>
                <a:path w="463" h="152" extrusionOk="0">
                  <a:moveTo>
                    <a:pt x="325" y="0"/>
                  </a:moveTo>
                  <a:cubicBezTo>
                    <a:pt x="295" y="0"/>
                    <a:pt x="265" y="6"/>
                    <a:pt x="232" y="11"/>
                  </a:cubicBezTo>
                  <a:cubicBezTo>
                    <a:pt x="177" y="22"/>
                    <a:pt x="111" y="33"/>
                    <a:pt x="45" y="44"/>
                  </a:cubicBezTo>
                  <a:cubicBezTo>
                    <a:pt x="1" y="66"/>
                    <a:pt x="23" y="143"/>
                    <a:pt x="67" y="143"/>
                  </a:cubicBezTo>
                  <a:cubicBezTo>
                    <a:pt x="100" y="149"/>
                    <a:pt x="133" y="151"/>
                    <a:pt x="166" y="151"/>
                  </a:cubicBezTo>
                  <a:cubicBezTo>
                    <a:pt x="199" y="151"/>
                    <a:pt x="232" y="149"/>
                    <a:pt x="265" y="143"/>
                  </a:cubicBezTo>
                  <a:cubicBezTo>
                    <a:pt x="287" y="143"/>
                    <a:pt x="307" y="144"/>
                    <a:pt x="327" y="144"/>
                  </a:cubicBezTo>
                  <a:cubicBezTo>
                    <a:pt x="366" y="144"/>
                    <a:pt x="400" y="140"/>
                    <a:pt x="430" y="110"/>
                  </a:cubicBezTo>
                  <a:cubicBezTo>
                    <a:pt x="463" y="88"/>
                    <a:pt x="452" y="33"/>
                    <a:pt x="419" y="22"/>
                  </a:cubicBezTo>
                  <a:cubicBezTo>
                    <a:pt x="386" y="6"/>
                    <a:pt x="355" y="0"/>
                    <a:pt x="32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404;p25"/>
            <p:cNvSpPr/>
            <p:nvPr/>
          </p:nvSpPr>
          <p:spPr>
            <a:xfrm>
              <a:off x="9995600" y="644800"/>
              <a:ext cx="11300" cy="3725"/>
            </a:xfrm>
            <a:custGeom>
              <a:avLst/>
              <a:gdLst/>
              <a:ahLst/>
              <a:cxnLst/>
              <a:rect l="l" t="t" r="r" b="b"/>
              <a:pathLst>
                <a:path w="452" h="149" extrusionOk="0">
                  <a:moveTo>
                    <a:pt x="353" y="0"/>
                  </a:moveTo>
                  <a:cubicBezTo>
                    <a:pt x="254" y="0"/>
                    <a:pt x="155" y="33"/>
                    <a:pt x="67" y="44"/>
                  </a:cubicBezTo>
                  <a:cubicBezTo>
                    <a:pt x="1" y="55"/>
                    <a:pt x="34" y="132"/>
                    <a:pt x="78" y="143"/>
                  </a:cubicBezTo>
                  <a:cubicBezTo>
                    <a:pt x="127" y="143"/>
                    <a:pt x="182" y="149"/>
                    <a:pt x="236" y="149"/>
                  </a:cubicBezTo>
                  <a:cubicBezTo>
                    <a:pt x="289" y="149"/>
                    <a:pt x="342" y="143"/>
                    <a:pt x="386" y="121"/>
                  </a:cubicBezTo>
                  <a:cubicBezTo>
                    <a:pt x="452" y="88"/>
                    <a:pt x="408" y="0"/>
                    <a:pt x="3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405;p25"/>
            <p:cNvSpPr/>
            <p:nvPr/>
          </p:nvSpPr>
          <p:spPr>
            <a:xfrm>
              <a:off x="10017050" y="628400"/>
              <a:ext cx="9650" cy="9850"/>
            </a:xfrm>
            <a:custGeom>
              <a:avLst/>
              <a:gdLst/>
              <a:ahLst/>
              <a:cxnLst/>
              <a:rect l="l" t="t" r="r" b="b"/>
              <a:pathLst>
                <a:path w="386" h="394" extrusionOk="0">
                  <a:moveTo>
                    <a:pt x="146" y="0"/>
                  </a:moveTo>
                  <a:cubicBezTo>
                    <a:pt x="118" y="0"/>
                    <a:pt x="91" y="4"/>
                    <a:pt x="66" y="7"/>
                  </a:cubicBezTo>
                  <a:cubicBezTo>
                    <a:pt x="34" y="18"/>
                    <a:pt x="23" y="51"/>
                    <a:pt x="45" y="84"/>
                  </a:cubicBezTo>
                  <a:cubicBezTo>
                    <a:pt x="56" y="106"/>
                    <a:pt x="66" y="106"/>
                    <a:pt x="88" y="117"/>
                  </a:cubicBezTo>
                  <a:cubicBezTo>
                    <a:pt x="93" y="122"/>
                    <a:pt x="99" y="125"/>
                    <a:pt x="106" y="125"/>
                  </a:cubicBezTo>
                  <a:cubicBezTo>
                    <a:pt x="116" y="125"/>
                    <a:pt x="126" y="119"/>
                    <a:pt x="132" y="106"/>
                  </a:cubicBezTo>
                  <a:cubicBezTo>
                    <a:pt x="143" y="106"/>
                    <a:pt x="154" y="106"/>
                    <a:pt x="165" y="117"/>
                  </a:cubicBezTo>
                  <a:cubicBezTo>
                    <a:pt x="164" y="116"/>
                    <a:pt x="163" y="116"/>
                    <a:pt x="162" y="116"/>
                  </a:cubicBezTo>
                  <a:cubicBezTo>
                    <a:pt x="145" y="116"/>
                    <a:pt x="98" y="163"/>
                    <a:pt x="77" y="183"/>
                  </a:cubicBezTo>
                  <a:cubicBezTo>
                    <a:pt x="45" y="216"/>
                    <a:pt x="1" y="260"/>
                    <a:pt x="12" y="315"/>
                  </a:cubicBezTo>
                  <a:cubicBezTo>
                    <a:pt x="23" y="370"/>
                    <a:pt x="77" y="381"/>
                    <a:pt x="132" y="392"/>
                  </a:cubicBezTo>
                  <a:cubicBezTo>
                    <a:pt x="151" y="392"/>
                    <a:pt x="173" y="393"/>
                    <a:pt x="196" y="393"/>
                  </a:cubicBezTo>
                  <a:cubicBezTo>
                    <a:pt x="252" y="393"/>
                    <a:pt x="316" y="388"/>
                    <a:pt x="363" y="348"/>
                  </a:cubicBezTo>
                  <a:cubicBezTo>
                    <a:pt x="385" y="326"/>
                    <a:pt x="374" y="271"/>
                    <a:pt x="330" y="260"/>
                  </a:cubicBezTo>
                  <a:cubicBezTo>
                    <a:pt x="316" y="257"/>
                    <a:pt x="304" y="255"/>
                    <a:pt x="292" y="255"/>
                  </a:cubicBezTo>
                  <a:cubicBezTo>
                    <a:pt x="269" y="255"/>
                    <a:pt x="250" y="260"/>
                    <a:pt x="220" y="260"/>
                  </a:cubicBezTo>
                  <a:lnTo>
                    <a:pt x="176" y="260"/>
                  </a:lnTo>
                  <a:cubicBezTo>
                    <a:pt x="198" y="238"/>
                    <a:pt x="231" y="216"/>
                    <a:pt x="231" y="205"/>
                  </a:cubicBezTo>
                  <a:cubicBezTo>
                    <a:pt x="264" y="172"/>
                    <a:pt x="275" y="139"/>
                    <a:pt x="275" y="84"/>
                  </a:cubicBezTo>
                  <a:cubicBezTo>
                    <a:pt x="260" y="17"/>
                    <a:pt x="204" y="0"/>
                    <a:pt x="14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6" name="Google Shape;406;p25"/>
          <p:cNvGrpSpPr/>
          <p:nvPr/>
        </p:nvGrpSpPr>
        <p:grpSpPr>
          <a:xfrm flipH="1">
            <a:off x="-145040" y="505775"/>
            <a:ext cx="18224412" cy="9059370"/>
            <a:chOff x="-72520" y="252887"/>
            <a:chExt cx="9112206" cy="4529685"/>
          </a:xfrm>
        </p:grpSpPr>
        <p:grpSp>
          <p:nvGrpSpPr>
            <p:cNvPr id="407" name="Google Shape;407;p25"/>
            <p:cNvGrpSpPr/>
            <p:nvPr/>
          </p:nvGrpSpPr>
          <p:grpSpPr>
            <a:xfrm rot="4476917" flipH="1">
              <a:off x="7957371" y="341028"/>
              <a:ext cx="946802" cy="1002565"/>
              <a:chOff x="6195381" y="-2621175"/>
              <a:chExt cx="935514" cy="991326"/>
            </a:xfrm>
          </p:grpSpPr>
          <p:sp>
            <p:nvSpPr>
              <p:cNvPr id="408" name="Google Shape;408;p25"/>
              <p:cNvSpPr/>
              <p:nvPr/>
            </p:nvSpPr>
            <p:spPr>
              <a:xfrm>
                <a:off x="6195381" y="-2621175"/>
                <a:ext cx="935514" cy="991326"/>
              </a:xfrm>
              <a:custGeom>
                <a:avLst/>
                <a:gdLst/>
                <a:ahLst/>
                <a:cxnLst/>
                <a:rect l="l" t="t" r="r" b="b"/>
                <a:pathLst>
                  <a:path w="16343" h="17318" extrusionOk="0">
                    <a:moveTo>
                      <a:pt x="2626" y="0"/>
                    </a:moveTo>
                    <a:cubicBezTo>
                      <a:pt x="2511" y="0"/>
                      <a:pt x="2394" y="42"/>
                      <a:pt x="2299" y="126"/>
                    </a:cubicBezTo>
                    <a:lnTo>
                      <a:pt x="199" y="2039"/>
                    </a:lnTo>
                    <a:cubicBezTo>
                      <a:pt x="12" y="2215"/>
                      <a:pt x="1" y="2512"/>
                      <a:pt x="177" y="2710"/>
                    </a:cubicBezTo>
                    <a:lnTo>
                      <a:pt x="13362" y="17160"/>
                    </a:lnTo>
                    <a:cubicBezTo>
                      <a:pt x="13455" y="17265"/>
                      <a:pt x="13582" y="17318"/>
                      <a:pt x="13711" y="17318"/>
                    </a:cubicBezTo>
                    <a:cubicBezTo>
                      <a:pt x="13825" y="17318"/>
                      <a:pt x="13940" y="17276"/>
                      <a:pt x="14033" y="17193"/>
                    </a:cubicBezTo>
                    <a:lnTo>
                      <a:pt x="16134" y="15280"/>
                    </a:lnTo>
                    <a:cubicBezTo>
                      <a:pt x="16321" y="15104"/>
                      <a:pt x="16343" y="14807"/>
                      <a:pt x="16167" y="14609"/>
                    </a:cubicBezTo>
                    <a:lnTo>
                      <a:pt x="2970" y="148"/>
                    </a:lnTo>
                    <a:cubicBezTo>
                      <a:pt x="2878" y="50"/>
                      <a:pt x="2753" y="0"/>
                      <a:pt x="2626" y="0"/>
                    </a:cubicBezTo>
                    <a:close/>
                  </a:path>
                </a:pathLst>
              </a:custGeom>
              <a:solidFill>
                <a:schemeClr val="accent1"/>
              </a:solidFill>
              <a:ln>
                <a:noFill/>
              </a:ln>
              <a:effectLst>
                <a:outerShdw dist="38100" dir="10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409;p25"/>
              <p:cNvSpPr/>
              <p:nvPr/>
            </p:nvSpPr>
            <p:spPr>
              <a:xfrm>
                <a:off x="6328872" y="-2576411"/>
                <a:ext cx="54781" cy="49229"/>
              </a:xfrm>
              <a:custGeom>
                <a:avLst/>
                <a:gdLst/>
                <a:ahLst/>
                <a:cxnLst/>
                <a:rect l="l" t="t" r="r" b="b"/>
                <a:pathLst>
                  <a:path w="957" h="860" extrusionOk="0">
                    <a:moveTo>
                      <a:pt x="476" y="0"/>
                    </a:moveTo>
                    <a:cubicBezTo>
                      <a:pt x="373" y="0"/>
                      <a:pt x="269" y="37"/>
                      <a:pt x="187" y="114"/>
                    </a:cubicBezTo>
                    <a:cubicBezTo>
                      <a:pt x="11" y="279"/>
                      <a:pt x="0" y="542"/>
                      <a:pt x="165" y="718"/>
                    </a:cubicBezTo>
                    <a:cubicBezTo>
                      <a:pt x="247" y="812"/>
                      <a:pt x="364" y="859"/>
                      <a:pt x="481" y="859"/>
                    </a:cubicBezTo>
                    <a:cubicBezTo>
                      <a:pt x="584" y="859"/>
                      <a:pt x="688" y="823"/>
                      <a:pt x="770" y="751"/>
                    </a:cubicBezTo>
                    <a:cubicBezTo>
                      <a:pt x="946" y="586"/>
                      <a:pt x="957" y="312"/>
                      <a:pt x="792" y="136"/>
                    </a:cubicBezTo>
                    <a:cubicBezTo>
                      <a:pt x="710" y="48"/>
                      <a:pt x="593" y="0"/>
                      <a:pt x="47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410" name="Google Shape;410;p25"/>
              <p:cNvGrpSpPr/>
              <p:nvPr/>
            </p:nvGrpSpPr>
            <p:grpSpPr>
              <a:xfrm>
                <a:off x="6224976" y="-2534681"/>
                <a:ext cx="814619" cy="878223"/>
                <a:chOff x="10015526" y="-551931"/>
                <a:chExt cx="814619" cy="878223"/>
              </a:xfrm>
            </p:grpSpPr>
            <p:sp>
              <p:nvSpPr>
                <p:cNvPr id="411" name="Google Shape;411;p25"/>
                <p:cNvSpPr/>
                <p:nvPr/>
              </p:nvSpPr>
              <p:spPr>
                <a:xfrm>
                  <a:off x="10086679" y="-551931"/>
                  <a:ext cx="743466" cy="813988"/>
                </a:xfrm>
                <a:custGeom>
                  <a:avLst/>
                  <a:gdLst/>
                  <a:ahLst/>
                  <a:cxnLst/>
                  <a:rect l="l" t="t" r="r" b="b"/>
                  <a:pathLst>
                    <a:path w="12988" h="14220" extrusionOk="0">
                      <a:moveTo>
                        <a:pt x="77" y="0"/>
                      </a:moveTo>
                      <a:lnTo>
                        <a:pt x="0" y="77"/>
                      </a:lnTo>
                      <a:lnTo>
                        <a:pt x="12900" y="14220"/>
                      </a:lnTo>
                      <a:lnTo>
                        <a:pt x="12988" y="14143"/>
                      </a:lnTo>
                      <a:lnTo>
                        <a:pt x="7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412;p25"/>
                <p:cNvSpPr/>
                <p:nvPr/>
              </p:nvSpPr>
              <p:spPr>
                <a:xfrm>
                  <a:off x="10015526" y="-508483"/>
                  <a:ext cx="30281" cy="29022"/>
                </a:xfrm>
                <a:custGeom>
                  <a:avLst/>
                  <a:gdLst/>
                  <a:ahLst/>
                  <a:cxnLst/>
                  <a:rect l="l" t="t" r="r" b="b"/>
                  <a:pathLst>
                    <a:path w="529" h="507" extrusionOk="0">
                      <a:moveTo>
                        <a:pt x="462" y="0"/>
                      </a:moveTo>
                      <a:lnTo>
                        <a:pt x="1" y="429"/>
                      </a:lnTo>
                      <a:lnTo>
                        <a:pt x="67"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413;p25"/>
                <p:cNvSpPr/>
                <p:nvPr/>
              </p:nvSpPr>
              <p:spPr>
                <a:xfrm>
                  <a:off x="10031267" y="-490223"/>
                  <a:ext cx="30911" cy="29022"/>
                </a:xfrm>
                <a:custGeom>
                  <a:avLst/>
                  <a:gdLst/>
                  <a:ahLst/>
                  <a:cxnLst/>
                  <a:rect l="l" t="t" r="r" b="b"/>
                  <a:pathLst>
                    <a:path w="540" h="507" extrusionOk="0">
                      <a:moveTo>
                        <a:pt x="473" y="0"/>
                      </a:moveTo>
                      <a:lnTo>
                        <a:pt x="1" y="429"/>
                      </a:lnTo>
                      <a:lnTo>
                        <a:pt x="78" y="506"/>
                      </a:lnTo>
                      <a:lnTo>
                        <a:pt x="539" y="77"/>
                      </a:lnTo>
                      <a:lnTo>
                        <a:pt x="47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414;p25"/>
                <p:cNvSpPr/>
                <p:nvPr/>
              </p:nvSpPr>
              <p:spPr>
                <a:xfrm>
                  <a:off x="10048898" y="-471332"/>
                  <a:ext cx="30281" cy="28335"/>
                </a:xfrm>
                <a:custGeom>
                  <a:avLst/>
                  <a:gdLst/>
                  <a:ahLst/>
                  <a:cxnLst/>
                  <a:rect l="l" t="t" r="r" b="b"/>
                  <a:pathLst>
                    <a:path w="529" h="495" extrusionOk="0">
                      <a:moveTo>
                        <a:pt x="462" y="0"/>
                      </a:moveTo>
                      <a:lnTo>
                        <a:pt x="0" y="418"/>
                      </a:lnTo>
                      <a:lnTo>
                        <a:pt x="66" y="495"/>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415;p25"/>
                <p:cNvSpPr/>
                <p:nvPr/>
              </p:nvSpPr>
              <p:spPr>
                <a:xfrm>
                  <a:off x="10065899" y="-453129"/>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416;p25"/>
                <p:cNvSpPr/>
                <p:nvPr/>
              </p:nvSpPr>
              <p:spPr>
                <a:xfrm>
                  <a:off x="10081641" y="-459998"/>
                  <a:ext cx="58616" cy="54151"/>
                </a:xfrm>
                <a:custGeom>
                  <a:avLst/>
                  <a:gdLst/>
                  <a:ahLst/>
                  <a:cxnLst/>
                  <a:rect l="l" t="t" r="r" b="b"/>
                  <a:pathLst>
                    <a:path w="1024" h="946"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417;p25"/>
                <p:cNvSpPr/>
                <p:nvPr/>
              </p:nvSpPr>
              <p:spPr>
                <a:xfrm>
                  <a:off x="10098642" y="-416608"/>
                  <a:ext cx="30281" cy="28392"/>
                </a:xfrm>
                <a:custGeom>
                  <a:avLst/>
                  <a:gdLst/>
                  <a:ahLst/>
                  <a:cxnLst/>
                  <a:rect l="l" t="t" r="r" b="b"/>
                  <a:pathLst>
                    <a:path w="529" h="496" extrusionOk="0">
                      <a:moveTo>
                        <a:pt x="462" y="1"/>
                      </a:moveTo>
                      <a:lnTo>
                        <a:pt x="0" y="419"/>
                      </a:lnTo>
                      <a:lnTo>
                        <a:pt x="66" y="496"/>
                      </a:lnTo>
                      <a:lnTo>
                        <a:pt x="528" y="67"/>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418;p25"/>
                <p:cNvSpPr/>
                <p:nvPr/>
              </p:nvSpPr>
              <p:spPr>
                <a:xfrm>
                  <a:off x="10115644" y="-398348"/>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419;p25"/>
                <p:cNvSpPr/>
                <p:nvPr/>
              </p:nvSpPr>
              <p:spPr>
                <a:xfrm>
                  <a:off x="10132645" y="-380087"/>
                  <a:ext cx="30224" cy="29022"/>
                </a:xfrm>
                <a:custGeom>
                  <a:avLst/>
                  <a:gdLst/>
                  <a:ahLst/>
                  <a:cxnLst/>
                  <a:rect l="l" t="t" r="r" b="b"/>
                  <a:pathLst>
                    <a:path w="528"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420;p25"/>
                <p:cNvSpPr/>
                <p:nvPr/>
              </p:nvSpPr>
              <p:spPr>
                <a:xfrm>
                  <a:off x="10149016" y="-361826"/>
                  <a:ext cx="30224" cy="29022"/>
                </a:xfrm>
                <a:custGeom>
                  <a:avLst/>
                  <a:gdLst/>
                  <a:ahLst/>
                  <a:cxnLst/>
                  <a:rect l="l" t="t" r="r" b="b"/>
                  <a:pathLst>
                    <a:path w="528" h="507" extrusionOk="0">
                      <a:moveTo>
                        <a:pt x="462" y="1"/>
                      </a:moveTo>
                      <a:lnTo>
                        <a:pt x="0" y="429"/>
                      </a:lnTo>
                      <a:lnTo>
                        <a:pt x="66" y="50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421;p25"/>
                <p:cNvSpPr/>
                <p:nvPr/>
              </p:nvSpPr>
              <p:spPr>
                <a:xfrm>
                  <a:off x="10165960" y="-368753"/>
                  <a:ext cx="58616" cy="54209"/>
                </a:xfrm>
                <a:custGeom>
                  <a:avLst/>
                  <a:gdLst/>
                  <a:ahLst/>
                  <a:cxnLst/>
                  <a:rect l="l" t="t" r="r" b="b"/>
                  <a:pathLst>
                    <a:path w="1024" h="947" extrusionOk="0">
                      <a:moveTo>
                        <a:pt x="947" y="1"/>
                      </a:moveTo>
                      <a:lnTo>
                        <a:pt x="1" y="869"/>
                      </a:lnTo>
                      <a:lnTo>
                        <a:pt x="67" y="946"/>
                      </a:lnTo>
                      <a:lnTo>
                        <a:pt x="1024" y="78"/>
                      </a:lnTo>
                      <a:lnTo>
                        <a:pt x="94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422;p25"/>
                <p:cNvSpPr/>
                <p:nvPr/>
              </p:nvSpPr>
              <p:spPr>
                <a:xfrm>
                  <a:off x="10181702" y="-325305"/>
                  <a:ext cx="30911" cy="29022"/>
                </a:xfrm>
                <a:custGeom>
                  <a:avLst/>
                  <a:gdLst/>
                  <a:ahLst/>
                  <a:cxnLst/>
                  <a:rect l="l" t="t" r="r" b="b"/>
                  <a:pathLst>
                    <a:path w="540" h="507" extrusionOk="0">
                      <a:moveTo>
                        <a:pt x="474" y="0"/>
                      </a:moveTo>
                      <a:lnTo>
                        <a:pt x="1" y="429"/>
                      </a:lnTo>
                      <a:lnTo>
                        <a:pt x="78" y="506"/>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423;p25"/>
                <p:cNvSpPr/>
                <p:nvPr/>
              </p:nvSpPr>
              <p:spPr>
                <a:xfrm>
                  <a:off x="10198703" y="-307045"/>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424;p25"/>
                <p:cNvSpPr/>
                <p:nvPr/>
              </p:nvSpPr>
              <p:spPr>
                <a:xfrm>
                  <a:off x="10215705" y="-288155"/>
                  <a:ext cx="30281" cy="28392"/>
                </a:xfrm>
                <a:custGeom>
                  <a:avLst/>
                  <a:gdLst/>
                  <a:ahLst/>
                  <a:cxnLst/>
                  <a:rect l="l" t="t" r="r" b="b"/>
                  <a:pathLst>
                    <a:path w="529" h="496" extrusionOk="0">
                      <a:moveTo>
                        <a:pt x="463" y="0"/>
                      </a:moveTo>
                      <a:lnTo>
                        <a:pt x="1" y="418"/>
                      </a:lnTo>
                      <a:lnTo>
                        <a:pt x="67" y="495"/>
                      </a:lnTo>
                      <a:lnTo>
                        <a:pt x="529"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425;p25"/>
                <p:cNvSpPr/>
                <p:nvPr/>
              </p:nvSpPr>
              <p:spPr>
                <a:xfrm>
                  <a:off x="10232706" y="-269894"/>
                  <a:ext cx="30911" cy="28335"/>
                </a:xfrm>
                <a:custGeom>
                  <a:avLst/>
                  <a:gdLst/>
                  <a:ahLst/>
                  <a:cxnLst/>
                  <a:rect l="l" t="t" r="r" b="b"/>
                  <a:pathLst>
                    <a:path w="540" h="495" extrusionOk="0">
                      <a:moveTo>
                        <a:pt x="463" y="0"/>
                      </a:moveTo>
                      <a:lnTo>
                        <a:pt x="1" y="418"/>
                      </a:lnTo>
                      <a:lnTo>
                        <a:pt x="67" y="495"/>
                      </a:lnTo>
                      <a:lnTo>
                        <a:pt x="53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426;p25"/>
                <p:cNvSpPr/>
                <p:nvPr/>
              </p:nvSpPr>
              <p:spPr>
                <a:xfrm>
                  <a:off x="10249707" y="-276821"/>
                  <a:ext cx="57987" cy="53522"/>
                </a:xfrm>
                <a:custGeom>
                  <a:avLst/>
                  <a:gdLst/>
                  <a:ahLst/>
                  <a:cxnLst/>
                  <a:rect l="l" t="t" r="r" b="b"/>
                  <a:pathLst>
                    <a:path w="1013" h="935" extrusionOk="0">
                      <a:moveTo>
                        <a:pt x="946" y="0"/>
                      </a:moveTo>
                      <a:lnTo>
                        <a:pt x="1" y="869"/>
                      </a:lnTo>
                      <a:lnTo>
                        <a:pt x="67" y="935"/>
                      </a:lnTo>
                      <a:lnTo>
                        <a:pt x="1012" y="77"/>
                      </a:lnTo>
                      <a:lnTo>
                        <a:pt x="946"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427;p25"/>
                <p:cNvSpPr/>
                <p:nvPr/>
              </p:nvSpPr>
              <p:spPr>
                <a:xfrm>
                  <a:off x="10265449" y="-234060"/>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428;p25"/>
                <p:cNvSpPr/>
                <p:nvPr/>
              </p:nvSpPr>
              <p:spPr>
                <a:xfrm>
                  <a:off x="10282450" y="-215170"/>
                  <a:ext cx="30911" cy="28392"/>
                </a:xfrm>
                <a:custGeom>
                  <a:avLst/>
                  <a:gdLst/>
                  <a:ahLst/>
                  <a:cxnLst/>
                  <a:rect l="l" t="t" r="r" b="b"/>
                  <a:pathLst>
                    <a:path w="540" h="496" extrusionOk="0">
                      <a:moveTo>
                        <a:pt x="473" y="1"/>
                      </a:moveTo>
                      <a:lnTo>
                        <a:pt x="0" y="419"/>
                      </a:lnTo>
                      <a:lnTo>
                        <a:pt x="77"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429;p25"/>
                <p:cNvSpPr/>
                <p:nvPr/>
              </p:nvSpPr>
              <p:spPr>
                <a:xfrm>
                  <a:off x="10299451" y="-196909"/>
                  <a:ext cx="30911" cy="28392"/>
                </a:xfrm>
                <a:custGeom>
                  <a:avLst/>
                  <a:gdLst/>
                  <a:ahLst/>
                  <a:cxnLst/>
                  <a:rect l="l" t="t" r="r" b="b"/>
                  <a:pathLst>
                    <a:path w="540" h="496" extrusionOk="0">
                      <a:moveTo>
                        <a:pt x="462" y="1"/>
                      </a:moveTo>
                      <a:lnTo>
                        <a:pt x="0" y="419"/>
                      </a:lnTo>
                      <a:lnTo>
                        <a:pt x="66" y="49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430;p25"/>
                <p:cNvSpPr/>
                <p:nvPr/>
              </p:nvSpPr>
              <p:spPr>
                <a:xfrm>
                  <a:off x="10316452" y="-1786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431;p25"/>
                <p:cNvSpPr/>
                <p:nvPr/>
              </p:nvSpPr>
              <p:spPr>
                <a:xfrm>
                  <a:off x="10332824" y="-185575"/>
                  <a:ext cx="58559" cy="54209"/>
                </a:xfrm>
                <a:custGeom>
                  <a:avLst/>
                  <a:gdLst/>
                  <a:ahLst/>
                  <a:cxnLst/>
                  <a:rect l="l" t="t" r="r" b="b"/>
                  <a:pathLst>
                    <a:path w="1023" h="947" extrusionOk="0">
                      <a:moveTo>
                        <a:pt x="946" y="1"/>
                      </a:moveTo>
                      <a:lnTo>
                        <a:pt x="0" y="870"/>
                      </a:lnTo>
                      <a:lnTo>
                        <a:pt x="66" y="946"/>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432;p25"/>
                <p:cNvSpPr/>
                <p:nvPr/>
              </p:nvSpPr>
              <p:spPr>
                <a:xfrm>
                  <a:off x="10349195" y="-142128"/>
                  <a:ext cx="30854" cy="28392"/>
                </a:xfrm>
                <a:custGeom>
                  <a:avLst/>
                  <a:gdLst/>
                  <a:ahLst/>
                  <a:cxnLst/>
                  <a:rect l="l" t="t" r="r" b="b"/>
                  <a:pathLst>
                    <a:path w="539" h="496" extrusionOk="0">
                      <a:moveTo>
                        <a:pt x="473" y="1"/>
                      </a:moveTo>
                      <a:lnTo>
                        <a:pt x="0" y="418"/>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433;p25"/>
                <p:cNvSpPr/>
                <p:nvPr/>
              </p:nvSpPr>
              <p:spPr>
                <a:xfrm>
                  <a:off x="10366197" y="-123867"/>
                  <a:ext cx="30854" cy="29022"/>
                </a:xfrm>
                <a:custGeom>
                  <a:avLst/>
                  <a:gdLst/>
                  <a:ahLst/>
                  <a:cxnLst/>
                  <a:rect l="l" t="t" r="r" b="b"/>
                  <a:pathLst>
                    <a:path w="539" h="507" extrusionOk="0">
                      <a:moveTo>
                        <a:pt x="462" y="0"/>
                      </a:moveTo>
                      <a:lnTo>
                        <a:pt x="0" y="429"/>
                      </a:lnTo>
                      <a:lnTo>
                        <a:pt x="66" y="506"/>
                      </a:lnTo>
                      <a:lnTo>
                        <a:pt x="539"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434;p25"/>
                <p:cNvSpPr/>
                <p:nvPr/>
              </p:nvSpPr>
              <p:spPr>
                <a:xfrm>
                  <a:off x="10382511" y="-105607"/>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435;p25"/>
                <p:cNvSpPr/>
                <p:nvPr/>
              </p:nvSpPr>
              <p:spPr>
                <a:xfrm>
                  <a:off x="10399512" y="-86716"/>
                  <a:ext cx="30911" cy="28392"/>
                </a:xfrm>
                <a:custGeom>
                  <a:avLst/>
                  <a:gdLst/>
                  <a:ahLst/>
                  <a:cxnLst/>
                  <a:rect l="l" t="t" r="r" b="b"/>
                  <a:pathLst>
                    <a:path w="540" h="496" extrusionOk="0">
                      <a:moveTo>
                        <a:pt x="474" y="0"/>
                      </a:moveTo>
                      <a:lnTo>
                        <a:pt x="1" y="418"/>
                      </a:lnTo>
                      <a:lnTo>
                        <a:pt x="78" y="495"/>
                      </a:lnTo>
                      <a:lnTo>
                        <a:pt x="540" y="66"/>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436;p25"/>
                <p:cNvSpPr/>
                <p:nvPr/>
              </p:nvSpPr>
              <p:spPr>
                <a:xfrm>
                  <a:off x="10416513" y="-94272"/>
                  <a:ext cx="58616" cy="54209"/>
                </a:xfrm>
                <a:custGeom>
                  <a:avLst/>
                  <a:gdLst/>
                  <a:ahLst/>
                  <a:cxnLst/>
                  <a:rect l="l" t="t" r="r" b="b"/>
                  <a:pathLst>
                    <a:path w="1024" h="947" extrusionOk="0">
                      <a:moveTo>
                        <a:pt x="958" y="0"/>
                      </a:moveTo>
                      <a:lnTo>
                        <a:pt x="1" y="869"/>
                      </a:lnTo>
                      <a:lnTo>
                        <a:pt x="67" y="946"/>
                      </a:lnTo>
                      <a:lnTo>
                        <a:pt x="1024" y="77"/>
                      </a:lnTo>
                      <a:lnTo>
                        <a:pt x="95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437;p25"/>
                <p:cNvSpPr/>
                <p:nvPr/>
              </p:nvSpPr>
              <p:spPr>
                <a:xfrm>
                  <a:off x="10432885" y="-50825"/>
                  <a:ext cx="30281" cy="28965"/>
                </a:xfrm>
                <a:custGeom>
                  <a:avLst/>
                  <a:gdLst/>
                  <a:ahLst/>
                  <a:cxnLst/>
                  <a:rect l="l" t="t" r="r" b="b"/>
                  <a:pathLst>
                    <a:path w="529" h="506"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438;p25"/>
                <p:cNvSpPr/>
                <p:nvPr/>
              </p:nvSpPr>
              <p:spPr>
                <a:xfrm>
                  <a:off x="10449256" y="-31935"/>
                  <a:ext cx="30911" cy="28335"/>
                </a:xfrm>
                <a:custGeom>
                  <a:avLst/>
                  <a:gdLst/>
                  <a:ahLst/>
                  <a:cxnLst/>
                  <a:rect l="l" t="t" r="r" b="b"/>
                  <a:pathLst>
                    <a:path w="540" h="495" extrusionOk="0">
                      <a:moveTo>
                        <a:pt x="463" y="0"/>
                      </a:moveTo>
                      <a:lnTo>
                        <a:pt x="1" y="418"/>
                      </a:lnTo>
                      <a:lnTo>
                        <a:pt x="67" y="495"/>
                      </a:lnTo>
                      <a:lnTo>
                        <a:pt x="540"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439;p25"/>
                <p:cNvSpPr/>
                <p:nvPr/>
              </p:nvSpPr>
              <p:spPr>
                <a:xfrm>
                  <a:off x="10466257" y="-13731"/>
                  <a:ext cx="30911" cy="28392"/>
                </a:xfrm>
                <a:custGeom>
                  <a:avLst/>
                  <a:gdLst/>
                  <a:ahLst/>
                  <a:cxnLst/>
                  <a:rect l="l" t="t" r="r" b="b"/>
                  <a:pathLst>
                    <a:path w="540" h="496" extrusionOk="0">
                      <a:moveTo>
                        <a:pt x="473" y="1"/>
                      </a:moveTo>
                      <a:lnTo>
                        <a:pt x="1" y="419"/>
                      </a:lnTo>
                      <a:lnTo>
                        <a:pt x="78"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440;p25"/>
                <p:cNvSpPr/>
                <p:nvPr/>
              </p:nvSpPr>
              <p:spPr>
                <a:xfrm>
                  <a:off x="10483259" y="4529"/>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441;p25"/>
                <p:cNvSpPr/>
                <p:nvPr/>
              </p:nvSpPr>
              <p:spPr>
                <a:xfrm>
                  <a:off x="10500260" y="-2397"/>
                  <a:ext cx="58616" cy="54209"/>
                </a:xfrm>
                <a:custGeom>
                  <a:avLst/>
                  <a:gdLst/>
                  <a:ahLst/>
                  <a:cxnLst/>
                  <a:rect l="l" t="t" r="r" b="b"/>
                  <a:pathLst>
                    <a:path w="1024" h="947" extrusionOk="0">
                      <a:moveTo>
                        <a:pt x="946" y="1"/>
                      </a:moveTo>
                      <a:lnTo>
                        <a:pt x="0" y="870"/>
                      </a:lnTo>
                      <a:lnTo>
                        <a:pt x="66" y="947"/>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442;p25"/>
                <p:cNvSpPr/>
                <p:nvPr/>
              </p:nvSpPr>
              <p:spPr>
                <a:xfrm>
                  <a:off x="10516631" y="41050"/>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443;p25"/>
                <p:cNvSpPr/>
                <p:nvPr/>
              </p:nvSpPr>
              <p:spPr>
                <a:xfrm>
                  <a:off x="10533003" y="59311"/>
                  <a:ext cx="30911" cy="28392"/>
                </a:xfrm>
                <a:custGeom>
                  <a:avLst/>
                  <a:gdLst/>
                  <a:ahLst/>
                  <a:cxnLst/>
                  <a:rect l="l" t="t" r="r" b="b"/>
                  <a:pathLst>
                    <a:path w="540" h="496" extrusionOk="0">
                      <a:moveTo>
                        <a:pt x="473" y="1"/>
                      </a:moveTo>
                      <a:lnTo>
                        <a:pt x="0" y="430"/>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444;p25"/>
                <p:cNvSpPr/>
                <p:nvPr/>
              </p:nvSpPr>
              <p:spPr>
                <a:xfrm>
                  <a:off x="10549374" y="77571"/>
                  <a:ext cx="30911" cy="29022"/>
                </a:xfrm>
                <a:custGeom>
                  <a:avLst/>
                  <a:gdLst/>
                  <a:ahLst/>
                  <a:cxnLst/>
                  <a:rect l="l" t="t" r="r" b="b"/>
                  <a:pathLst>
                    <a:path w="540" h="507" extrusionOk="0">
                      <a:moveTo>
                        <a:pt x="473" y="1"/>
                      </a:moveTo>
                      <a:lnTo>
                        <a:pt x="0" y="429"/>
                      </a:lnTo>
                      <a:lnTo>
                        <a:pt x="77" y="50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445;p25"/>
                <p:cNvSpPr/>
                <p:nvPr/>
              </p:nvSpPr>
              <p:spPr>
                <a:xfrm>
                  <a:off x="10567005" y="95832"/>
                  <a:ext cx="30224" cy="29022"/>
                </a:xfrm>
                <a:custGeom>
                  <a:avLst/>
                  <a:gdLst/>
                  <a:ahLst/>
                  <a:cxnLst/>
                  <a:rect l="l" t="t" r="r" b="b"/>
                  <a:pathLst>
                    <a:path w="528" h="507" extrusionOk="0">
                      <a:moveTo>
                        <a:pt x="462" y="0"/>
                      </a:moveTo>
                      <a:lnTo>
                        <a:pt x="0" y="429"/>
                      </a:lnTo>
                      <a:lnTo>
                        <a:pt x="66"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446;p25"/>
                <p:cNvSpPr/>
                <p:nvPr/>
              </p:nvSpPr>
              <p:spPr>
                <a:xfrm>
                  <a:off x="10583377" y="88905"/>
                  <a:ext cx="58559" cy="54209"/>
                </a:xfrm>
                <a:custGeom>
                  <a:avLst/>
                  <a:gdLst/>
                  <a:ahLst/>
                  <a:cxnLst/>
                  <a:rect l="l" t="t" r="r" b="b"/>
                  <a:pathLst>
                    <a:path w="1023" h="947"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447;p25"/>
                <p:cNvSpPr/>
                <p:nvPr/>
              </p:nvSpPr>
              <p:spPr>
                <a:xfrm>
                  <a:off x="10599691" y="132353"/>
                  <a:ext cx="30281" cy="29022"/>
                </a:xfrm>
                <a:custGeom>
                  <a:avLst/>
                  <a:gdLst/>
                  <a:ahLst/>
                  <a:cxnLst/>
                  <a:rect l="l" t="t" r="r" b="b"/>
                  <a:pathLst>
                    <a:path w="529" h="507"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448;p25"/>
                <p:cNvSpPr/>
                <p:nvPr/>
              </p:nvSpPr>
              <p:spPr>
                <a:xfrm>
                  <a:off x="10616692" y="150613"/>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449;p25"/>
                <p:cNvSpPr/>
                <p:nvPr/>
              </p:nvSpPr>
              <p:spPr>
                <a:xfrm>
                  <a:off x="10633064" y="169504"/>
                  <a:ext cx="30911" cy="28335"/>
                </a:xfrm>
                <a:custGeom>
                  <a:avLst/>
                  <a:gdLst/>
                  <a:ahLst/>
                  <a:cxnLst/>
                  <a:rect l="l" t="t" r="r" b="b"/>
                  <a:pathLst>
                    <a:path w="540" h="495" extrusionOk="0">
                      <a:moveTo>
                        <a:pt x="463" y="0"/>
                      </a:moveTo>
                      <a:lnTo>
                        <a:pt x="1" y="418"/>
                      </a:lnTo>
                      <a:lnTo>
                        <a:pt x="67" y="495"/>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450;p25"/>
                <p:cNvSpPr/>
                <p:nvPr/>
              </p:nvSpPr>
              <p:spPr>
                <a:xfrm>
                  <a:off x="10650065" y="187764"/>
                  <a:ext cx="30911" cy="28335"/>
                </a:xfrm>
                <a:custGeom>
                  <a:avLst/>
                  <a:gdLst/>
                  <a:ahLst/>
                  <a:cxnLst/>
                  <a:rect l="l" t="t" r="r" b="b"/>
                  <a:pathLst>
                    <a:path w="540" h="495" extrusionOk="0">
                      <a:moveTo>
                        <a:pt x="474" y="0"/>
                      </a:moveTo>
                      <a:lnTo>
                        <a:pt x="1" y="418"/>
                      </a:lnTo>
                      <a:lnTo>
                        <a:pt x="78" y="495"/>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451;p25"/>
                <p:cNvSpPr/>
                <p:nvPr/>
              </p:nvSpPr>
              <p:spPr>
                <a:xfrm>
                  <a:off x="10666436" y="180838"/>
                  <a:ext cx="58616" cy="54151"/>
                </a:xfrm>
                <a:custGeom>
                  <a:avLst/>
                  <a:gdLst/>
                  <a:ahLst/>
                  <a:cxnLst/>
                  <a:rect l="l" t="t" r="r" b="b"/>
                  <a:pathLst>
                    <a:path w="1024" h="946" extrusionOk="0">
                      <a:moveTo>
                        <a:pt x="957" y="0"/>
                      </a:moveTo>
                      <a:lnTo>
                        <a:pt x="1" y="869"/>
                      </a:lnTo>
                      <a:lnTo>
                        <a:pt x="78"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452;p25"/>
                <p:cNvSpPr/>
                <p:nvPr/>
              </p:nvSpPr>
              <p:spPr>
                <a:xfrm>
                  <a:off x="10682808" y="224228"/>
                  <a:ext cx="30911" cy="28392"/>
                </a:xfrm>
                <a:custGeom>
                  <a:avLst/>
                  <a:gdLst/>
                  <a:ahLst/>
                  <a:cxnLst/>
                  <a:rect l="l" t="t" r="r" b="b"/>
                  <a:pathLst>
                    <a:path w="540" h="496" extrusionOk="0">
                      <a:moveTo>
                        <a:pt x="473" y="1"/>
                      </a:moveTo>
                      <a:lnTo>
                        <a:pt x="1" y="419"/>
                      </a:lnTo>
                      <a:lnTo>
                        <a:pt x="78" y="496"/>
                      </a:lnTo>
                      <a:lnTo>
                        <a:pt x="539" y="67"/>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453;p25"/>
                <p:cNvSpPr/>
                <p:nvPr/>
              </p:nvSpPr>
              <p:spPr>
                <a:xfrm>
                  <a:off x="10700439" y="242489"/>
                  <a:ext cx="30281" cy="28392"/>
                </a:xfrm>
                <a:custGeom>
                  <a:avLst/>
                  <a:gdLst/>
                  <a:ahLst/>
                  <a:cxnLst/>
                  <a:rect l="l" t="t" r="r" b="b"/>
                  <a:pathLst>
                    <a:path w="529" h="496" extrusionOk="0">
                      <a:moveTo>
                        <a:pt x="462" y="1"/>
                      </a:moveTo>
                      <a:lnTo>
                        <a:pt x="1"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454;p25"/>
                <p:cNvSpPr/>
                <p:nvPr/>
              </p:nvSpPr>
              <p:spPr>
                <a:xfrm>
                  <a:off x="10717440" y="2607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455;p25"/>
                <p:cNvSpPr/>
                <p:nvPr/>
              </p:nvSpPr>
              <p:spPr>
                <a:xfrm>
                  <a:off x="10733812" y="279010"/>
                  <a:ext cx="30911" cy="29022"/>
                </a:xfrm>
                <a:custGeom>
                  <a:avLst/>
                  <a:gdLst/>
                  <a:ahLst/>
                  <a:cxnLst/>
                  <a:rect l="l" t="t" r="r" b="b"/>
                  <a:pathLst>
                    <a:path w="540" h="507" extrusionOk="0">
                      <a:moveTo>
                        <a:pt x="462" y="1"/>
                      </a:moveTo>
                      <a:lnTo>
                        <a:pt x="0" y="429"/>
                      </a:lnTo>
                      <a:lnTo>
                        <a:pt x="66" y="50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456;p25"/>
                <p:cNvSpPr/>
                <p:nvPr/>
              </p:nvSpPr>
              <p:spPr>
                <a:xfrm>
                  <a:off x="10750183" y="272083"/>
                  <a:ext cx="58616" cy="54209"/>
                </a:xfrm>
                <a:custGeom>
                  <a:avLst/>
                  <a:gdLst/>
                  <a:ahLst/>
                  <a:cxnLst/>
                  <a:rect l="l" t="t" r="r" b="b"/>
                  <a:pathLst>
                    <a:path w="1024" h="947" extrusionOk="0">
                      <a:moveTo>
                        <a:pt x="957" y="1"/>
                      </a:moveTo>
                      <a:lnTo>
                        <a:pt x="0" y="869"/>
                      </a:lnTo>
                      <a:lnTo>
                        <a:pt x="66" y="946"/>
                      </a:lnTo>
                      <a:lnTo>
                        <a:pt x="1023" y="78"/>
                      </a:lnTo>
                      <a:lnTo>
                        <a:pt x="95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57" name="Google Shape;457;p25"/>
              <p:cNvSpPr/>
              <p:nvPr/>
            </p:nvSpPr>
            <p:spPr>
              <a:xfrm>
                <a:off x="6884416" y="-1990299"/>
                <a:ext cx="210767" cy="215461"/>
              </a:xfrm>
              <a:custGeom>
                <a:avLst/>
                <a:gdLst/>
                <a:ahLst/>
                <a:cxnLst/>
                <a:rect l="l" t="t" r="r" b="b"/>
                <a:pathLst>
                  <a:path w="3682" h="3764" extrusionOk="0">
                    <a:moveTo>
                      <a:pt x="203" y="1"/>
                    </a:moveTo>
                    <a:cubicBezTo>
                      <a:pt x="94" y="1"/>
                      <a:pt x="0" y="117"/>
                      <a:pt x="94" y="234"/>
                    </a:cubicBezTo>
                    <a:cubicBezTo>
                      <a:pt x="1127" y="1455"/>
                      <a:pt x="2205" y="2642"/>
                      <a:pt x="3382" y="3720"/>
                    </a:cubicBezTo>
                    <a:cubicBezTo>
                      <a:pt x="3419" y="3751"/>
                      <a:pt x="3456" y="3763"/>
                      <a:pt x="3489" y="3763"/>
                    </a:cubicBezTo>
                    <a:cubicBezTo>
                      <a:pt x="3610" y="3763"/>
                      <a:pt x="3681" y="3588"/>
                      <a:pt x="3569" y="3467"/>
                    </a:cubicBezTo>
                    <a:cubicBezTo>
                      <a:pt x="2469" y="2356"/>
                      <a:pt x="1369" y="1246"/>
                      <a:pt x="336" y="69"/>
                    </a:cubicBezTo>
                    <a:cubicBezTo>
                      <a:pt x="297" y="21"/>
                      <a:pt x="249" y="1"/>
                      <a:pt x="20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8" name="Google Shape;458;p25"/>
            <p:cNvGrpSpPr/>
            <p:nvPr/>
          </p:nvGrpSpPr>
          <p:grpSpPr>
            <a:xfrm rot="-6966032">
              <a:off x="156170" y="3819585"/>
              <a:ext cx="664004" cy="923425"/>
              <a:chOff x="10478963" y="-3477862"/>
              <a:chExt cx="489325" cy="680500"/>
            </a:xfrm>
          </p:grpSpPr>
          <p:sp>
            <p:nvSpPr>
              <p:cNvPr id="459" name="Google Shape;459;p25"/>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460;p25"/>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461;p25"/>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462;p25"/>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463;p25"/>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464;p25"/>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465;p25"/>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466;p25"/>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467;p25"/>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468;p25"/>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469;p25"/>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470;p25"/>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471;p25"/>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472;p25"/>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473;p25"/>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474;p25"/>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475;p25"/>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3504466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476"/>
        <p:cNvGrpSpPr/>
        <p:nvPr/>
      </p:nvGrpSpPr>
      <p:grpSpPr>
        <a:xfrm>
          <a:off x="0" y="0"/>
          <a:ext cx="0" cy="0"/>
          <a:chOff x="0" y="0"/>
          <a:chExt cx="0" cy="0"/>
        </a:xfrm>
      </p:grpSpPr>
      <p:sp>
        <p:nvSpPr>
          <p:cNvPr id="477" name="Google Shape;477;p26"/>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478" name="Google Shape;478;p26"/>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479" name="Google Shape;479;p26"/>
          <p:cNvSpPr txBox="1">
            <a:spLocks noGrp="1"/>
          </p:cNvSpPr>
          <p:nvPr>
            <p:ph type="subTitle" idx="1"/>
          </p:nvPr>
        </p:nvSpPr>
        <p:spPr>
          <a:xfrm>
            <a:off x="1426450" y="65387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480" name="Google Shape;480;p26"/>
          <p:cNvSpPr txBox="1">
            <a:spLocks noGrp="1"/>
          </p:cNvSpPr>
          <p:nvPr>
            <p:ph type="subTitle" idx="2"/>
          </p:nvPr>
        </p:nvSpPr>
        <p:spPr>
          <a:xfrm>
            <a:off x="1426450" y="5593150"/>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481" name="Google Shape;481;p26"/>
          <p:cNvSpPr txBox="1">
            <a:spLocks noGrp="1"/>
          </p:cNvSpPr>
          <p:nvPr>
            <p:ph type="subTitle" idx="3"/>
          </p:nvPr>
        </p:nvSpPr>
        <p:spPr>
          <a:xfrm>
            <a:off x="12060800" y="65387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482" name="Google Shape;482;p26"/>
          <p:cNvSpPr txBox="1">
            <a:spLocks noGrp="1"/>
          </p:cNvSpPr>
          <p:nvPr>
            <p:ph type="subTitle" idx="4"/>
          </p:nvPr>
        </p:nvSpPr>
        <p:spPr>
          <a:xfrm>
            <a:off x="12060800" y="5593150"/>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483" name="Google Shape;483;p26"/>
          <p:cNvSpPr txBox="1">
            <a:spLocks noGrp="1"/>
          </p:cNvSpPr>
          <p:nvPr>
            <p:ph type="subTitle" idx="5"/>
          </p:nvPr>
        </p:nvSpPr>
        <p:spPr>
          <a:xfrm>
            <a:off x="6743700" y="65387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484" name="Google Shape;484;p26"/>
          <p:cNvSpPr txBox="1">
            <a:spLocks noGrp="1"/>
          </p:cNvSpPr>
          <p:nvPr>
            <p:ph type="subTitle" idx="6"/>
          </p:nvPr>
        </p:nvSpPr>
        <p:spPr>
          <a:xfrm>
            <a:off x="6743700" y="5593150"/>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grpSp>
        <p:nvGrpSpPr>
          <p:cNvPr id="485" name="Google Shape;485;p26"/>
          <p:cNvGrpSpPr/>
          <p:nvPr/>
        </p:nvGrpSpPr>
        <p:grpSpPr>
          <a:xfrm rot="-7188616">
            <a:off x="464204" y="110984"/>
            <a:ext cx="1318964" cy="1834456"/>
            <a:chOff x="10478963" y="-3477862"/>
            <a:chExt cx="489325" cy="680500"/>
          </a:xfrm>
        </p:grpSpPr>
        <p:sp>
          <p:nvSpPr>
            <p:cNvPr id="486" name="Google Shape;486;p26"/>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487;p26"/>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488;p26"/>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489;p26"/>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490;p26"/>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491;p26"/>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492;p26"/>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493;p26"/>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494;p26"/>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495;p26"/>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496;p26"/>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497;p26"/>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498;p26"/>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499;p26"/>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500;p26"/>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501;p26"/>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502;p26"/>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2838859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503"/>
        <p:cNvGrpSpPr/>
        <p:nvPr/>
      </p:nvGrpSpPr>
      <p:grpSpPr>
        <a:xfrm>
          <a:off x="0" y="0"/>
          <a:ext cx="0" cy="0"/>
          <a:chOff x="0" y="0"/>
          <a:chExt cx="0" cy="0"/>
        </a:xfrm>
      </p:grpSpPr>
      <p:sp>
        <p:nvSpPr>
          <p:cNvPr id="504" name="Google Shape;504;p27"/>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505" name="Google Shape;505;p27"/>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506" name="Google Shape;506;p27"/>
          <p:cNvSpPr txBox="1">
            <a:spLocks noGrp="1"/>
          </p:cNvSpPr>
          <p:nvPr>
            <p:ph type="subTitle" idx="1"/>
          </p:nvPr>
        </p:nvSpPr>
        <p:spPr>
          <a:xfrm>
            <a:off x="1731250" y="7094952"/>
            <a:ext cx="4525200" cy="1296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507" name="Google Shape;507;p27"/>
          <p:cNvSpPr txBox="1">
            <a:spLocks noGrp="1"/>
          </p:cNvSpPr>
          <p:nvPr>
            <p:ph type="subTitle" idx="2"/>
          </p:nvPr>
        </p:nvSpPr>
        <p:spPr>
          <a:xfrm>
            <a:off x="1731250" y="6149350"/>
            <a:ext cx="45252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508" name="Google Shape;508;p27"/>
          <p:cNvSpPr txBox="1">
            <a:spLocks noGrp="1"/>
          </p:cNvSpPr>
          <p:nvPr>
            <p:ph type="subTitle" idx="3"/>
          </p:nvPr>
        </p:nvSpPr>
        <p:spPr>
          <a:xfrm>
            <a:off x="12031550" y="7094952"/>
            <a:ext cx="4525200" cy="1296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509" name="Google Shape;509;p27"/>
          <p:cNvSpPr txBox="1">
            <a:spLocks noGrp="1"/>
          </p:cNvSpPr>
          <p:nvPr>
            <p:ph type="subTitle" idx="4"/>
          </p:nvPr>
        </p:nvSpPr>
        <p:spPr>
          <a:xfrm>
            <a:off x="12031550" y="6149350"/>
            <a:ext cx="45252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510" name="Google Shape;510;p27"/>
          <p:cNvSpPr txBox="1">
            <a:spLocks noGrp="1"/>
          </p:cNvSpPr>
          <p:nvPr>
            <p:ph type="subTitle" idx="5"/>
          </p:nvPr>
        </p:nvSpPr>
        <p:spPr>
          <a:xfrm>
            <a:off x="6881400" y="7094952"/>
            <a:ext cx="4525200" cy="1296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511" name="Google Shape;511;p27"/>
          <p:cNvSpPr txBox="1">
            <a:spLocks noGrp="1"/>
          </p:cNvSpPr>
          <p:nvPr>
            <p:ph type="subTitle" idx="6"/>
          </p:nvPr>
        </p:nvSpPr>
        <p:spPr>
          <a:xfrm>
            <a:off x="6881400" y="6149350"/>
            <a:ext cx="45252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grpSp>
        <p:nvGrpSpPr>
          <p:cNvPr id="512" name="Google Shape;512;p27"/>
          <p:cNvGrpSpPr/>
          <p:nvPr/>
        </p:nvGrpSpPr>
        <p:grpSpPr>
          <a:xfrm>
            <a:off x="-18565" y="1889842"/>
            <a:ext cx="18288486" cy="7516812"/>
            <a:chOff x="-9283" y="944921"/>
            <a:chExt cx="9144243" cy="3758406"/>
          </a:xfrm>
        </p:grpSpPr>
        <p:grpSp>
          <p:nvGrpSpPr>
            <p:cNvPr id="513" name="Google Shape;513;p27"/>
            <p:cNvGrpSpPr/>
            <p:nvPr/>
          </p:nvGrpSpPr>
          <p:grpSpPr>
            <a:xfrm rot="-863933" flipH="1">
              <a:off x="8166854" y="3691323"/>
              <a:ext cx="867530" cy="918564"/>
              <a:chOff x="6195381" y="-2621175"/>
              <a:chExt cx="935514" cy="991326"/>
            </a:xfrm>
          </p:grpSpPr>
          <p:sp>
            <p:nvSpPr>
              <p:cNvPr id="514" name="Google Shape;514;p27"/>
              <p:cNvSpPr/>
              <p:nvPr/>
            </p:nvSpPr>
            <p:spPr>
              <a:xfrm>
                <a:off x="6195381" y="-2621175"/>
                <a:ext cx="935514" cy="991326"/>
              </a:xfrm>
              <a:custGeom>
                <a:avLst/>
                <a:gdLst/>
                <a:ahLst/>
                <a:cxnLst/>
                <a:rect l="l" t="t" r="r" b="b"/>
                <a:pathLst>
                  <a:path w="16343" h="17318" extrusionOk="0">
                    <a:moveTo>
                      <a:pt x="2626" y="0"/>
                    </a:moveTo>
                    <a:cubicBezTo>
                      <a:pt x="2511" y="0"/>
                      <a:pt x="2394" y="42"/>
                      <a:pt x="2299" y="126"/>
                    </a:cubicBezTo>
                    <a:lnTo>
                      <a:pt x="199" y="2039"/>
                    </a:lnTo>
                    <a:cubicBezTo>
                      <a:pt x="12" y="2215"/>
                      <a:pt x="1" y="2512"/>
                      <a:pt x="177" y="2710"/>
                    </a:cubicBezTo>
                    <a:lnTo>
                      <a:pt x="13362" y="17160"/>
                    </a:lnTo>
                    <a:cubicBezTo>
                      <a:pt x="13455" y="17265"/>
                      <a:pt x="13582" y="17318"/>
                      <a:pt x="13711" y="17318"/>
                    </a:cubicBezTo>
                    <a:cubicBezTo>
                      <a:pt x="13825" y="17318"/>
                      <a:pt x="13940" y="17276"/>
                      <a:pt x="14033" y="17193"/>
                    </a:cubicBezTo>
                    <a:lnTo>
                      <a:pt x="16134" y="15280"/>
                    </a:lnTo>
                    <a:cubicBezTo>
                      <a:pt x="16321" y="15104"/>
                      <a:pt x="16343" y="14807"/>
                      <a:pt x="16167" y="14609"/>
                    </a:cubicBezTo>
                    <a:lnTo>
                      <a:pt x="2970" y="148"/>
                    </a:lnTo>
                    <a:cubicBezTo>
                      <a:pt x="2878" y="50"/>
                      <a:pt x="2753" y="0"/>
                      <a:pt x="2626" y="0"/>
                    </a:cubicBezTo>
                    <a:close/>
                  </a:path>
                </a:pathLst>
              </a:custGeom>
              <a:solidFill>
                <a:schemeClr val="accent1"/>
              </a:solidFill>
              <a:ln>
                <a:noFill/>
              </a:ln>
              <a:effectLst>
                <a:outerShdw dist="38100" dir="10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515;p27"/>
              <p:cNvSpPr/>
              <p:nvPr/>
            </p:nvSpPr>
            <p:spPr>
              <a:xfrm>
                <a:off x="6328872" y="-2576411"/>
                <a:ext cx="54781" cy="49229"/>
              </a:xfrm>
              <a:custGeom>
                <a:avLst/>
                <a:gdLst/>
                <a:ahLst/>
                <a:cxnLst/>
                <a:rect l="l" t="t" r="r" b="b"/>
                <a:pathLst>
                  <a:path w="957" h="860" extrusionOk="0">
                    <a:moveTo>
                      <a:pt x="476" y="0"/>
                    </a:moveTo>
                    <a:cubicBezTo>
                      <a:pt x="373" y="0"/>
                      <a:pt x="269" y="37"/>
                      <a:pt x="187" y="114"/>
                    </a:cubicBezTo>
                    <a:cubicBezTo>
                      <a:pt x="11" y="279"/>
                      <a:pt x="0" y="542"/>
                      <a:pt x="165" y="718"/>
                    </a:cubicBezTo>
                    <a:cubicBezTo>
                      <a:pt x="247" y="812"/>
                      <a:pt x="364" y="859"/>
                      <a:pt x="481" y="859"/>
                    </a:cubicBezTo>
                    <a:cubicBezTo>
                      <a:pt x="584" y="859"/>
                      <a:pt x="688" y="823"/>
                      <a:pt x="770" y="751"/>
                    </a:cubicBezTo>
                    <a:cubicBezTo>
                      <a:pt x="946" y="586"/>
                      <a:pt x="957" y="312"/>
                      <a:pt x="792" y="136"/>
                    </a:cubicBezTo>
                    <a:cubicBezTo>
                      <a:pt x="710" y="48"/>
                      <a:pt x="593" y="0"/>
                      <a:pt x="47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516" name="Google Shape;516;p27"/>
              <p:cNvGrpSpPr/>
              <p:nvPr/>
            </p:nvGrpSpPr>
            <p:grpSpPr>
              <a:xfrm>
                <a:off x="6224976" y="-2534681"/>
                <a:ext cx="814619" cy="878223"/>
                <a:chOff x="10015526" y="-551931"/>
                <a:chExt cx="814619" cy="878223"/>
              </a:xfrm>
            </p:grpSpPr>
            <p:sp>
              <p:nvSpPr>
                <p:cNvPr id="517" name="Google Shape;517;p27"/>
                <p:cNvSpPr/>
                <p:nvPr/>
              </p:nvSpPr>
              <p:spPr>
                <a:xfrm>
                  <a:off x="10086679" y="-551931"/>
                  <a:ext cx="743466" cy="813988"/>
                </a:xfrm>
                <a:custGeom>
                  <a:avLst/>
                  <a:gdLst/>
                  <a:ahLst/>
                  <a:cxnLst/>
                  <a:rect l="l" t="t" r="r" b="b"/>
                  <a:pathLst>
                    <a:path w="12988" h="14220" extrusionOk="0">
                      <a:moveTo>
                        <a:pt x="77" y="0"/>
                      </a:moveTo>
                      <a:lnTo>
                        <a:pt x="0" y="77"/>
                      </a:lnTo>
                      <a:lnTo>
                        <a:pt x="12900" y="14220"/>
                      </a:lnTo>
                      <a:lnTo>
                        <a:pt x="12988" y="14143"/>
                      </a:lnTo>
                      <a:lnTo>
                        <a:pt x="7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518;p27"/>
                <p:cNvSpPr/>
                <p:nvPr/>
              </p:nvSpPr>
              <p:spPr>
                <a:xfrm>
                  <a:off x="10015526" y="-508483"/>
                  <a:ext cx="30281" cy="29022"/>
                </a:xfrm>
                <a:custGeom>
                  <a:avLst/>
                  <a:gdLst/>
                  <a:ahLst/>
                  <a:cxnLst/>
                  <a:rect l="l" t="t" r="r" b="b"/>
                  <a:pathLst>
                    <a:path w="529" h="507" extrusionOk="0">
                      <a:moveTo>
                        <a:pt x="462" y="0"/>
                      </a:moveTo>
                      <a:lnTo>
                        <a:pt x="1" y="429"/>
                      </a:lnTo>
                      <a:lnTo>
                        <a:pt x="67"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519;p27"/>
                <p:cNvSpPr/>
                <p:nvPr/>
              </p:nvSpPr>
              <p:spPr>
                <a:xfrm>
                  <a:off x="10031267" y="-490223"/>
                  <a:ext cx="30911" cy="29022"/>
                </a:xfrm>
                <a:custGeom>
                  <a:avLst/>
                  <a:gdLst/>
                  <a:ahLst/>
                  <a:cxnLst/>
                  <a:rect l="l" t="t" r="r" b="b"/>
                  <a:pathLst>
                    <a:path w="540" h="507" extrusionOk="0">
                      <a:moveTo>
                        <a:pt x="473" y="0"/>
                      </a:moveTo>
                      <a:lnTo>
                        <a:pt x="1" y="429"/>
                      </a:lnTo>
                      <a:lnTo>
                        <a:pt x="78" y="506"/>
                      </a:lnTo>
                      <a:lnTo>
                        <a:pt x="539" y="77"/>
                      </a:lnTo>
                      <a:lnTo>
                        <a:pt x="47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520;p27"/>
                <p:cNvSpPr/>
                <p:nvPr/>
              </p:nvSpPr>
              <p:spPr>
                <a:xfrm>
                  <a:off x="10048898" y="-471332"/>
                  <a:ext cx="30281" cy="28335"/>
                </a:xfrm>
                <a:custGeom>
                  <a:avLst/>
                  <a:gdLst/>
                  <a:ahLst/>
                  <a:cxnLst/>
                  <a:rect l="l" t="t" r="r" b="b"/>
                  <a:pathLst>
                    <a:path w="529" h="495" extrusionOk="0">
                      <a:moveTo>
                        <a:pt x="462" y="0"/>
                      </a:moveTo>
                      <a:lnTo>
                        <a:pt x="0" y="418"/>
                      </a:lnTo>
                      <a:lnTo>
                        <a:pt x="66" y="495"/>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521;p27"/>
                <p:cNvSpPr/>
                <p:nvPr/>
              </p:nvSpPr>
              <p:spPr>
                <a:xfrm>
                  <a:off x="10065899" y="-453129"/>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522;p27"/>
                <p:cNvSpPr/>
                <p:nvPr/>
              </p:nvSpPr>
              <p:spPr>
                <a:xfrm>
                  <a:off x="10081641" y="-459998"/>
                  <a:ext cx="58616" cy="54151"/>
                </a:xfrm>
                <a:custGeom>
                  <a:avLst/>
                  <a:gdLst/>
                  <a:ahLst/>
                  <a:cxnLst/>
                  <a:rect l="l" t="t" r="r" b="b"/>
                  <a:pathLst>
                    <a:path w="1024" h="946"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523;p27"/>
                <p:cNvSpPr/>
                <p:nvPr/>
              </p:nvSpPr>
              <p:spPr>
                <a:xfrm>
                  <a:off x="10098642" y="-416608"/>
                  <a:ext cx="30281" cy="28392"/>
                </a:xfrm>
                <a:custGeom>
                  <a:avLst/>
                  <a:gdLst/>
                  <a:ahLst/>
                  <a:cxnLst/>
                  <a:rect l="l" t="t" r="r" b="b"/>
                  <a:pathLst>
                    <a:path w="529" h="496" extrusionOk="0">
                      <a:moveTo>
                        <a:pt x="462" y="1"/>
                      </a:moveTo>
                      <a:lnTo>
                        <a:pt x="0" y="419"/>
                      </a:lnTo>
                      <a:lnTo>
                        <a:pt x="66" y="496"/>
                      </a:lnTo>
                      <a:lnTo>
                        <a:pt x="528" y="67"/>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524;p27"/>
                <p:cNvSpPr/>
                <p:nvPr/>
              </p:nvSpPr>
              <p:spPr>
                <a:xfrm>
                  <a:off x="10115644" y="-398348"/>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525;p27"/>
                <p:cNvSpPr/>
                <p:nvPr/>
              </p:nvSpPr>
              <p:spPr>
                <a:xfrm>
                  <a:off x="10132645" y="-380087"/>
                  <a:ext cx="30224" cy="29022"/>
                </a:xfrm>
                <a:custGeom>
                  <a:avLst/>
                  <a:gdLst/>
                  <a:ahLst/>
                  <a:cxnLst/>
                  <a:rect l="l" t="t" r="r" b="b"/>
                  <a:pathLst>
                    <a:path w="528"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526;p27"/>
                <p:cNvSpPr/>
                <p:nvPr/>
              </p:nvSpPr>
              <p:spPr>
                <a:xfrm>
                  <a:off x="10149016" y="-361826"/>
                  <a:ext cx="30224" cy="29022"/>
                </a:xfrm>
                <a:custGeom>
                  <a:avLst/>
                  <a:gdLst/>
                  <a:ahLst/>
                  <a:cxnLst/>
                  <a:rect l="l" t="t" r="r" b="b"/>
                  <a:pathLst>
                    <a:path w="528" h="507" extrusionOk="0">
                      <a:moveTo>
                        <a:pt x="462" y="1"/>
                      </a:moveTo>
                      <a:lnTo>
                        <a:pt x="0" y="429"/>
                      </a:lnTo>
                      <a:lnTo>
                        <a:pt x="66" y="50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527;p27"/>
                <p:cNvSpPr/>
                <p:nvPr/>
              </p:nvSpPr>
              <p:spPr>
                <a:xfrm>
                  <a:off x="10165960" y="-368753"/>
                  <a:ext cx="58616" cy="54209"/>
                </a:xfrm>
                <a:custGeom>
                  <a:avLst/>
                  <a:gdLst/>
                  <a:ahLst/>
                  <a:cxnLst/>
                  <a:rect l="l" t="t" r="r" b="b"/>
                  <a:pathLst>
                    <a:path w="1024" h="947" extrusionOk="0">
                      <a:moveTo>
                        <a:pt x="947" y="1"/>
                      </a:moveTo>
                      <a:lnTo>
                        <a:pt x="1" y="869"/>
                      </a:lnTo>
                      <a:lnTo>
                        <a:pt x="67" y="946"/>
                      </a:lnTo>
                      <a:lnTo>
                        <a:pt x="1024" y="78"/>
                      </a:lnTo>
                      <a:lnTo>
                        <a:pt x="94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528;p27"/>
                <p:cNvSpPr/>
                <p:nvPr/>
              </p:nvSpPr>
              <p:spPr>
                <a:xfrm>
                  <a:off x="10181702" y="-325305"/>
                  <a:ext cx="30911" cy="29022"/>
                </a:xfrm>
                <a:custGeom>
                  <a:avLst/>
                  <a:gdLst/>
                  <a:ahLst/>
                  <a:cxnLst/>
                  <a:rect l="l" t="t" r="r" b="b"/>
                  <a:pathLst>
                    <a:path w="540" h="507" extrusionOk="0">
                      <a:moveTo>
                        <a:pt x="474" y="0"/>
                      </a:moveTo>
                      <a:lnTo>
                        <a:pt x="1" y="429"/>
                      </a:lnTo>
                      <a:lnTo>
                        <a:pt x="78" y="506"/>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529;p27"/>
                <p:cNvSpPr/>
                <p:nvPr/>
              </p:nvSpPr>
              <p:spPr>
                <a:xfrm>
                  <a:off x="10198703" y="-307045"/>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530;p27"/>
                <p:cNvSpPr/>
                <p:nvPr/>
              </p:nvSpPr>
              <p:spPr>
                <a:xfrm>
                  <a:off x="10215705" y="-288155"/>
                  <a:ext cx="30281" cy="28392"/>
                </a:xfrm>
                <a:custGeom>
                  <a:avLst/>
                  <a:gdLst/>
                  <a:ahLst/>
                  <a:cxnLst/>
                  <a:rect l="l" t="t" r="r" b="b"/>
                  <a:pathLst>
                    <a:path w="529" h="496" extrusionOk="0">
                      <a:moveTo>
                        <a:pt x="463" y="0"/>
                      </a:moveTo>
                      <a:lnTo>
                        <a:pt x="1" y="418"/>
                      </a:lnTo>
                      <a:lnTo>
                        <a:pt x="67" y="495"/>
                      </a:lnTo>
                      <a:lnTo>
                        <a:pt x="529"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531;p27"/>
                <p:cNvSpPr/>
                <p:nvPr/>
              </p:nvSpPr>
              <p:spPr>
                <a:xfrm>
                  <a:off x="10232706" y="-269894"/>
                  <a:ext cx="30911" cy="28335"/>
                </a:xfrm>
                <a:custGeom>
                  <a:avLst/>
                  <a:gdLst/>
                  <a:ahLst/>
                  <a:cxnLst/>
                  <a:rect l="l" t="t" r="r" b="b"/>
                  <a:pathLst>
                    <a:path w="540" h="495" extrusionOk="0">
                      <a:moveTo>
                        <a:pt x="463" y="0"/>
                      </a:moveTo>
                      <a:lnTo>
                        <a:pt x="1" y="418"/>
                      </a:lnTo>
                      <a:lnTo>
                        <a:pt x="67" y="495"/>
                      </a:lnTo>
                      <a:lnTo>
                        <a:pt x="53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532;p27"/>
                <p:cNvSpPr/>
                <p:nvPr/>
              </p:nvSpPr>
              <p:spPr>
                <a:xfrm>
                  <a:off x="10249707" y="-276821"/>
                  <a:ext cx="57987" cy="53522"/>
                </a:xfrm>
                <a:custGeom>
                  <a:avLst/>
                  <a:gdLst/>
                  <a:ahLst/>
                  <a:cxnLst/>
                  <a:rect l="l" t="t" r="r" b="b"/>
                  <a:pathLst>
                    <a:path w="1013" h="935" extrusionOk="0">
                      <a:moveTo>
                        <a:pt x="946" y="0"/>
                      </a:moveTo>
                      <a:lnTo>
                        <a:pt x="1" y="869"/>
                      </a:lnTo>
                      <a:lnTo>
                        <a:pt x="67" y="935"/>
                      </a:lnTo>
                      <a:lnTo>
                        <a:pt x="1012" y="77"/>
                      </a:lnTo>
                      <a:lnTo>
                        <a:pt x="946"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533;p27"/>
                <p:cNvSpPr/>
                <p:nvPr/>
              </p:nvSpPr>
              <p:spPr>
                <a:xfrm>
                  <a:off x="10265449" y="-234060"/>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534;p27"/>
                <p:cNvSpPr/>
                <p:nvPr/>
              </p:nvSpPr>
              <p:spPr>
                <a:xfrm>
                  <a:off x="10282450" y="-215170"/>
                  <a:ext cx="30911" cy="28392"/>
                </a:xfrm>
                <a:custGeom>
                  <a:avLst/>
                  <a:gdLst/>
                  <a:ahLst/>
                  <a:cxnLst/>
                  <a:rect l="l" t="t" r="r" b="b"/>
                  <a:pathLst>
                    <a:path w="540" h="496" extrusionOk="0">
                      <a:moveTo>
                        <a:pt x="473" y="1"/>
                      </a:moveTo>
                      <a:lnTo>
                        <a:pt x="0" y="419"/>
                      </a:lnTo>
                      <a:lnTo>
                        <a:pt x="77"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535;p27"/>
                <p:cNvSpPr/>
                <p:nvPr/>
              </p:nvSpPr>
              <p:spPr>
                <a:xfrm>
                  <a:off x="10299451" y="-196909"/>
                  <a:ext cx="30911" cy="28392"/>
                </a:xfrm>
                <a:custGeom>
                  <a:avLst/>
                  <a:gdLst/>
                  <a:ahLst/>
                  <a:cxnLst/>
                  <a:rect l="l" t="t" r="r" b="b"/>
                  <a:pathLst>
                    <a:path w="540" h="496" extrusionOk="0">
                      <a:moveTo>
                        <a:pt x="462" y="1"/>
                      </a:moveTo>
                      <a:lnTo>
                        <a:pt x="0" y="419"/>
                      </a:lnTo>
                      <a:lnTo>
                        <a:pt x="66" y="49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536;p27"/>
                <p:cNvSpPr/>
                <p:nvPr/>
              </p:nvSpPr>
              <p:spPr>
                <a:xfrm>
                  <a:off x="10316452" y="-1786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537;p27"/>
                <p:cNvSpPr/>
                <p:nvPr/>
              </p:nvSpPr>
              <p:spPr>
                <a:xfrm>
                  <a:off x="10332824" y="-185575"/>
                  <a:ext cx="58559" cy="54209"/>
                </a:xfrm>
                <a:custGeom>
                  <a:avLst/>
                  <a:gdLst/>
                  <a:ahLst/>
                  <a:cxnLst/>
                  <a:rect l="l" t="t" r="r" b="b"/>
                  <a:pathLst>
                    <a:path w="1023" h="947" extrusionOk="0">
                      <a:moveTo>
                        <a:pt x="946" y="1"/>
                      </a:moveTo>
                      <a:lnTo>
                        <a:pt x="0" y="870"/>
                      </a:lnTo>
                      <a:lnTo>
                        <a:pt x="66" y="946"/>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538;p27"/>
                <p:cNvSpPr/>
                <p:nvPr/>
              </p:nvSpPr>
              <p:spPr>
                <a:xfrm>
                  <a:off x="10349195" y="-142128"/>
                  <a:ext cx="30854" cy="28392"/>
                </a:xfrm>
                <a:custGeom>
                  <a:avLst/>
                  <a:gdLst/>
                  <a:ahLst/>
                  <a:cxnLst/>
                  <a:rect l="l" t="t" r="r" b="b"/>
                  <a:pathLst>
                    <a:path w="539" h="496" extrusionOk="0">
                      <a:moveTo>
                        <a:pt x="473" y="1"/>
                      </a:moveTo>
                      <a:lnTo>
                        <a:pt x="0" y="418"/>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539;p27"/>
                <p:cNvSpPr/>
                <p:nvPr/>
              </p:nvSpPr>
              <p:spPr>
                <a:xfrm>
                  <a:off x="10366197" y="-123867"/>
                  <a:ext cx="30854" cy="29022"/>
                </a:xfrm>
                <a:custGeom>
                  <a:avLst/>
                  <a:gdLst/>
                  <a:ahLst/>
                  <a:cxnLst/>
                  <a:rect l="l" t="t" r="r" b="b"/>
                  <a:pathLst>
                    <a:path w="539" h="507" extrusionOk="0">
                      <a:moveTo>
                        <a:pt x="462" y="0"/>
                      </a:moveTo>
                      <a:lnTo>
                        <a:pt x="0" y="429"/>
                      </a:lnTo>
                      <a:lnTo>
                        <a:pt x="66" y="506"/>
                      </a:lnTo>
                      <a:lnTo>
                        <a:pt x="539"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540;p27"/>
                <p:cNvSpPr/>
                <p:nvPr/>
              </p:nvSpPr>
              <p:spPr>
                <a:xfrm>
                  <a:off x="10382511" y="-105607"/>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541;p27"/>
                <p:cNvSpPr/>
                <p:nvPr/>
              </p:nvSpPr>
              <p:spPr>
                <a:xfrm>
                  <a:off x="10399512" y="-86716"/>
                  <a:ext cx="30911" cy="28392"/>
                </a:xfrm>
                <a:custGeom>
                  <a:avLst/>
                  <a:gdLst/>
                  <a:ahLst/>
                  <a:cxnLst/>
                  <a:rect l="l" t="t" r="r" b="b"/>
                  <a:pathLst>
                    <a:path w="540" h="496" extrusionOk="0">
                      <a:moveTo>
                        <a:pt x="474" y="0"/>
                      </a:moveTo>
                      <a:lnTo>
                        <a:pt x="1" y="418"/>
                      </a:lnTo>
                      <a:lnTo>
                        <a:pt x="78" y="495"/>
                      </a:lnTo>
                      <a:lnTo>
                        <a:pt x="540" y="66"/>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542;p27"/>
                <p:cNvSpPr/>
                <p:nvPr/>
              </p:nvSpPr>
              <p:spPr>
                <a:xfrm>
                  <a:off x="10416513" y="-94272"/>
                  <a:ext cx="58616" cy="54209"/>
                </a:xfrm>
                <a:custGeom>
                  <a:avLst/>
                  <a:gdLst/>
                  <a:ahLst/>
                  <a:cxnLst/>
                  <a:rect l="l" t="t" r="r" b="b"/>
                  <a:pathLst>
                    <a:path w="1024" h="947" extrusionOk="0">
                      <a:moveTo>
                        <a:pt x="958" y="0"/>
                      </a:moveTo>
                      <a:lnTo>
                        <a:pt x="1" y="869"/>
                      </a:lnTo>
                      <a:lnTo>
                        <a:pt x="67" y="946"/>
                      </a:lnTo>
                      <a:lnTo>
                        <a:pt x="1024" y="77"/>
                      </a:lnTo>
                      <a:lnTo>
                        <a:pt x="95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543;p27"/>
                <p:cNvSpPr/>
                <p:nvPr/>
              </p:nvSpPr>
              <p:spPr>
                <a:xfrm>
                  <a:off x="10432885" y="-50825"/>
                  <a:ext cx="30281" cy="28965"/>
                </a:xfrm>
                <a:custGeom>
                  <a:avLst/>
                  <a:gdLst/>
                  <a:ahLst/>
                  <a:cxnLst/>
                  <a:rect l="l" t="t" r="r" b="b"/>
                  <a:pathLst>
                    <a:path w="529" h="506"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544;p27"/>
                <p:cNvSpPr/>
                <p:nvPr/>
              </p:nvSpPr>
              <p:spPr>
                <a:xfrm>
                  <a:off x="10449256" y="-31935"/>
                  <a:ext cx="30911" cy="28335"/>
                </a:xfrm>
                <a:custGeom>
                  <a:avLst/>
                  <a:gdLst/>
                  <a:ahLst/>
                  <a:cxnLst/>
                  <a:rect l="l" t="t" r="r" b="b"/>
                  <a:pathLst>
                    <a:path w="540" h="495" extrusionOk="0">
                      <a:moveTo>
                        <a:pt x="463" y="0"/>
                      </a:moveTo>
                      <a:lnTo>
                        <a:pt x="1" y="418"/>
                      </a:lnTo>
                      <a:lnTo>
                        <a:pt x="67" y="495"/>
                      </a:lnTo>
                      <a:lnTo>
                        <a:pt x="540"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545;p27"/>
                <p:cNvSpPr/>
                <p:nvPr/>
              </p:nvSpPr>
              <p:spPr>
                <a:xfrm>
                  <a:off x="10466257" y="-13731"/>
                  <a:ext cx="30911" cy="28392"/>
                </a:xfrm>
                <a:custGeom>
                  <a:avLst/>
                  <a:gdLst/>
                  <a:ahLst/>
                  <a:cxnLst/>
                  <a:rect l="l" t="t" r="r" b="b"/>
                  <a:pathLst>
                    <a:path w="540" h="496" extrusionOk="0">
                      <a:moveTo>
                        <a:pt x="473" y="1"/>
                      </a:moveTo>
                      <a:lnTo>
                        <a:pt x="1" y="419"/>
                      </a:lnTo>
                      <a:lnTo>
                        <a:pt x="78"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546;p27"/>
                <p:cNvSpPr/>
                <p:nvPr/>
              </p:nvSpPr>
              <p:spPr>
                <a:xfrm>
                  <a:off x="10483259" y="4529"/>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547;p27"/>
                <p:cNvSpPr/>
                <p:nvPr/>
              </p:nvSpPr>
              <p:spPr>
                <a:xfrm>
                  <a:off x="10500260" y="-2397"/>
                  <a:ext cx="58616" cy="54209"/>
                </a:xfrm>
                <a:custGeom>
                  <a:avLst/>
                  <a:gdLst/>
                  <a:ahLst/>
                  <a:cxnLst/>
                  <a:rect l="l" t="t" r="r" b="b"/>
                  <a:pathLst>
                    <a:path w="1024" h="947" extrusionOk="0">
                      <a:moveTo>
                        <a:pt x="946" y="1"/>
                      </a:moveTo>
                      <a:lnTo>
                        <a:pt x="0" y="870"/>
                      </a:lnTo>
                      <a:lnTo>
                        <a:pt x="66" y="947"/>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548;p27"/>
                <p:cNvSpPr/>
                <p:nvPr/>
              </p:nvSpPr>
              <p:spPr>
                <a:xfrm>
                  <a:off x="10516631" y="41050"/>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549;p27"/>
                <p:cNvSpPr/>
                <p:nvPr/>
              </p:nvSpPr>
              <p:spPr>
                <a:xfrm>
                  <a:off x="10533003" y="59311"/>
                  <a:ext cx="30911" cy="28392"/>
                </a:xfrm>
                <a:custGeom>
                  <a:avLst/>
                  <a:gdLst/>
                  <a:ahLst/>
                  <a:cxnLst/>
                  <a:rect l="l" t="t" r="r" b="b"/>
                  <a:pathLst>
                    <a:path w="540" h="496" extrusionOk="0">
                      <a:moveTo>
                        <a:pt x="473" y="1"/>
                      </a:moveTo>
                      <a:lnTo>
                        <a:pt x="0" y="430"/>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550;p27"/>
                <p:cNvSpPr/>
                <p:nvPr/>
              </p:nvSpPr>
              <p:spPr>
                <a:xfrm>
                  <a:off x="10549374" y="77571"/>
                  <a:ext cx="30911" cy="29022"/>
                </a:xfrm>
                <a:custGeom>
                  <a:avLst/>
                  <a:gdLst/>
                  <a:ahLst/>
                  <a:cxnLst/>
                  <a:rect l="l" t="t" r="r" b="b"/>
                  <a:pathLst>
                    <a:path w="540" h="507" extrusionOk="0">
                      <a:moveTo>
                        <a:pt x="473" y="1"/>
                      </a:moveTo>
                      <a:lnTo>
                        <a:pt x="0" y="429"/>
                      </a:lnTo>
                      <a:lnTo>
                        <a:pt x="77" y="50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551;p27"/>
                <p:cNvSpPr/>
                <p:nvPr/>
              </p:nvSpPr>
              <p:spPr>
                <a:xfrm>
                  <a:off x="10567005" y="95832"/>
                  <a:ext cx="30224" cy="29022"/>
                </a:xfrm>
                <a:custGeom>
                  <a:avLst/>
                  <a:gdLst/>
                  <a:ahLst/>
                  <a:cxnLst/>
                  <a:rect l="l" t="t" r="r" b="b"/>
                  <a:pathLst>
                    <a:path w="528" h="507" extrusionOk="0">
                      <a:moveTo>
                        <a:pt x="462" y="0"/>
                      </a:moveTo>
                      <a:lnTo>
                        <a:pt x="0" y="429"/>
                      </a:lnTo>
                      <a:lnTo>
                        <a:pt x="66"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552;p27"/>
                <p:cNvSpPr/>
                <p:nvPr/>
              </p:nvSpPr>
              <p:spPr>
                <a:xfrm>
                  <a:off x="10583377" y="88905"/>
                  <a:ext cx="58559" cy="54209"/>
                </a:xfrm>
                <a:custGeom>
                  <a:avLst/>
                  <a:gdLst/>
                  <a:ahLst/>
                  <a:cxnLst/>
                  <a:rect l="l" t="t" r="r" b="b"/>
                  <a:pathLst>
                    <a:path w="1023" h="947"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553;p27"/>
                <p:cNvSpPr/>
                <p:nvPr/>
              </p:nvSpPr>
              <p:spPr>
                <a:xfrm>
                  <a:off x="10599691" y="132353"/>
                  <a:ext cx="30281" cy="29022"/>
                </a:xfrm>
                <a:custGeom>
                  <a:avLst/>
                  <a:gdLst/>
                  <a:ahLst/>
                  <a:cxnLst/>
                  <a:rect l="l" t="t" r="r" b="b"/>
                  <a:pathLst>
                    <a:path w="529" h="507"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554;p27"/>
                <p:cNvSpPr/>
                <p:nvPr/>
              </p:nvSpPr>
              <p:spPr>
                <a:xfrm>
                  <a:off x="10616692" y="150613"/>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555;p27"/>
                <p:cNvSpPr/>
                <p:nvPr/>
              </p:nvSpPr>
              <p:spPr>
                <a:xfrm>
                  <a:off x="10633064" y="169504"/>
                  <a:ext cx="30911" cy="28335"/>
                </a:xfrm>
                <a:custGeom>
                  <a:avLst/>
                  <a:gdLst/>
                  <a:ahLst/>
                  <a:cxnLst/>
                  <a:rect l="l" t="t" r="r" b="b"/>
                  <a:pathLst>
                    <a:path w="540" h="495" extrusionOk="0">
                      <a:moveTo>
                        <a:pt x="463" y="0"/>
                      </a:moveTo>
                      <a:lnTo>
                        <a:pt x="1" y="418"/>
                      </a:lnTo>
                      <a:lnTo>
                        <a:pt x="67" y="495"/>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556;p27"/>
                <p:cNvSpPr/>
                <p:nvPr/>
              </p:nvSpPr>
              <p:spPr>
                <a:xfrm>
                  <a:off x="10650065" y="187764"/>
                  <a:ext cx="30911" cy="28335"/>
                </a:xfrm>
                <a:custGeom>
                  <a:avLst/>
                  <a:gdLst/>
                  <a:ahLst/>
                  <a:cxnLst/>
                  <a:rect l="l" t="t" r="r" b="b"/>
                  <a:pathLst>
                    <a:path w="540" h="495" extrusionOk="0">
                      <a:moveTo>
                        <a:pt x="474" y="0"/>
                      </a:moveTo>
                      <a:lnTo>
                        <a:pt x="1" y="418"/>
                      </a:lnTo>
                      <a:lnTo>
                        <a:pt x="78" y="495"/>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557;p27"/>
                <p:cNvSpPr/>
                <p:nvPr/>
              </p:nvSpPr>
              <p:spPr>
                <a:xfrm>
                  <a:off x="10666436" y="180838"/>
                  <a:ext cx="58616" cy="54151"/>
                </a:xfrm>
                <a:custGeom>
                  <a:avLst/>
                  <a:gdLst/>
                  <a:ahLst/>
                  <a:cxnLst/>
                  <a:rect l="l" t="t" r="r" b="b"/>
                  <a:pathLst>
                    <a:path w="1024" h="946" extrusionOk="0">
                      <a:moveTo>
                        <a:pt x="957" y="0"/>
                      </a:moveTo>
                      <a:lnTo>
                        <a:pt x="1" y="869"/>
                      </a:lnTo>
                      <a:lnTo>
                        <a:pt x="78"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558;p27"/>
                <p:cNvSpPr/>
                <p:nvPr/>
              </p:nvSpPr>
              <p:spPr>
                <a:xfrm>
                  <a:off x="10682808" y="224228"/>
                  <a:ext cx="30911" cy="28392"/>
                </a:xfrm>
                <a:custGeom>
                  <a:avLst/>
                  <a:gdLst/>
                  <a:ahLst/>
                  <a:cxnLst/>
                  <a:rect l="l" t="t" r="r" b="b"/>
                  <a:pathLst>
                    <a:path w="540" h="496" extrusionOk="0">
                      <a:moveTo>
                        <a:pt x="473" y="1"/>
                      </a:moveTo>
                      <a:lnTo>
                        <a:pt x="1" y="419"/>
                      </a:lnTo>
                      <a:lnTo>
                        <a:pt x="78" y="496"/>
                      </a:lnTo>
                      <a:lnTo>
                        <a:pt x="539" y="67"/>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559;p27"/>
                <p:cNvSpPr/>
                <p:nvPr/>
              </p:nvSpPr>
              <p:spPr>
                <a:xfrm>
                  <a:off x="10700439" y="242489"/>
                  <a:ext cx="30281" cy="28392"/>
                </a:xfrm>
                <a:custGeom>
                  <a:avLst/>
                  <a:gdLst/>
                  <a:ahLst/>
                  <a:cxnLst/>
                  <a:rect l="l" t="t" r="r" b="b"/>
                  <a:pathLst>
                    <a:path w="529" h="496" extrusionOk="0">
                      <a:moveTo>
                        <a:pt x="462" y="1"/>
                      </a:moveTo>
                      <a:lnTo>
                        <a:pt x="1"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560;p27"/>
                <p:cNvSpPr/>
                <p:nvPr/>
              </p:nvSpPr>
              <p:spPr>
                <a:xfrm>
                  <a:off x="10717440" y="2607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561;p27"/>
                <p:cNvSpPr/>
                <p:nvPr/>
              </p:nvSpPr>
              <p:spPr>
                <a:xfrm>
                  <a:off x="10733812" y="279010"/>
                  <a:ext cx="30911" cy="29022"/>
                </a:xfrm>
                <a:custGeom>
                  <a:avLst/>
                  <a:gdLst/>
                  <a:ahLst/>
                  <a:cxnLst/>
                  <a:rect l="l" t="t" r="r" b="b"/>
                  <a:pathLst>
                    <a:path w="540" h="507" extrusionOk="0">
                      <a:moveTo>
                        <a:pt x="462" y="1"/>
                      </a:moveTo>
                      <a:lnTo>
                        <a:pt x="0" y="429"/>
                      </a:lnTo>
                      <a:lnTo>
                        <a:pt x="66" y="50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562;p27"/>
                <p:cNvSpPr/>
                <p:nvPr/>
              </p:nvSpPr>
              <p:spPr>
                <a:xfrm>
                  <a:off x="10750183" y="272083"/>
                  <a:ext cx="58616" cy="54209"/>
                </a:xfrm>
                <a:custGeom>
                  <a:avLst/>
                  <a:gdLst/>
                  <a:ahLst/>
                  <a:cxnLst/>
                  <a:rect l="l" t="t" r="r" b="b"/>
                  <a:pathLst>
                    <a:path w="1024" h="947" extrusionOk="0">
                      <a:moveTo>
                        <a:pt x="957" y="1"/>
                      </a:moveTo>
                      <a:lnTo>
                        <a:pt x="0" y="869"/>
                      </a:lnTo>
                      <a:lnTo>
                        <a:pt x="66" y="946"/>
                      </a:lnTo>
                      <a:lnTo>
                        <a:pt x="1023" y="78"/>
                      </a:lnTo>
                      <a:lnTo>
                        <a:pt x="95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63" name="Google Shape;563;p27"/>
              <p:cNvSpPr/>
              <p:nvPr/>
            </p:nvSpPr>
            <p:spPr>
              <a:xfrm>
                <a:off x="6884416" y="-1990299"/>
                <a:ext cx="210767" cy="215461"/>
              </a:xfrm>
              <a:custGeom>
                <a:avLst/>
                <a:gdLst/>
                <a:ahLst/>
                <a:cxnLst/>
                <a:rect l="l" t="t" r="r" b="b"/>
                <a:pathLst>
                  <a:path w="3682" h="3764" extrusionOk="0">
                    <a:moveTo>
                      <a:pt x="203" y="1"/>
                    </a:moveTo>
                    <a:cubicBezTo>
                      <a:pt x="94" y="1"/>
                      <a:pt x="0" y="117"/>
                      <a:pt x="94" y="234"/>
                    </a:cubicBezTo>
                    <a:cubicBezTo>
                      <a:pt x="1127" y="1455"/>
                      <a:pt x="2205" y="2642"/>
                      <a:pt x="3382" y="3720"/>
                    </a:cubicBezTo>
                    <a:cubicBezTo>
                      <a:pt x="3419" y="3751"/>
                      <a:pt x="3456" y="3763"/>
                      <a:pt x="3489" y="3763"/>
                    </a:cubicBezTo>
                    <a:cubicBezTo>
                      <a:pt x="3610" y="3763"/>
                      <a:pt x="3681" y="3588"/>
                      <a:pt x="3569" y="3467"/>
                    </a:cubicBezTo>
                    <a:cubicBezTo>
                      <a:pt x="2469" y="2356"/>
                      <a:pt x="1369" y="1246"/>
                      <a:pt x="336" y="69"/>
                    </a:cubicBezTo>
                    <a:cubicBezTo>
                      <a:pt x="297" y="21"/>
                      <a:pt x="249" y="1"/>
                      <a:pt x="20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64" name="Google Shape;564;p27"/>
            <p:cNvGrpSpPr/>
            <p:nvPr/>
          </p:nvGrpSpPr>
          <p:grpSpPr>
            <a:xfrm rot="-7891684">
              <a:off x="195883" y="1026495"/>
              <a:ext cx="582773" cy="810458"/>
              <a:chOff x="10478963" y="-3477862"/>
              <a:chExt cx="489325" cy="680500"/>
            </a:xfrm>
          </p:grpSpPr>
          <p:sp>
            <p:nvSpPr>
              <p:cNvPr id="565" name="Google Shape;565;p27"/>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566;p27"/>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567;p27"/>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568;p27"/>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569;p27"/>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570;p27"/>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571;p27"/>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572;p27"/>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573;p27"/>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574;p27"/>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575;p27"/>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576;p27"/>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577;p27"/>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578;p27"/>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579;p27"/>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580;p27"/>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581;p27"/>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244495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82"/>
        <p:cNvGrpSpPr/>
        <p:nvPr/>
      </p:nvGrpSpPr>
      <p:grpSpPr>
        <a:xfrm>
          <a:off x="0" y="0"/>
          <a:ext cx="0" cy="0"/>
          <a:chOff x="0" y="0"/>
          <a:chExt cx="0" cy="0"/>
        </a:xfrm>
      </p:grpSpPr>
      <p:sp>
        <p:nvSpPr>
          <p:cNvPr id="583" name="Google Shape;583;p28"/>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584" name="Google Shape;584;p28"/>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585" name="Google Shape;585;p28"/>
          <p:cNvSpPr txBox="1">
            <a:spLocks noGrp="1"/>
          </p:cNvSpPr>
          <p:nvPr>
            <p:ph type="subTitle" idx="1"/>
          </p:nvPr>
        </p:nvSpPr>
        <p:spPr>
          <a:xfrm>
            <a:off x="4038300" y="3692604"/>
            <a:ext cx="4670400" cy="1791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586" name="Google Shape;586;p28"/>
          <p:cNvSpPr txBox="1">
            <a:spLocks noGrp="1"/>
          </p:cNvSpPr>
          <p:nvPr>
            <p:ph type="subTitle" idx="2"/>
          </p:nvPr>
        </p:nvSpPr>
        <p:spPr>
          <a:xfrm>
            <a:off x="4038300" y="2823050"/>
            <a:ext cx="4670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587" name="Google Shape;587;p28"/>
          <p:cNvSpPr txBox="1">
            <a:spLocks noGrp="1"/>
          </p:cNvSpPr>
          <p:nvPr>
            <p:ph type="subTitle" idx="3"/>
          </p:nvPr>
        </p:nvSpPr>
        <p:spPr>
          <a:xfrm>
            <a:off x="4038300" y="6886452"/>
            <a:ext cx="4670400" cy="1791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588" name="Google Shape;588;p28"/>
          <p:cNvSpPr txBox="1">
            <a:spLocks noGrp="1"/>
          </p:cNvSpPr>
          <p:nvPr>
            <p:ph type="subTitle" idx="4"/>
          </p:nvPr>
        </p:nvSpPr>
        <p:spPr>
          <a:xfrm>
            <a:off x="4038300" y="6016898"/>
            <a:ext cx="4670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589" name="Google Shape;589;p28"/>
          <p:cNvSpPr txBox="1">
            <a:spLocks noGrp="1"/>
          </p:cNvSpPr>
          <p:nvPr>
            <p:ph type="subTitle" idx="5"/>
          </p:nvPr>
        </p:nvSpPr>
        <p:spPr>
          <a:xfrm>
            <a:off x="12278374" y="3692604"/>
            <a:ext cx="4670400" cy="1791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590" name="Google Shape;590;p28"/>
          <p:cNvSpPr txBox="1">
            <a:spLocks noGrp="1"/>
          </p:cNvSpPr>
          <p:nvPr>
            <p:ph type="subTitle" idx="6"/>
          </p:nvPr>
        </p:nvSpPr>
        <p:spPr>
          <a:xfrm>
            <a:off x="12278374" y="2823050"/>
            <a:ext cx="4670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591" name="Google Shape;591;p28"/>
          <p:cNvSpPr txBox="1">
            <a:spLocks noGrp="1"/>
          </p:cNvSpPr>
          <p:nvPr>
            <p:ph type="subTitle" idx="7"/>
          </p:nvPr>
        </p:nvSpPr>
        <p:spPr>
          <a:xfrm>
            <a:off x="12278374" y="6886452"/>
            <a:ext cx="4670400" cy="17916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592" name="Google Shape;592;p28"/>
          <p:cNvSpPr txBox="1">
            <a:spLocks noGrp="1"/>
          </p:cNvSpPr>
          <p:nvPr>
            <p:ph type="subTitle" idx="8"/>
          </p:nvPr>
        </p:nvSpPr>
        <p:spPr>
          <a:xfrm>
            <a:off x="12278374" y="6016898"/>
            <a:ext cx="4670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grpSp>
        <p:nvGrpSpPr>
          <p:cNvPr id="593" name="Google Shape;593;p28"/>
          <p:cNvGrpSpPr/>
          <p:nvPr/>
        </p:nvGrpSpPr>
        <p:grpSpPr>
          <a:xfrm>
            <a:off x="1030516" y="957154"/>
            <a:ext cx="1447400" cy="293248"/>
            <a:chOff x="9930175" y="1022450"/>
            <a:chExt cx="120450" cy="24400"/>
          </a:xfrm>
        </p:grpSpPr>
        <p:sp>
          <p:nvSpPr>
            <p:cNvPr id="594" name="Google Shape;594;p28"/>
            <p:cNvSpPr/>
            <p:nvPr/>
          </p:nvSpPr>
          <p:spPr>
            <a:xfrm>
              <a:off x="9930175" y="1032275"/>
              <a:ext cx="13750" cy="12575"/>
            </a:xfrm>
            <a:custGeom>
              <a:avLst/>
              <a:gdLst/>
              <a:ahLst/>
              <a:cxnLst/>
              <a:rect l="l" t="t" r="r" b="b"/>
              <a:pathLst>
                <a:path w="550" h="503" extrusionOk="0">
                  <a:moveTo>
                    <a:pt x="308" y="84"/>
                  </a:moveTo>
                  <a:cubicBezTo>
                    <a:pt x="338" y="84"/>
                    <a:pt x="368" y="88"/>
                    <a:pt x="396" y="95"/>
                  </a:cubicBezTo>
                  <a:cubicBezTo>
                    <a:pt x="363" y="139"/>
                    <a:pt x="319" y="183"/>
                    <a:pt x="264" y="205"/>
                  </a:cubicBezTo>
                  <a:cubicBezTo>
                    <a:pt x="242" y="216"/>
                    <a:pt x="209" y="227"/>
                    <a:pt x="165" y="227"/>
                  </a:cubicBezTo>
                  <a:cubicBezTo>
                    <a:pt x="121" y="227"/>
                    <a:pt x="77" y="183"/>
                    <a:pt x="132" y="139"/>
                  </a:cubicBezTo>
                  <a:cubicBezTo>
                    <a:pt x="177" y="101"/>
                    <a:pt x="243" y="84"/>
                    <a:pt x="308" y="84"/>
                  </a:cubicBezTo>
                  <a:close/>
                  <a:moveTo>
                    <a:pt x="274" y="0"/>
                  </a:moveTo>
                  <a:cubicBezTo>
                    <a:pt x="252" y="0"/>
                    <a:pt x="231" y="2"/>
                    <a:pt x="209" y="7"/>
                  </a:cubicBezTo>
                  <a:cubicBezTo>
                    <a:pt x="121" y="29"/>
                    <a:pt x="0" y="95"/>
                    <a:pt x="11" y="194"/>
                  </a:cubicBezTo>
                  <a:cubicBezTo>
                    <a:pt x="11" y="281"/>
                    <a:pt x="105" y="317"/>
                    <a:pt x="180" y="317"/>
                  </a:cubicBezTo>
                  <a:cubicBezTo>
                    <a:pt x="190" y="317"/>
                    <a:pt x="200" y="316"/>
                    <a:pt x="209" y="315"/>
                  </a:cubicBezTo>
                  <a:cubicBezTo>
                    <a:pt x="286" y="304"/>
                    <a:pt x="363" y="271"/>
                    <a:pt x="418" y="227"/>
                  </a:cubicBezTo>
                  <a:cubicBezTo>
                    <a:pt x="418" y="293"/>
                    <a:pt x="418" y="359"/>
                    <a:pt x="418" y="436"/>
                  </a:cubicBezTo>
                  <a:cubicBezTo>
                    <a:pt x="418" y="471"/>
                    <a:pt x="459" y="502"/>
                    <a:pt x="491" y="502"/>
                  </a:cubicBezTo>
                  <a:cubicBezTo>
                    <a:pt x="509" y="502"/>
                    <a:pt x="524" y="493"/>
                    <a:pt x="528" y="469"/>
                  </a:cubicBezTo>
                  <a:cubicBezTo>
                    <a:pt x="550" y="351"/>
                    <a:pt x="529" y="233"/>
                    <a:pt x="498" y="125"/>
                  </a:cubicBezTo>
                  <a:lnTo>
                    <a:pt x="498" y="125"/>
                  </a:lnTo>
                  <a:cubicBezTo>
                    <a:pt x="508" y="112"/>
                    <a:pt x="516" y="83"/>
                    <a:pt x="495" y="73"/>
                  </a:cubicBezTo>
                  <a:cubicBezTo>
                    <a:pt x="435" y="30"/>
                    <a:pt x="354" y="0"/>
                    <a:pt x="274"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595;p28"/>
            <p:cNvSpPr/>
            <p:nvPr/>
          </p:nvSpPr>
          <p:spPr>
            <a:xfrm>
              <a:off x="9946125" y="1022950"/>
              <a:ext cx="16250" cy="9000"/>
            </a:xfrm>
            <a:custGeom>
              <a:avLst/>
              <a:gdLst/>
              <a:ahLst/>
              <a:cxnLst/>
              <a:rect l="l" t="t" r="r" b="b"/>
              <a:pathLst>
                <a:path w="650" h="360" extrusionOk="0">
                  <a:moveTo>
                    <a:pt x="72" y="1"/>
                  </a:moveTo>
                  <a:cubicBezTo>
                    <a:pt x="60" y="1"/>
                    <a:pt x="46" y="2"/>
                    <a:pt x="33" y="6"/>
                  </a:cubicBezTo>
                  <a:cubicBezTo>
                    <a:pt x="0" y="17"/>
                    <a:pt x="22" y="83"/>
                    <a:pt x="55" y="83"/>
                  </a:cubicBezTo>
                  <a:cubicBezTo>
                    <a:pt x="58" y="83"/>
                    <a:pt x="61" y="82"/>
                    <a:pt x="64" y="82"/>
                  </a:cubicBezTo>
                  <a:cubicBezTo>
                    <a:pt x="104" y="82"/>
                    <a:pt x="55" y="161"/>
                    <a:pt x="44" y="171"/>
                  </a:cubicBezTo>
                  <a:cubicBezTo>
                    <a:pt x="44" y="182"/>
                    <a:pt x="44" y="204"/>
                    <a:pt x="44" y="226"/>
                  </a:cubicBezTo>
                  <a:cubicBezTo>
                    <a:pt x="55" y="270"/>
                    <a:pt x="99" y="314"/>
                    <a:pt x="143" y="325"/>
                  </a:cubicBezTo>
                  <a:cubicBezTo>
                    <a:pt x="220" y="358"/>
                    <a:pt x="297" y="347"/>
                    <a:pt x="374" y="358"/>
                  </a:cubicBezTo>
                  <a:cubicBezTo>
                    <a:pt x="405" y="358"/>
                    <a:pt x="436" y="360"/>
                    <a:pt x="467" y="360"/>
                  </a:cubicBezTo>
                  <a:cubicBezTo>
                    <a:pt x="513" y="360"/>
                    <a:pt x="559" y="356"/>
                    <a:pt x="605" y="336"/>
                  </a:cubicBezTo>
                  <a:cubicBezTo>
                    <a:pt x="649" y="325"/>
                    <a:pt x="627" y="259"/>
                    <a:pt x="594" y="248"/>
                  </a:cubicBezTo>
                  <a:cubicBezTo>
                    <a:pt x="541" y="228"/>
                    <a:pt x="481" y="224"/>
                    <a:pt x="419" y="224"/>
                  </a:cubicBezTo>
                  <a:cubicBezTo>
                    <a:pt x="378" y="224"/>
                    <a:pt x="337" y="226"/>
                    <a:pt x="297" y="226"/>
                  </a:cubicBezTo>
                  <a:cubicBezTo>
                    <a:pt x="289" y="226"/>
                    <a:pt x="277" y="227"/>
                    <a:pt x="264" y="227"/>
                  </a:cubicBezTo>
                  <a:cubicBezTo>
                    <a:pt x="225" y="227"/>
                    <a:pt x="173" y="221"/>
                    <a:pt x="165" y="171"/>
                  </a:cubicBezTo>
                  <a:cubicBezTo>
                    <a:pt x="165" y="160"/>
                    <a:pt x="187" y="127"/>
                    <a:pt x="187" y="116"/>
                  </a:cubicBezTo>
                  <a:cubicBezTo>
                    <a:pt x="187" y="43"/>
                    <a:pt x="134" y="1"/>
                    <a:pt x="7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596;p28"/>
            <p:cNvSpPr/>
            <p:nvPr/>
          </p:nvSpPr>
          <p:spPr>
            <a:xfrm>
              <a:off x="9956575" y="1035275"/>
              <a:ext cx="13500" cy="8775"/>
            </a:xfrm>
            <a:custGeom>
              <a:avLst/>
              <a:gdLst/>
              <a:ahLst/>
              <a:cxnLst/>
              <a:rect l="l" t="t" r="r" b="b"/>
              <a:pathLst>
                <a:path w="540" h="351" extrusionOk="0">
                  <a:moveTo>
                    <a:pt x="170" y="1"/>
                  </a:moveTo>
                  <a:cubicBezTo>
                    <a:pt x="148" y="1"/>
                    <a:pt x="124" y="26"/>
                    <a:pt x="132" y="52"/>
                  </a:cubicBezTo>
                  <a:cubicBezTo>
                    <a:pt x="143" y="74"/>
                    <a:pt x="154" y="85"/>
                    <a:pt x="165" y="107"/>
                  </a:cubicBezTo>
                  <a:cubicBezTo>
                    <a:pt x="132" y="118"/>
                    <a:pt x="99" y="118"/>
                    <a:pt x="66" y="129"/>
                  </a:cubicBezTo>
                  <a:cubicBezTo>
                    <a:pt x="0" y="129"/>
                    <a:pt x="22" y="228"/>
                    <a:pt x="88" y="228"/>
                  </a:cubicBezTo>
                  <a:cubicBezTo>
                    <a:pt x="121" y="228"/>
                    <a:pt x="154" y="217"/>
                    <a:pt x="187" y="217"/>
                  </a:cubicBezTo>
                  <a:cubicBezTo>
                    <a:pt x="187" y="250"/>
                    <a:pt x="198" y="272"/>
                    <a:pt x="198" y="305"/>
                  </a:cubicBezTo>
                  <a:cubicBezTo>
                    <a:pt x="204" y="334"/>
                    <a:pt x="231" y="350"/>
                    <a:pt x="256" y="350"/>
                  </a:cubicBezTo>
                  <a:cubicBezTo>
                    <a:pt x="280" y="350"/>
                    <a:pt x="303" y="336"/>
                    <a:pt x="308" y="305"/>
                  </a:cubicBezTo>
                  <a:cubicBezTo>
                    <a:pt x="308" y="272"/>
                    <a:pt x="308" y="239"/>
                    <a:pt x="297" y="206"/>
                  </a:cubicBezTo>
                  <a:lnTo>
                    <a:pt x="319" y="206"/>
                  </a:lnTo>
                  <a:cubicBezTo>
                    <a:pt x="385" y="195"/>
                    <a:pt x="451" y="206"/>
                    <a:pt x="506" y="162"/>
                  </a:cubicBezTo>
                  <a:cubicBezTo>
                    <a:pt x="539" y="140"/>
                    <a:pt x="506" y="96"/>
                    <a:pt x="484" y="96"/>
                  </a:cubicBezTo>
                  <a:cubicBezTo>
                    <a:pt x="456" y="87"/>
                    <a:pt x="430" y="83"/>
                    <a:pt x="405" y="83"/>
                  </a:cubicBezTo>
                  <a:cubicBezTo>
                    <a:pt x="370" y="83"/>
                    <a:pt x="335" y="90"/>
                    <a:pt x="297" y="96"/>
                  </a:cubicBezTo>
                  <a:lnTo>
                    <a:pt x="253" y="96"/>
                  </a:lnTo>
                  <a:cubicBezTo>
                    <a:pt x="231" y="74"/>
                    <a:pt x="209" y="41"/>
                    <a:pt x="187" y="8"/>
                  </a:cubicBezTo>
                  <a:cubicBezTo>
                    <a:pt x="182" y="3"/>
                    <a:pt x="176" y="1"/>
                    <a:pt x="17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597;p28"/>
            <p:cNvSpPr/>
            <p:nvPr/>
          </p:nvSpPr>
          <p:spPr>
            <a:xfrm>
              <a:off x="9972775" y="1026975"/>
              <a:ext cx="16900" cy="18450"/>
            </a:xfrm>
            <a:custGeom>
              <a:avLst/>
              <a:gdLst/>
              <a:ahLst/>
              <a:cxnLst/>
              <a:rect l="l" t="t" r="r" b="b"/>
              <a:pathLst>
                <a:path w="676" h="738" extrusionOk="0">
                  <a:moveTo>
                    <a:pt x="353" y="450"/>
                  </a:moveTo>
                  <a:cubicBezTo>
                    <a:pt x="463" y="494"/>
                    <a:pt x="474" y="527"/>
                    <a:pt x="397" y="549"/>
                  </a:cubicBezTo>
                  <a:cubicBezTo>
                    <a:pt x="353" y="582"/>
                    <a:pt x="287" y="593"/>
                    <a:pt x="221" y="604"/>
                  </a:cubicBezTo>
                  <a:cubicBezTo>
                    <a:pt x="243" y="560"/>
                    <a:pt x="265" y="516"/>
                    <a:pt x="298" y="483"/>
                  </a:cubicBezTo>
                  <a:cubicBezTo>
                    <a:pt x="320" y="472"/>
                    <a:pt x="342" y="461"/>
                    <a:pt x="353" y="450"/>
                  </a:cubicBezTo>
                  <a:close/>
                  <a:moveTo>
                    <a:pt x="59" y="0"/>
                  </a:moveTo>
                  <a:cubicBezTo>
                    <a:pt x="38" y="0"/>
                    <a:pt x="22" y="14"/>
                    <a:pt x="34" y="43"/>
                  </a:cubicBezTo>
                  <a:cubicBezTo>
                    <a:pt x="78" y="219"/>
                    <a:pt x="100" y="395"/>
                    <a:pt x="89" y="582"/>
                  </a:cubicBezTo>
                  <a:cubicBezTo>
                    <a:pt x="89" y="593"/>
                    <a:pt x="89" y="604"/>
                    <a:pt x="100" y="615"/>
                  </a:cubicBezTo>
                  <a:lnTo>
                    <a:pt x="78" y="615"/>
                  </a:lnTo>
                  <a:cubicBezTo>
                    <a:pt x="1" y="626"/>
                    <a:pt x="23" y="725"/>
                    <a:pt x="89" y="736"/>
                  </a:cubicBezTo>
                  <a:cubicBezTo>
                    <a:pt x="101" y="737"/>
                    <a:pt x="114" y="737"/>
                    <a:pt x="129" y="737"/>
                  </a:cubicBezTo>
                  <a:cubicBezTo>
                    <a:pt x="308" y="737"/>
                    <a:pt x="675" y="672"/>
                    <a:pt x="584" y="439"/>
                  </a:cubicBezTo>
                  <a:cubicBezTo>
                    <a:pt x="546" y="364"/>
                    <a:pt x="469" y="313"/>
                    <a:pt x="386" y="313"/>
                  </a:cubicBezTo>
                  <a:cubicBezTo>
                    <a:pt x="371" y="313"/>
                    <a:pt x="357" y="315"/>
                    <a:pt x="342" y="318"/>
                  </a:cubicBezTo>
                  <a:cubicBezTo>
                    <a:pt x="287" y="329"/>
                    <a:pt x="232" y="362"/>
                    <a:pt x="199" y="406"/>
                  </a:cubicBezTo>
                  <a:cubicBezTo>
                    <a:pt x="177" y="285"/>
                    <a:pt x="155" y="153"/>
                    <a:pt x="111" y="32"/>
                  </a:cubicBezTo>
                  <a:cubicBezTo>
                    <a:pt x="101" y="11"/>
                    <a:pt x="78" y="0"/>
                    <a:pt x="5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598;p28"/>
            <p:cNvSpPr/>
            <p:nvPr/>
          </p:nvSpPr>
          <p:spPr>
            <a:xfrm>
              <a:off x="9984050" y="1022450"/>
              <a:ext cx="9100" cy="9250"/>
            </a:xfrm>
            <a:custGeom>
              <a:avLst/>
              <a:gdLst/>
              <a:ahLst/>
              <a:cxnLst/>
              <a:rect l="l" t="t" r="r" b="b"/>
              <a:pathLst>
                <a:path w="364" h="370" extrusionOk="0">
                  <a:moveTo>
                    <a:pt x="158" y="0"/>
                  </a:moveTo>
                  <a:cubicBezTo>
                    <a:pt x="114" y="0"/>
                    <a:pt x="65" y="28"/>
                    <a:pt x="34" y="59"/>
                  </a:cubicBezTo>
                  <a:cubicBezTo>
                    <a:pt x="8" y="85"/>
                    <a:pt x="29" y="124"/>
                    <a:pt x="56" y="124"/>
                  </a:cubicBezTo>
                  <a:cubicBezTo>
                    <a:pt x="63" y="124"/>
                    <a:pt x="71" y="121"/>
                    <a:pt x="78" y="114"/>
                  </a:cubicBezTo>
                  <a:cubicBezTo>
                    <a:pt x="87" y="114"/>
                    <a:pt x="129" y="90"/>
                    <a:pt x="148" y="90"/>
                  </a:cubicBezTo>
                  <a:cubicBezTo>
                    <a:pt x="151" y="90"/>
                    <a:pt x="153" y="91"/>
                    <a:pt x="155" y="92"/>
                  </a:cubicBezTo>
                  <a:cubicBezTo>
                    <a:pt x="155" y="103"/>
                    <a:pt x="111" y="147"/>
                    <a:pt x="111" y="147"/>
                  </a:cubicBezTo>
                  <a:cubicBezTo>
                    <a:pt x="78" y="191"/>
                    <a:pt x="56" y="235"/>
                    <a:pt x="23" y="268"/>
                  </a:cubicBezTo>
                  <a:cubicBezTo>
                    <a:pt x="1" y="301"/>
                    <a:pt x="34" y="356"/>
                    <a:pt x="67" y="356"/>
                  </a:cubicBezTo>
                  <a:cubicBezTo>
                    <a:pt x="111" y="362"/>
                    <a:pt x="160" y="370"/>
                    <a:pt x="208" y="370"/>
                  </a:cubicBezTo>
                  <a:cubicBezTo>
                    <a:pt x="257" y="370"/>
                    <a:pt x="303" y="362"/>
                    <a:pt x="342" y="334"/>
                  </a:cubicBezTo>
                  <a:cubicBezTo>
                    <a:pt x="364" y="312"/>
                    <a:pt x="353" y="268"/>
                    <a:pt x="320" y="268"/>
                  </a:cubicBezTo>
                  <a:cubicBezTo>
                    <a:pt x="276" y="257"/>
                    <a:pt x="221" y="257"/>
                    <a:pt x="177" y="257"/>
                  </a:cubicBezTo>
                  <a:cubicBezTo>
                    <a:pt x="188" y="224"/>
                    <a:pt x="210" y="202"/>
                    <a:pt x="221" y="180"/>
                  </a:cubicBezTo>
                  <a:cubicBezTo>
                    <a:pt x="243" y="147"/>
                    <a:pt x="265" y="103"/>
                    <a:pt x="243" y="59"/>
                  </a:cubicBezTo>
                  <a:cubicBezTo>
                    <a:pt x="224" y="16"/>
                    <a:pt x="192" y="0"/>
                    <a:pt x="15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599;p28"/>
            <p:cNvSpPr/>
            <p:nvPr/>
          </p:nvSpPr>
          <p:spPr>
            <a:xfrm>
              <a:off x="9998625" y="1035475"/>
              <a:ext cx="15700" cy="3600"/>
            </a:xfrm>
            <a:custGeom>
              <a:avLst/>
              <a:gdLst/>
              <a:ahLst/>
              <a:cxnLst/>
              <a:rect l="l" t="t" r="r" b="b"/>
              <a:pathLst>
                <a:path w="628" h="144" extrusionOk="0">
                  <a:moveTo>
                    <a:pt x="468" y="0"/>
                  </a:moveTo>
                  <a:cubicBezTo>
                    <a:pt x="430" y="0"/>
                    <a:pt x="391" y="6"/>
                    <a:pt x="353" y="11"/>
                  </a:cubicBezTo>
                  <a:cubicBezTo>
                    <a:pt x="254" y="22"/>
                    <a:pt x="166" y="33"/>
                    <a:pt x="67" y="44"/>
                  </a:cubicBezTo>
                  <a:cubicBezTo>
                    <a:pt x="1" y="44"/>
                    <a:pt x="34" y="143"/>
                    <a:pt x="89" y="143"/>
                  </a:cubicBezTo>
                  <a:lnTo>
                    <a:pt x="353" y="132"/>
                  </a:lnTo>
                  <a:cubicBezTo>
                    <a:pt x="382" y="132"/>
                    <a:pt x="411" y="133"/>
                    <a:pt x="440" y="133"/>
                  </a:cubicBezTo>
                  <a:cubicBezTo>
                    <a:pt x="497" y="133"/>
                    <a:pt x="551" y="128"/>
                    <a:pt x="595" y="99"/>
                  </a:cubicBezTo>
                  <a:cubicBezTo>
                    <a:pt x="628" y="77"/>
                    <a:pt x="606" y="33"/>
                    <a:pt x="584" y="22"/>
                  </a:cubicBezTo>
                  <a:cubicBezTo>
                    <a:pt x="545" y="6"/>
                    <a:pt x="507" y="0"/>
                    <a:pt x="46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600;p28"/>
            <p:cNvSpPr/>
            <p:nvPr/>
          </p:nvSpPr>
          <p:spPr>
            <a:xfrm>
              <a:off x="10000550" y="1039425"/>
              <a:ext cx="16250" cy="3250"/>
            </a:xfrm>
            <a:custGeom>
              <a:avLst/>
              <a:gdLst/>
              <a:ahLst/>
              <a:cxnLst/>
              <a:rect l="l" t="t" r="r" b="b"/>
              <a:pathLst>
                <a:path w="650" h="130" extrusionOk="0">
                  <a:moveTo>
                    <a:pt x="511" y="1"/>
                  </a:moveTo>
                  <a:cubicBezTo>
                    <a:pt x="461" y="1"/>
                    <a:pt x="410" y="11"/>
                    <a:pt x="364" y="18"/>
                  </a:cubicBezTo>
                  <a:lnTo>
                    <a:pt x="56" y="18"/>
                  </a:lnTo>
                  <a:cubicBezTo>
                    <a:pt x="1" y="18"/>
                    <a:pt x="12" y="117"/>
                    <a:pt x="67" y="117"/>
                  </a:cubicBezTo>
                  <a:cubicBezTo>
                    <a:pt x="166" y="128"/>
                    <a:pt x="265" y="128"/>
                    <a:pt x="364" y="128"/>
                  </a:cubicBezTo>
                  <a:cubicBezTo>
                    <a:pt x="393" y="128"/>
                    <a:pt x="423" y="129"/>
                    <a:pt x="454" y="129"/>
                  </a:cubicBezTo>
                  <a:cubicBezTo>
                    <a:pt x="515" y="129"/>
                    <a:pt x="576" y="124"/>
                    <a:pt x="628" y="95"/>
                  </a:cubicBezTo>
                  <a:cubicBezTo>
                    <a:pt x="650" y="73"/>
                    <a:pt x="639" y="29"/>
                    <a:pt x="606" y="18"/>
                  </a:cubicBezTo>
                  <a:cubicBezTo>
                    <a:pt x="575" y="5"/>
                    <a:pt x="543" y="1"/>
                    <a:pt x="51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601;p28"/>
            <p:cNvSpPr/>
            <p:nvPr/>
          </p:nvSpPr>
          <p:spPr>
            <a:xfrm>
              <a:off x="10021075" y="1034600"/>
              <a:ext cx="13600" cy="12250"/>
            </a:xfrm>
            <a:custGeom>
              <a:avLst/>
              <a:gdLst/>
              <a:ahLst/>
              <a:cxnLst/>
              <a:rect l="l" t="t" r="r" b="b"/>
              <a:pathLst>
                <a:path w="544" h="490" extrusionOk="0">
                  <a:moveTo>
                    <a:pt x="337" y="1"/>
                  </a:moveTo>
                  <a:cubicBezTo>
                    <a:pt x="176" y="1"/>
                    <a:pt x="0" y="124"/>
                    <a:pt x="37" y="310"/>
                  </a:cubicBezTo>
                  <a:cubicBezTo>
                    <a:pt x="59" y="398"/>
                    <a:pt x="147" y="464"/>
                    <a:pt x="235" y="486"/>
                  </a:cubicBezTo>
                  <a:cubicBezTo>
                    <a:pt x="254" y="488"/>
                    <a:pt x="275" y="490"/>
                    <a:pt x="297" y="490"/>
                  </a:cubicBezTo>
                  <a:cubicBezTo>
                    <a:pt x="383" y="490"/>
                    <a:pt x="489" y="470"/>
                    <a:pt x="532" y="409"/>
                  </a:cubicBezTo>
                  <a:cubicBezTo>
                    <a:pt x="543" y="387"/>
                    <a:pt x="543" y="365"/>
                    <a:pt x="532" y="343"/>
                  </a:cubicBezTo>
                  <a:cubicBezTo>
                    <a:pt x="516" y="321"/>
                    <a:pt x="499" y="313"/>
                    <a:pt x="480" y="313"/>
                  </a:cubicBezTo>
                  <a:cubicBezTo>
                    <a:pt x="461" y="313"/>
                    <a:pt x="439" y="321"/>
                    <a:pt x="411" y="332"/>
                  </a:cubicBezTo>
                  <a:cubicBezTo>
                    <a:pt x="373" y="340"/>
                    <a:pt x="325" y="352"/>
                    <a:pt x="277" y="352"/>
                  </a:cubicBezTo>
                  <a:cubicBezTo>
                    <a:pt x="255" y="352"/>
                    <a:pt x="234" y="350"/>
                    <a:pt x="213" y="343"/>
                  </a:cubicBezTo>
                  <a:cubicBezTo>
                    <a:pt x="114" y="310"/>
                    <a:pt x="169" y="200"/>
                    <a:pt x="224" y="156"/>
                  </a:cubicBezTo>
                  <a:cubicBezTo>
                    <a:pt x="270" y="110"/>
                    <a:pt x="324" y="87"/>
                    <a:pt x="385" y="87"/>
                  </a:cubicBezTo>
                  <a:cubicBezTo>
                    <a:pt x="397" y="87"/>
                    <a:pt x="410" y="88"/>
                    <a:pt x="422" y="90"/>
                  </a:cubicBezTo>
                  <a:cubicBezTo>
                    <a:pt x="426" y="91"/>
                    <a:pt x="429" y="91"/>
                    <a:pt x="432" y="91"/>
                  </a:cubicBezTo>
                  <a:cubicBezTo>
                    <a:pt x="476" y="91"/>
                    <a:pt x="463" y="23"/>
                    <a:pt x="422" y="13"/>
                  </a:cubicBezTo>
                  <a:cubicBezTo>
                    <a:pt x="395" y="5"/>
                    <a:pt x="367" y="1"/>
                    <a:pt x="33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602;p28"/>
            <p:cNvSpPr/>
            <p:nvPr/>
          </p:nvSpPr>
          <p:spPr>
            <a:xfrm>
              <a:off x="10034925" y="1023800"/>
              <a:ext cx="15700" cy="11025"/>
            </a:xfrm>
            <a:custGeom>
              <a:avLst/>
              <a:gdLst/>
              <a:ahLst/>
              <a:cxnLst/>
              <a:rect l="l" t="t" r="r" b="b"/>
              <a:pathLst>
                <a:path w="628" h="441" extrusionOk="0">
                  <a:moveTo>
                    <a:pt x="103" y="0"/>
                  </a:moveTo>
                  <a:cubicBezTo>
                    <a:pt x="87" y="0"/>
                    <a:pt x="71" y="2"/>
                    <a:pt x="55" y="5"/>
                  </a:cubicBezTo>
                  <a:cubicBezTo>
                    <a:pt x="0" y="16"/>
                    <a:pt x="33" y="93"/>
                    <a:pt x="77" y="93"/>
                  </a:cubicBezTo>
                  <a:cubicBezTo>
                    <a:pt x="84" y="92"/>
                    <a:pt x="92" y="91"/>
                    <a:pt x="101" y="91"/>
                  </a:cubicBezTo>
                  <a:cubicBezTo>
                    <a:pt x="159" y="91"/>
                    <a:pt x="244" y="125"/>
                    <a:pt x="176" y="192"/>
                  </a:cubicBezTo>
                  <a:cubicBezTo>
                    <a:pt x="165" y="214"/>
                    <a:pt x="132" y="225"/>
                    <a:pt x="121" y="247"/>
                  </a:cubicBezTo>
                  <a:cubicBezTo>
                    <a:pt x="88" y="291"/>
                    <a:pt x="99" y="346"/>
                    <a:pt x="143" y="379"/>
                  </a:cubicBezTo>
                  <a:cubicBezTo>
                    <a:pt x="186" y="422"/>
                    <a:pt x="267" y="441"/>
                    <a:pt x="349" y="441"/>
                  </a:cubicBezTo>
                  <a:cubicBezTo>
                    <a:pt x="437" y="441"/>
                    <a:pt x="527" y="419"/>
                    <a:pt x="572" y="379"/>
                  </a:cubicBezTo>
                  <a:cubicBezTo>
                    <a:pt x="627" y="335"/>
                    <a:pt x="572" y="269"/>
                    <a:pt x="517" y="269"/>
                  </a:cubicBezTo>
                  <a:cubicBezTo>
                    <a:pt x="484" y="269"/>
                    <a:pt x="440" y="280"/>
                    <a:pt x="407" y="291"/>
                  </a:cubicBezTo>
                  <a:lnTo>
                    <a:pt x="242" y="291"/>
                  </a:lnTo>
                  <a:cubicBezTo>
                    <a:pt x="253" y="280"/>
                    <a:pt x="275" y="258"/>
                    <a:pt x="275" y="258"/>
                  </a:cubicBezTo>
                  <a:cubicBezTo>
                    <a:pt x="297" y="236"/>
                    <a:pt x="308" y="203"/>
                    <a:pt x="308" y="181"/>
                  </a:cubicBezTo>
                  <a:cubicBezTo>
                    <a:pt x="308" y="58"/>
                    <a:pt x="203" y="0"/>
                    <a:pt x="10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03" name="Google Shape;603;p28"/>
          <p:cNvGrpSpPr/>
          <p:nvPr/>
        </p:nvGrpSpPr>
        <p:grpSpPr>
          <a:xfrm>
            <a:off x="-19" y="2191646"/>
            <a:ext cx="17970366" cy="7174372"/>
            <a:chOff x="-10" y="1095823"/>
            <a:chExt cx="8985183" cy="3587186"/>
          </a:xfrm>
        </p:grpSpPr>
        <p:grpSp>
          <p:nvGrpSpPr>
            <p:cNvPr id="604" name="Google Shape;604;p28"/>
            <p:cNvGrpSpPr/>
            <p:nvPr/>
          </p:nvGrpSpPr>
          <p:grpSpPr>
            <a:xfrm rot="1169873" flipH="1">
              <a:off x="88196" y="3956634"/>
              <a:ext cx="638054" cy="638191"/>
              <a:chOff x="8790864" y="-1437011"/>
              <a:chExt cx="835482" cy="831392"/>
            </a:xfrm>
          </p:grpSpPr>
          <p:sp>
            <p:nvSpPr>
              <p:cNvPr id="605" name="Google Shape;605;p28"/>
              <p:cNvSpPr/>
              <p:nvPr/>
            </p:nvSpPr>
            <p:spPr>
              <a:xfrm>
                <a:off x="8790864" y="-1437011"/>
                <a:ext cx="835482" cy="831392"/>
              </a:xfrm>
              <a:custGeom>
                <a:avLst/>
                <a:gdLst/>
                <a:ahLst/>
                <a:cxnLst/>
                <a:rect l="l" t="t" r="r" b="b"/>
                <a:pathLst>
                  <a:path w="7457" h="7420" extrusionOk="0">
                    <a:moveTo>
                      <a:pt x="3138" y="0"/>
                    </a:moveTo>
                    <a:cubicBezTo>
                      <a:pt x="3087" y="0"/>
                      <a:pt x="3037" y="24"/>
                      <a:pt x="3003" y="64"/>
                    </a:cubicBezTo>
                    <a:lnTo>
                      <a:pt x="1936" y="1571"/>
                    </a:lnTo>
                    <a:cubicBezTo>
                      <a:pt x="1881" y="1648"/>
                      <a:pt x="1903" y="1747"/>
                      <a:pt x="1969" y="1791"/>
                    </a:cubicBezTo>
                    <a:lnTo>
                      <a:pt x="1991" y="1813"/>
                    </a:lnTo>
                    <a:cubicBezTo>
                      <a:pt x="2233" y="1978"/>
                      <a:pt x="2288" y="2319"/>
                      <a:pt x="2123" y="2561"/>
                    </a:cubicBezTo>
                    <a:lnTo>
                      <a:pt x="2024" y="2692"/>
                    </a:lnTo>
                    <a:cubicBezTo>
                      <a:pt x="1918" y="2839"/>
                      <a:pt x="1756" y="2917"/>
                      <a:pt x="1590" y="2917"/>
                    </a:cubicBezTo>
                    <a:cubicBezTo>
                      <a:pt x="1482" y="2917"/>
                      <a:pt x="1372" y="2883"/>
                      <a:pt x="1277" y="2813"/>
                    </a:cubicBezTo>
                    <a:lnTo>
                      <a:pt x="1255" y="2802"/>
                    </a:lnTo>
                    <a:cubicBezTo>
                      <a:pt x="1229" y="2781"/>
                      <a:pt x="1198" y="2771"/>
                      <a:pt x="1167" y="2771"/>
                    </a:cubicBezTo>
                    <a:cubicBezTo>
                      <a:pt x="1118" y="2771"/>
                      <a:pt x="1068" y="2795"/>
                      <a:pt x="1035" y="2835"/>
                    </a:cubicBezTo>
                    <a:lnTo>
                      <a:pt x="56" y="4210"/>
                    </a:lnTo>
                    <a:cubicBezTo>
                      <a:pt x="1" y="4287"/>
                      <a:pt x="23" y="4386"/>
                      <a:pt x="89" y="4441"/>
                    </a:cubicBezTo>
                    <a:lnTo>
                      <a:pt x="4235" y="7388"/>
                    </a:lnTo>
                    <a:cubicBezTo>
                      <a:pt x="4260" y="7410"/>
                      <a:pt x="4293" y="7419"/>
                      <a:pt x="4325" y="7419"/>
                    </a:cubicBezTo>
                    <a:cubicBezTo>
                      <a:pt x="4376" y="7419"/>
                      <a:pt x="4428" y="7396"/>
                      <a:pt x="4455" y="7355"/>
                    </a:cubicBezTo>
                    <a:lnTo>
                      <a:pt x="5433" y="5981"/>
                    </a:lnTo>
                    <a:cubicBezTo>
                      <a:pt x="5488" y="5904"/>
                      <a:pt x="5466" y="5805"/>
                      <a:pt x="5400" y="5761"/>
                    </a:cubicBezTo>
                    <a:cubicBezTo>
                      <a:pt x="5159" y="5585"/>
                      <a:pt x="5104" y="5244"/>
                      <a:pt x="5268" y="5002"/>
                    </a:cubicBezTo>
                    <a:lnTo>
                      <a:pt x="5367" y="4870"/>
                    </a:lnTo>
                    <a:cubicBezTo>
                      <a:pt x="5474" y="4724"/>
                      <a:pt x="5636" y="4646"/>
                      <a:pt x="5802" y="4646"/>
                    </a:cubicBezTo>
                    <a:cubicBezTo>
                      <a:pt x="5910" y="4646"/>
                      <a:pt x="6019" y="4679"/>
                      <a:pt x="6115" y="4749"/>
                    </a:cubicBezTo>
                    <a:cubicBezTo>
                      <a:pt x="6145" y="4770"/>
                      <a:pt x="6179" y="4780"/>
                      <a:pt x="6211" y="4780"/>
                    </a:cubicBezTo>
                    <a:cubicBezTo>
                      <a:pt x="6261" y="4780"/>
                      <a:pt x="6308" y="4756"/>
                      <a:pt x="6335" y="4716"/>
                    </a:cubicBezTo>
                    <a:lnTo>
                      <a:pt x="7413" y="3209"/>
                    </a:lnTo>
                    <a:cubicBezTo>
                      <a:pt x="7457" y="3132"/>
                      <a:pt x="7446" y="3033"/>
                      <a:pt x="7369" y="2989"/>
                    </a:cubicBezTo>
                    <a:lnTo>
                      <a:pt x="3234" y="31"/>
                    </a:lnTo>
                    <a:cubicBezTo>
                      <a:pt x="3204" y="10"/>
                      <a:pt x="3171" y="0"/>
                      <a:pt x="3138"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606;p28"/>
              <p:cNvSpPr/>
              <p:nvPr/>
            </p:nvSpPr>
            <p:spPr>
              <a:xfrm>
                <a:off x="8936290" y="-1234544"/>
                <a:ext cx="467095" cy="519452"/>
              </a:xfrm>
              <a:custGeom>
                <a:avLst/>
                <a:gdLst/>
                <a:ahLst/>
                <a:cxnLst/>
                <a:rect l="l" t="t" r="r" b="b"/>
                <a:pathLst>
                  <a:path w="4169" h="4636" extrusionOk="0">
                    <a:moveTo>
                      <a:pt x="2561" y="0"/>
                    </a:moveTo>
                    <a:cubicBezTo>
                      <a:pt x="2472" y="0"/>
                      <a:pt x="2382" y="41"/>
                      <a:pt x="2321" y="116"/>
                    </a:cubicBezTo>
                    <a:lnTo>
                      <a:pt x="1" y="3393"/>
                    </a:lnTo>
                    <a:lnTo>
                      <a:pt x="1749" y="4636"/>
                    </a:lnTo>
                    <a:lnTo>
                      <a:pt x="4069" y="1369"/>
                    </a:lnTo>
                    <a:cubicBezTo>
                      <a:pt x="4168" y="1237"/>
                      <a:pt x="4135" y="1061"/>
                      <a:pt x="4003" y="973"/>
                    </a:cubicBezTo>
                    <a:lnTo>
                      <a:pt x="2717" y="50"/>
                    </a:lnTo>
                    <a:cubicBezTo>
                      <a:pt x="2670" y="16"/>
                      <a:pt x="2616" y="0"/>
                      <a:pt x="2561" y="0"/>
                    </a:cubicBezTo>
                    <a:close/>
                  </a:path>
                </a:pathLst>
              </a:custGeom>
              <a:solidFill>
                <a:srgbClr val="000000">
                  <a:alpha val="26580"/>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607;p28"/>
              <p:cNvSpPr/>
              <p:nvPr/>
            </p:nvSpPr>
            <p:spPr>
              <a:xfrm>
                <a:off x="8951079" y="-1203843"/>
                <a:ext cx="437516" cy="488751"/>
              </a:xfrm>
              <a:custGeom>
                <a:avLst/>
                <a:gdLst/>
                <a:ahLst/>
                <a:cxnLst/>
                <a:rect l="l" t="t" r="r" b="b"/>
                <a:pathLst>
                  <a:path w="3905" h="4362" extrusionOk="0">
                    <a:moveTo>
                      <a:pt x="2443" y="1"/>
                    </a:moveTo>
                    <a:cubicBezTo>
                      <a:pt x="2353" y="1"/>
                      <a:pt x="2265" y="42"/>
                      <a:pt x="2211" y="117"/>
                    </a:cubicBezTo>
                    <a:lnTo>
                      <a:pt x="0" y="3207"/>
                    </a:lnTo>
                    <a:lnTo>
                      <a:pt x="1617" y="4362"/>
                    </a:lnTo>
                    <a:lnTo>
                      <a:pt x="3816" y="1271"/>
                    </a:lnTo>
                    <a:cubicBezTo>
                      <a:pt x="3904" y="1139"/>
                      <a:pt x="3882" y="963"/>
                      <a:pt x="3750" y="875"/>
                    </a:cubicBezTo>
                    <a:lnTo>
                      <a:pt x="2607" y="51"/>
                    </a:lnTo>
                    <a:cubicBezTo>
                      <a:pt x="2556" y="17"/>
                      <a:pt x="2499" y="1"/>
                      <a:pt x="24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608;p28"/>
              <p:cNvSpPr/>
              <p:nvPr/>
            </p:nvSpPr>
            <p:spPr>
              <a:xfrm>
                <a:off x="9203613" y="-1117567"/>
                <a:ext cx="96242" cy="84932"/>
              </a:xfrm>
              <a:custGeom>
                <a:avLst/>
                <a:gdLst/>
                <a:ahLst/>
                <a:cxnLst/>
                <a:rect l="l" t="t" r="r" b="b"/>
                <a:pathLst>
                  <a:path w="859" h="758" extrusionOk="0">
                    <a:moveTo>
                      <a:pt x="424" y="0"/>
                    </a:moveTo>
                    <a:cubicBezTo>
                      <a:pt x="307" y="0"/>
                      <a:pt x="195" y="55"/>
                      <a:pt x="122" y="160"/>
                    </a:cubicBezTo>
                    <a:cubicBezTo>
                      <a:pt x="1" y="325"/>
                      <a:pt x="34" y="567"/>
                      <a:pt x="210" y="688"/>
                    </a:cubicBezTo>
                    <a:cubicBezTo>
                      <a:pt x="274" y="735"/>
                      <a:pt x="349" y="757"/>
                      <a:pt x="424" y="757"/>
                    </a:cubicBezTo>
                    <a:cubicBezTo>
                      <a:pt x="544" y="757"/>
                      <a:pt x="663" y="701"/>
                      <a:pt x="738" y="600"/>
                    </a:cubicBezTo>
                    <a:cubicBezTo>
                      <a:pt x="859" y="424"/>
                      <a:pt x="815" y="193"/>
                      <a:pt x="650" y="72"/>
                    </a:cubicBezTo>
                    <a:cubicBezTo>
                      <a:pt x="580" y="24"/>
                      <a:pt x="501" y="0"/>
                      <a:pt x="424"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09" name="Google Shape;609;p28"/>
            <p:cNvGrpSpPr/>
            <p:nvPr/>
          </p:nvGrpSpPr>
          <p:grpSpPr>
            <a:xfrm rot="5400000" flipH="1">
              <a:off x="8347507" y="1129949"/>
              <a:ext cx="671793" cy="603540"/>
              <a:chOff x="7624325" y="-1510778"/>
              <a:chExt cx="1080227" cy="970321"/>
            </a:xfrm>
          </p:grpSpPr>
          <p:sp>
            <p:nvSpPr>
              <p:cNvPr id="610" name="Google Shape;610;p28"/>
              <p:cNvSpPr/>
              <p:nvPr/>
            </p:nvSpPr>
            <p:spPr>
              <a:xfrm>
                <a:off x="7657722" y="-1510778"/>
                <a:ext cx="1046830" cy="948614"/>
              </a:xfrm>
              <a:custGeom>
                <a:avLst/>
                <a:gdLst/>
                <a:ahLst/>
                <a:cxnLst/>
                <a:rect l="l" t="t" r="r" b="b"/>
                <a:pathLst>
                  <a:path w="6896" h="6249" extrusionOk="0">
                    <a:moveTo>
                      <a:pt x="4496" y="0"/>
                    </a:moveTo>
                    <a:cubicBezTo>
                      <a:pt x="4150" y="0"/>
                      <a:pt x="3801" y="104"/>
                      <a:pt x="3498" y="321"/>
                    </a:cubicBezTo>
                    <a:lnTo>
                      <a:pt x="1" y="2828"/>
                    </a:lnTo>
                    <a:lnTo>
                      <a:pt x="2453" y="6249"/>
                    </a:lnTo>
                    <a:lnTo>
                      <a:pt x="5950" y="3730"/>
                    </a:lnTo>
                    <a:cubicBezTo>
                      <a:pt x="6720" y="3180"/>
                      <a:pt x="6896" y="2114"/>
                      <a:pt x="6346" y="1344"/>
                    </a:cubicBezTo>
                    <a:lnTo>
                      <a:pt x="5884" y="706"/>
                    </a:lnTo>
                    <a:cubicBezTo>
                      <a:pt x="5551" y="246"/>
                      <a:pt x="5028" y="0"/>
                      <a:pt x="4496"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611;p28"/>
              <p:cNvSpPr/>
              <p:nvPr/>
            </p:nvSpPr>
            <p:spPr>
              <a:xfrm>
                <a:off x="7624325" y="-1437002"/>
                <a:ext cx="881669" cy="896546"/>
              </a:xfrm>
              <a:custGeom>
                <a:avLst/>
                <a:gdLst/>
                <a:ahLst/>
                <a:cxnLst/>
                <a:rect l="l" t="t" r="r" b="b"/>
                <a:pathLst>
                  <a:path w="5808" h="5906" extrusionOk="0">
                    <a:moveTo>
                      <a:pt x="3245" y="0"/>
                    </a:moveTo>
                    <a:lnTo>
                      <a:pt x="1" y="2331"/>
                    </a:lnTo>
                    <a:lnTo>
                      <a:pt x="2574" y="5906"/>
                    </a:lnTo>
                    <a:lnTo>
                      <a:pt x="5807" y="3574"/>
                    </a:lnTo>
                    <a:lnTo>
                      <a:pt x="3245" y="0"/>
                    </a:ln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612;p28"/>
              <p:cNvSpPr/>
              <p:nvPr/>
            </p:nvSpPr>
            <p:spPr>
              <a:xfrm>
                <a:off x="7657722" y="-1510778"/>
                <a:ext cx="1046830" cy="948614"/>
              </a:xfrm>
              <a:custGeom>
                <a:avLst/>
                <a:gdLst/>
                <a:ahLst/>
                <a:cxnLst/>
                <a:rect l="l" t="t" r="r" b="b"/>
                <a:pathLst>
                  <a:path w="6896" h="6249" extrusionOk="0">
                    <a:moveTo>
                      <a:pt x="4496" y="0"/>
                    </a:moveTo>
                    <a:cubicBezTo>
                      <a:pt x="4150" y="0"/>
                      <a:pt x="3801" y="104"/>
                      <a:pt x="3498" y="321"/>
                    </a:cubicBezTo>
                    <a:lnTo>
                      <a:pt x="1" y="2828"/>
                    </a:lnTo>
                    <a:lnTo>
                      <a:pt x="2453" y="6249"/>
                    </a:lnTo>
                    <a:lnTo>
                      <a:pt x="5950" y="3730"/>
                    </a:lnTo>
                    <a:cubicBezTo>
                      <a:pt x="6720" y="3180"/>
                      <a:pt x="6896" y="2114"/>
                      <a:pt x="6346" y="1344"/>
                    </a:cubicBezTo>
                    <a:lnTo>
                      <a:pt x="5884" y="706"/>
                    </a:lnTo>
                    <a:cubicBezTo>
                      <a:pt x="5551" y="246"/>
                      <a:pt x="5028" y="0"/>
                      <a:pt x="449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613;p28"/>
              <p:cNvSpPr/>
              <p:nvPr/>
            </p:nvSpPr>
            <p:spPr>
              <a:xfrm>
                <a:off x="7624325" y="-1437002"/>
                <a:ext cx="881669" cy="896546"/>
              </a:xfrm>
              <a:custGeom>
                <a:avLst/>
                <a:gdLst/>
                <a:ahLst/>
                <a:cxnLst/>
                <a:rect l="l" t="t" r="r" b="b"/>
                <a:pathLst>
                  <a:path w="5808" h="5906" extrusionOk="0">
                    <a:moveTo>
                      <a:pt x="3245" y="0"/>
                    </a:moveTo>
                    <a:lnTo>
                      <a:pt x="1" y="2331"/>
                    </a:lnTo>
                    <a:lnTo>
                      <a:pt x="2574" y="5906"/>
                    </a:lnTo>
                    <a:lnTo>
                      <a:pt x="5807" y="3574"/>
                    </a:lnTo>
                    <a:lnTo>
                      <a:pt x="3245"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614;p28"/>
              <p:cNvSpPr/>
              <p:nvPr/>
            </p:nvSpPr>
            <p:spPr>
              <a:xfrm>
                <a:off x="7737114" y="-1280494"/>
                <a:ext cx="348842" cy="240303"/>
              </a:xfrm>
              <a:custGeom>
                <a:avLst/>
                <a:gdLst/>
                <a:ahLst/>
                <a:cxnLst/>
                <a:rect l="l" t="t" r="r" b="b"/>
                <a:pathLst>
                  <a:path w="2298" h="1583" extrusionOk="0">
                    <a:moveTo>
                      <a:pt x="2055" y="0"/>
                    </a:moveTo>
                    <a:cubicBezTo>
                      <a:pt x="2035" y="0"/>
                      <a:pt x="2015" y="4"/>
                      <a:pt x="1996" y="14"/>
                    </a:cubicBezTo>
                    <a:cubicBezTo>
                      <a:pt x="1336" y="344"/>
                      <a:pt x="742" y="861"/>
                      <a:pt x="137" y="1278"/>
                    </a:cubicBezTo>
                    <a:cubicBezTo>
                      <a:pt x="0" y="1370"/>
                      <a:pt x="121" y="1583"/>
                      <a:pt x="261" y="1583"/>
                    </a:cubicBezTo>
                    <a:cubicBezTo>
                      <a:pt x="289" y="1583"/>
                      <a:pt x="318" y="1574"/>
                      <a:pt x="346" y="1553"/>
                    </a:cubicBezTo>
                    <a:cubicBezTo>
                      <a:pt x="951" y="1136"/>
                      <a:pt x="1655" y="751"/>
                      <a:pt x="2194" y="245"/>
                    </a:cubicBezTo>
                    <a:cubicBezTo>
                      <a:pt x="2297" y="151"/>
                      <a:pt x="2175" y="0"/>
                      <a:pt x="2055"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615;p28"/>
              <p:cNvSpPr/>
              <p:nvPr/>
            </p:nvSpPr>
            <p:spPr>
              <a:xfrm>
                <a:off x="8202084" y="-1460835"/>
                <a:ext cx="289487" cy="94118"/>
              </a:xfrm>
              <a:custGeom>
                <a:avLst/>
                <a:gdLst/>
                <a:ahLst/>
                <a:cxnLst/>
                <a:rect l="l" t="t" r="r" b="b"/>
                <a:pathLst>
                  <a:path w="1907" h="620" extrusionOk="0">
                    <a:moveTo>
                      <a:pt x="957" y="0"/>
                    </a:moveTo>
                    <a:cubicBezTo>
                      <a:pt x="629" y="0"/>
                      <a:pt x="299" y="116"/>
                      <a:pt x="88" y="344"/>
                    </a:cubicBezTo>
                    <a:cubicBezTo>
                      <a:pt x="1" y="431"/>
                      <a:pt x="117" y="620"/>
                      <a:pt x="236" y="620"/>
                    </a:cubicBezTo>
                    <a:cubicBezTo>
                      <a:pt x="253" y="620"/>
                      <a:pt x="269" y="616"/>
                      <a:pt x="286" y="608"/>
                    </a:cubicBezTo>
                    <a:cubicBezTo>
                      <a:pt x="472" y="509"/>
                      <a:pt x="648" y="410"/>
                      <a:pt x="857" y="388"/>
                    </a:cubicBezTo>
                    <a:cubicBezTo>
                      <a:pt x="894" y="384"/>
                      <a:pt x="929" y="382"/>
                      <a:pt x="963" y="382"/>
                    </a:cubicBezTo>
                    <a:cubicBezTo>
                      <a:pt x="1206" y="382"/>
                      <a:pt x="1396" y="480"/>
                      <a:pt x="1627" y="586"/>
                    </a:cubicBezTo>
                    <a:cubicBezTo>
                      <a:pt x="1649" y="595"/>
                      <a:pt x="1671" y="600"/>
                      <a:pt x="1692" y="600"/>
                    </a:cubicBezTo>
                    <a:cubicBezTo>
                      <a:pt x="1817" y="600"/>
                      <a:pt x="1907" y="446"/>
                      <a:pt x="1803" y="333"/>
                    </a:cubicBezTo>
                    <a:cubicBezTo>
                      <a:pt x="1597" y="110"/>
                      <a:pt x="1278" y="0"/>
                      <a:pt x="957" y="0"/>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15431519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616"/>
        <p:cNvGrpSpPr/>
        <p:nvPr/>
      </p:nvGrpSpPr>
      <p:grpSpPr>
        <a:xfrm>
          <a:off x="0" y="0"/>
          <a:ext cx="0" cy="0"/>
          <a:chOff x="0" y="0"/>
          <a:chExt cx="0" cy="0"/>
        </a:xfrm>
      </p:grpSpPr>
      <p:sp>
        <p:nvSpPr>
          <p:cNvPr id="617" name="Google Shape;617;p29"/>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618" name="Google Shape;618;p29"/>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619" name="Google Shape;619;p29"/>
          <p:cNvSpPr txBox="1">
            <a:spLocks noGrp="1"/>
          </p:cNvSpPr>
          <p:nvPr>
            <p:ph type="subTitle" idx="1"/>
          </p:nvPr>
        </p:nvSpPr>
        <p:spPr>
          <a:xfrm>
            <a:off x="1426500" y="68864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620" name="Google Shape;620;p29"/>
          <p:cNvSpPr txBox="1">
            <a:spLocks noGrp="1"/>
          </p:cNvSpPr>
          <p:nvPr>
            <p:ph type="subTitle" idx="2"/>
          </p:nvPr>
        </p:nvSpPr>
        <p:spPr>
          <a:xfrm>
            <a:off x="1426500" y="6016898"/>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21" name="Google Shape;621;p29"/>
          <p:cNvSpPr txBox="1">
            <a:spLocks noGrp="1"/>
          </p:cNvSpPr>
          <p:nvPr>
            <p:ph type="subTitle" idx="3"/>
          </p:nvPr>
        </p:nvSpPr>
        <p:spPr>
          <a:xfrm>
            <a:off x="12060900" y="68864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622" name="Google Shape;622;p29"/>
          <p:cNvSpPr txBox="1">
            <a:spLocks noGrp="1"/>
          </p:cNvSpPr>
          <p:nvPr>
            <p:ph type="subTitle" idx="4"/>
          </p:nvPr>
        </p:nvSpPr>
        <p:spPr>
          <a:xfrm>
            <a:off x="12060900" y="6016898"/>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23" name="Google Shape;623;p29"/>
          <p:cNvSpPr txBox="1">
            <a:spLocks noGrp="1"/>
          </p:cNvSpPr>
          <p:nvPr>
            <p:ph type="subTitle" idx="5"/>
          </p:nvPr>
        </p:nvSpPr>
        <p:spPr>
          <a:xfrm>
            <a:off x="6743700" y="6886452"/>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624" name="Google Shape;624;p29"/>
          <p:cNvSpPr txBox="1">
            <a:spLocks noGrp="1"/>
          </p:cNvSpPr>
          <p:nvPr>
            <p:ph type="subTitle" idx="6"/>
          </p:nvPr>
        </p:nvSpPr>
        <p:spPr>
          <a:xfrm>
            <a:off x="6743700" y="6016898"/>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25" name="Google Shape;625;p29"/>
          <p:cNvSpPr txBox="1">
            <a:spLocks noGrp="1"/>
          </p:cNvSpPr>
          <p:nvPr>
            <p:ph type="subTitle" idx="7"/>
          </p:nvPr>
        </p:nvSpPr>
        <p:spPr>
          <a:xfrm>
            <a:off x="4085062" y="3692604"/>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626" name="Google Shape;626;p29"/>
          <p:cNvSpPr txBox="1">
            <a:spLocks noGrp="1"/>
          </p:cNvSpPr>
          <p:nvPr>
            <p:ph type="subTitle" idx="8"/>
          </p:nvPr>
        </p:nvSpPr>
        <p:spPr>
          <a:xfrm>
            <a:off x="4085062" y="2823050"/>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27" name="Google Shape;627;p29"/>
          <p:cNvSpPr txBox="1">
            <a:spLocks noGrp="1"/>
          </p:cNvSpPr>
          <p:nvPr>
            <p:ph type="subTitle" idx="9"/>
          </p:nvPr>
        </p:nvSpPr>
        <p:spPr>
          <a:xfrm>
            <a:off x="9402338" y="3692604"/>
            <a:ext cx="4800600" cy="17916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628" name="Google Shape;628;p29"/>
          <p:cNvSpPr txBox="1">
            <a:spLocks noGrp="1"/>
          </p:cNvSpPr>
          <p:nvPr>
            <p:ph type="subTitle" idx="13"/>
          </p:nvPr>
        </p:nvSpPr>
        <p:spPr>
          <a:xfrm>
            <a:off x="9402338" y="2823050"/>
            <a:ext cx="4800600" cy="1046400"/>
          </a:xfrm>
          <a:prstGeom prst="rect">
            <a:avLst/>
          </a:prstGeom>
        </p:spPr>
        <p:txBody>
          <a:bodyPr spcFirstLastPara="1" wrap="square" lIns="91425" tIns="91425" rIns="91425" bIns="91425" anchor="b" anchorCtr="0">
            <a:noAutofit/>
          </a:bodyPr>
          <a:lstStyle>
            <a:lvl1pPr lvl="0" algn="ctr"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algn="ctr"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Tree>
    <p:extLst>
      <p:ext uri="{BB962C8B-B14F-4D97-AF65-F5344CB8AC3E}">
        <p14:creationId xmlns:p14="http://schemas.microsoft.com/office/powerpoint/2010/main" val="1693888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629"/>
        <p:cNvGrpSpPr/>
        <p:nvPr/>
      </p:nvGrpSpPr>
      <p:grpSpPr>
        <a:xfrm>
          <a:off x="0" y="0"/>
          <a:ext cx="0" cy="0"/>
          <a:chOff x="0" y="0"/>
          <a:chExt cx="0" cy="0"/>
        </a:xfrm>
      </p:grpSpPr>
      <p:sp>
        <p:nvSpPr>
          <p:cNvPr id="630" name="Google Shape;630;p30"/>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sp>
        <p:nvSpPr>
          <p:cNvPr id="631" name="Google Shape;631;p30"/>
          <p:cNvSpPr txBox="1">
            <a:spLocks noGrp="1"/>
          </p:cNvSpPr>
          <p:nvPr>
            <p:ph type="title"/>
          </p:nvPr>
        </p:nvSpPr>
        <p:spPr>
          <a:xfrm>
            <a:off x="1426450" y="1069550"/>
            <a:ext cx="15435000" cy="10464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632" name="Google Shape;632;p30"/>
          <p:cNvSpPr txBox="1">
            <a:spLocks noGrp="1"/>
          </p:cNvSpPr>
          <p:nvPr>
            <p:ph type="subTitle" idx="1"/>
          </p:nvPr>
        </p:nvSpPr>
        <p:spPr>
          <a:xfrm>
            <a:off x="3517500" y="325270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33" name="Google Shape;633;p30"/>
          <p:cNvSpPr txBox="1">
            <a:spLocks noGrp="1"/>
          </p:cNvSpPr>
          <p:nvPr>
            <p:ph type="subTitle" idx="2"/>
          </p:nvPr>
        </p:nvSpPr>
        <p:spPr>
          <a:xfrm>
            <a:off x="3517500" y="243130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34" name="Google Shape;634;p30"/>
          <p:cNvSpPr txBox="1">
            <a:spLocks noGrp="1"/>
          </p:cNvSpPr>
          <p:nvPr>
            <p:ph type="subTitle" idx="3"/>
          </p:nvPr>
        </p:nvSpPr>
        <p:spPr>
          <a:xfrm>
            <a:off x="3517500" y="776660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35" name="Google Shape;635;p30"/>
          <p:cNvSpPr txBox="1">
            <a:spLocks noGrp="1"/>
          </p:cNvSpPr>
          <p:nvPr>
            <p:ph type="subTitle" idx="4"/>
          </p:nvPr>
        </p:nvSpPr>
        <p:spPr>
          <a:xfrm>
            <a:off x="3517500" y="694520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36" name="Google Shape;636;p30"/>
          <p:cNvSpPr txBox="1">
            <a:spLocks noGrp="1"/>
          </p:cNvSpPr>
          <p:nvPr>
            <p:ph type="subTitle" idx="5"/>
          </p:nvPr>
        </p:nvSpPr>
        <p:spPr>
          <a:xfrm>
            <a:off x="3517500" y="550965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37" name="Google Shape;637;p30"/>
          <p:cNvSpPr txBox="1">
            <a:spLocks noGrp="1"/>
          </p:cNvSpPr>
          <p:nvPr>
            <p:ph type="subTitle" idx="6"/>
          </p:nvPr>
        </p:nvSpPr>
        <p:spPr>
          <a:xfrm>
            <a:off x="3517500" y="468825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38" name="Google Shape;638;p30"/>
          <p:cNvSpPr txBox="1">
            <a:spLocks noGrp="1"/>
          </p:cNvSpPr>
          <p:nvPr>
            <p:ph type="subTitle" idx="7"/>
          </p:nvPr>
        </p:nvSpPr>
        <p:spPr>
          <a:xfrm>
            <a:off x="11614532" y="325270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39" name="Google Shape;639;p30"/>
          <p:cNvSpPr txBox="1">
            <a:spLocks noGrp="1"/>
          </p:cNvSpPr>
          <p:nvPr>
            <p:ph type="subTitle" idx="8"/>
          </p:nvPr>
        </p:nvSpPr>
        <p:spPr>
          <a:xfrm>
            <a:off x="11614532" y="243130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40" name="Google Shape;640;p30"/>
          <p:cNvSpPr txBox="1">
            <a:spLocks noGrp="1"/>
          </p:cNvSpPr>
          <p:nvPr>
            <p:ph type="subTitle" idx="9"/>
          </p:nvPr>
        </p:nvSpPr>
        <p:spPr>
          <a:xfrm>
            <a:off x="11614532" y="776660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41" name="Google Shape;641;p30"/>
          <p:cNvSpPr txBox="1">
            <a:spLocks noGrp="1"/>
          </p:cNvSpPr>
          <p:nvPr>
            <p:ph type="subTitle" idx="13"/>
          </p:nvPr>
        </p:nvSpPr>
        <p:spPr>
          <a:xfrm>
            <a:off x="11614532" y="694520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sp>
        <p:nvSpPr>
          <p:cNvPr id="642" name="Google Shape;642;p30"/>
          <p:cNvSpPr txBox="1">
            <a:spLocks noGrp="1"/>
          </p:cNvSpPr>
          <p:nvPr>
            <p:ph type="subTitle" idx="14"/>
          </p:nvPr>
        </p:nvSpPr>
        <p:spPr>
          <a:xfrm>
            <a:off x="11614532" y="5509650"/>
            <a:ext cx="5027400" cy="1296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643" name="Google Shape;643;p30"/>
          <p:cNvSpPr txBox="1">
            <a:spLocks noGrp="1"/>
          </p:cNvSpPr>
          <p:nvPr>
            <p:ph type="subTitle" idx="15"/>
          </p:nvPr>
        </p:nvSpPr>
        <p:spPr>
          <a:xfrm>
            <a:off x="11614532" y="4688250"/>
            <a:ext cx="5027400" cy="1046400"/>
          </a:xfrm>
          <a:prstGeom prst="rect">
            <a:avLst/>
          </a:prstGeom>
        </p:spPr>
        <p:txBody>
          <a:bodyPr spcFirstLastPara="1" wrap="square" lIns="91425" tIns="91425" rIns="91425" bIns="91425" anchor="b" anchorCtr="0">
            <a:noAutofit/>
          </a:bodyPr>
          <a:lstStyle>
            <a:lvl1pPr lvl="0" rtl="0">
              <a:lnSpc>
                <a:spcPct val="115000"/>
              </a:lnSpc>
              <a:spcBef>
                <a:spcPts val="0"/>
              </a:spcBef>
              <a:spcAft>
                <a:spcPts val="0"/>
              </a:spcAft>
              <a:buSzPts val="2400"/>
              <a:buFont typeface="DM Sans SemiBold"/>
              <a:buNone/>
              <a:defRPr sz="4400">
                <a:latin typeface="DM Sans SemiBold"/>
                <a:ea typeface="DM Sans SemiBold"/>
                <a:cs typeface="DM Sans SemiBold"/>
                <a:sym typeface="DM Sans SemiBold"/>
              </a:defRPr>
            </a:lvl1pPr>
            <a:lvl2pPr lvl="1"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2pPr>
            <a:lvl3pPr lvl="2"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3pPr>
            <a:lvl4pPr lvl="3"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4pPr>
            <a:lvl5pPr lvl="4"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5pPr>
            <a:lvl6pPr lvl="5"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6pPr>
            <a:lvl7pPr lvl="6"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7pPr>
            <a:lvl8pPr lvl="7"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8pPr>
            <a:lvl9pPr lvl="8" rtl="0">
              <a:lnSpc>
                <a:spcPct val="115000"/>
              </a:lnSpc>
              <a:spcBef>
                <a:spcPts val="0"/>
              </a:spcBef>
              <a:spcAft>
                <a:spcPts val="0"/>
              </a:spcAft>
              <a:buSzPts val="2400"/>
              <a:buFont typeface="DM Sans SemiBold"/>
              <a:buNone/>
              <a:defRPr sz="4800">
                <a:latin typeface="DM Sans SemiBold"/>
                <a:ea typeface="DM Sans SemiBold"/>
                <a:cs typeface="DM Sans SemiBold"/>
                <a:sym typeface="DM Sans SemiBold"/>
              </a:defRPr>
            </a:lvl9pPr>
          </a:lstStyle>
          <a:p>
            <a:endParaRPr/>
          </a:p>
        </p:txBody>
      </p:sp>
      <p:grpSp>
        <p:nvGrpSpPr>
          <p:cNvPr id="644" name="Google Shape;644;p30"/>
          <p:cNvGrpSpPr/>
          <p:nvPr/>
        </p:nvGrpSpPr>
        <p:grpSpPr>
          <a:xfrm>
            <a:off x="15989756" y="-5"/>
            <a:ext cx="2247384" cy="9329506"/>
            <a:chOff x="7994878" y="-3"/>
            <a:chExt cx="1123692" cy="4664753"/>
          </a:xfrm>
        </p:grpSpPr>
        <p:grpSp>
          <p:nvGrpSpPr>
            <p:cNvPr id="645" name="Google Shape;645;p30"/>
            <p:cNvGrpSpPr/>
            <p:nvPr/>
          </p:nvGrpSpPr>
          <p:grpSpPr>
            <a:xfrm rot="7188616" flipH="1">
              <a:off x="8226983" y="55492"/>
              <a:ext cx="659482" cy="917228"/>
              <a:chOff x="10478963" y="-3477862"/>
              <a:chExt cx="489325" cy="680500"/>
            </a:xfrm>
          </p:grpSpPr>
          <p:sp>
            <p:nvSpPr>
              <p:cNvPr id="646" name="Google Shape;646;p30"/>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647;p30"/>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648;p30"/>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649;p30"/>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650;p30"/>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651;p30"/>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652;p30"/>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653;p30"/>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654;p30"/>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655;p30"/>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656;p30"/>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657;p30"/>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658;p30"/>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659;p30"/>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660;p30"/>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661;p30"/>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662;p30"/>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63" name="Google Shape;663;p30"/>
            <p:cNvGrpSpPr/>
            <p:nvPr/>
          </p:nvGrpSpPr>
          <p:grpSpPr>
            <a:xfrm>
              <a:off x="8022859" y="4531299"/>
              <a:ext cx="658645" cy="133451"/>
              <a:chOff x="9930175" y="1022450"/>
              <a:chExt cx="120450" cy="24400"/>
            </a:xfrm>
          </p:grpSpPr>
          <p:sp>
            <p:nvSpPr>
              <p:cNvPr id="664" name="Google Shape;664;p30"/>
              <p:cNvSpPr/>
              <p:nvPr/>
            </p:nvSpPr>
            <p:spPr>
              <a:xfrm>
                <a:off x="9930175" y="1032275"/>
                <a:ext cx="13750" cy="12575"/>
              </a:xfrm>
              <a:custGeom>
                <a:avLst/>
                <a:gdLst/>
                <a:ahLst/>
                <a:cxnLst/>
                <a:rect l="l" t="t" r="r" b="b"/>
                <a:pathLst>
                  <a:path w="550" h="503" extrusionOk="0">
                    <a:moveTo>
                      <a:pt x="308" y="84"/>
                    </a:moveTo>
                    <a:cubicBezTo>
                      <a:pt x="338" y="84"/>
                      <a:pt x="368" y="88"/>
                      <a:pt x="396" y="95"/>
                    </a:cubicBezTo>
                    <a:cubicBezTo>
                      <a:pt x="363" y="139"/>
                      <a:pt x="319" y="183"/>
                      <a:pt x="264" y="205"/>
                    </a:cubicBezTo>
                    <a:cubicBezTo>
                      <a:pt x="242" y="216"/>
                      <a:pt x="209" y="227"/>
                      <a:pt x="165" y="227"/>
                    </a:cubicBezTo>
                    <a:cubicBezTo>
                      <a:pt x="121" y="227"/>
                      <a:pt x="77" y="183"/>
                      <a:pt x="132" y="139"/>
                    </a:cubicBezTo>
                    <a:cubicBezTo>
                      <a:pt x="177" y="101"/>
                      <a:pt x="243" y="84"/>
                      <a:pt x="308" y="84"/>
                    </a:cubicBezTo>
                    <a:close/>
                    <a:moveTo>
                      <a:pt x="274" y="0"/>
                    </a:moveTo>
                    <a:cubicBezTo>
                      <a:pt x="252" y="0"/>
                      <a:pt x="231" y="2"/>
                      <a:pt x="209" y="7"/>
                    </a:cubicBezTo>
                    <a:cubicBezTo>
                      <a:pt x="121" y="29"/>
                      <a:pt x="0" y="95"/>
                      <a:pt x="11" y="194"/>
                    </a:cubicBezTo>
                    <a:cubicBezTo>
                      <a:pt x="11" y="281"/>
                      <a:pt x="105" y="317"/>
                      <a:pt x="180" y="317"/>
                    </a:cubicBezTo>
                    <a:cubicBezTo>
                      <a:pt x="190" y="317"/>
                      <a:pt x="200" y="316"/>
                      <a:pt x="209" y="315"/>
                    </a:cubicBezTo>
                    <a:cubicBezTo>
                      <a:pt x="286" y="304"/>
                      <a:pt x="363" y="271"/>
                      <a:pt x="418" y="227"/>
                    </a:cubicBezTo>
                    <a:cubicBezTo>
                      <a:pt x="418" y="293"/>
                      <a:pt x="418" y="359"/>
                      <a:pt x="418" y="436"/>
                    </a:cubicBezTo>
                    <a:cubicBezTo>
                      <a:pt x="418" y="471"/>
                      <a:pt x="459" y="502"/>
                      <a:pt x="491" y="502"/>
                    </a:cubicBezTo>
                    <a:cubicBezTo>
                      <a:pt x="509" y="502"/>
                      <a:pt x="524" y="493"/>
                      <a:pt x="528" y="469"/>
                    </a:cubicBezTo>
                    <a:cubicBezTo>
                      <a:pt x="550" y="351"/>
                      <a:pt x="529" y="233"/>
                      <a:pt x="498" y="125"/>
                    </a:cubicBezTo>
                    <a:lnTo>
                      <a:pt x="498" y="125"/>
                    </a:lnTo>
                    <a:cubicBezTo>
                      <a:pt x="508" y="112"/>
                      <a:pt x="516" y="83"/>
                      <a:pt x="495" y="73"/>
                    </a:cubicBezTo>
                    <a:cubicBezTo>
                      <a:pt x="435" y="30"/>
                      <a:pt x="354" y="0"/>
                      <a:pt x="274"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665;p30"/>
              <p:cNvSpPr/>
              <p:nvPr/>
            </p:nvSpPr>
            <p:spPr>
              <a:xfrm>
                <a:off x="9946125" y="1022950"/>
                <a:ext cx="16250" cy="9000"/>
              </a:xfrm>
              <a:custGeom>
                <a:avLst/>
                <a:gdLst/>
                <a:ahLst/>
                <a:cxnLst/>
                <a:rect l="l" t="t" r="r" b="b"/>
                <a:pathLst>
                  <a:path w="650" h="360" extrusionOk="0">
                    <a:moveTo>
                      <a:pt x="72" y="1"/>
                    </a:moveTo>
                    <a:cubicBezTo>
                      <a:pt x="60" y="1"/>
                      <a:pt x="46" y="2"/>
                      <a:pt x="33" y="6"/>
                    </a:cubicBezTo>
                    <a:cubicBezTo>
                      <a:pt x="0" y="17"/>
                      <a:pt x="22" y="83"/>
                      <a:pt x="55" y="83"/>
                    </a:cubicBezTo>
                    <a:cubicBezTo>
                      <a:pt x="58" y="83"/>
                      <a:pt x="61" y="82"/>
                      <a:pt x="64" y="82"/>
                    </a:cubicBezTo>
                    <a:cubicBezTo>
                      <a:pt x="104" y="82"/>
                      <a:pt x="55" y="161"/>
                      <a:pt x="44" y="171"/>
                    </a:cubicBezTo>
                    <a:cubicBezTo>
                      <a:pt x="44" y="182"/>
                      <a:pt x="44" y="204"/>
                      <a:pt x="44" y="226"/>
                    </a:cubicBezTo>
                    <a:cubicBezTo>
                      <a:pt x="55" y="270"/>
                      <a:pt x="99" y="314"/>
                      <a:pt x="143" y="325"/>
                    </a:cubicBezTo>
                    <a:cubicBezTo>
                      <a:pt x="220" y="358"/>
                      <a:pt x="297" y="347"/>
                      <a:pt x="374" y="358"/>
                    </a:cubicBezTo>
                    <a:cubicBezTo>
                      <a:pt x="405" y="358"/>
                      <a:pt x="436" y="360"/>
                      <a:pt x="467" y="360"/>
                    </a:cubicBezTo>
                    <a:cubicBezTo>
                      <a:pt x="513" y="360"/>
                      <a:pt x="559" y="356"/>
                      <a:pt x="605" y="336"/>
                    </a:cubicBezTo>
                    <a:cubicBezTo>
                      <a:pt x="649" y="325"/>
                      <a:pt x="627" y="259"/>
                      <a:pt x="594" y="248"/>
                    </a:cubicBezTo>
                    <a:cubicBezTo>
                      <a:pt x="541" y="228"/>
                      <a:pt x="481" y="224"/>
                      <a:pt x="419" y="224"/>
                    </a:cubicBezTo>
                    <a:cubicBezTo>
                      <a:pt x="378" y="224"/>
                      <a:pt x="337" y="226"/>
                      <a:pt x="297" y="226"/>
                    </a:cubicBezTo>
                    <a:cubicBezTo>
                      <a:pt x="289" y="226"/>
                      <a:pt x="277" y="227"/>
                      <a:pt x="264" y="227"/>
                    </a:cubicBezTo>
                    <a:cubicBezTo>
                      <a:pt x="225" y="227"/>
                      <a:pt x="173" y="221"/>
                      <a:pt x="165" y="171"/>
                    </a:cubicBezTo>
                    <a:cubicBezTo>
                      <a:pt x="165" y="160"/>
                      <a:pt x="187" y="127"/>
                      <a:pt x="187" y="116"/>
                    </a:cubicBezTo>
                    <a:cubicBezTo>
                      <a:pt x="187" y="43"/>
                      <a:pt x="134" y="1"/>
                      <a:pt x="7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666;p30"/>
              <p:cNvSpPr/>
              <p:nvPr/>
            </p:nvSpPr>
            <p:spPr>
              <a:xfrm>
                <a:off x="9956575" y="1035275"/>
                <a:ext cx="13500" cy="8775"/>
              </a:xfrm>
              <a:custGeom>
                <a:avLst/>
                <a:gdLst/>
                <a:ahLst/>
                <a:cxnLst/>
                <a:rect l="l" t="t" r="r" b="b"/>
                <a:pathLst>
                  <a:path w="540" h="351" extrusionOk="0">
                    <a:moveTo>
                      <a:pt x="170" y="1"/>
                    </a:moveTo>
                    <a:cubicBezTo>
                      <a:pt x="148" y="1"/>
                      <a:pt x="124" y="26"/>
                      <a:pt x="132" y="52"/>
                    </a:cubicBezTo>
                    <a:cubicBezTo>
                      <a:pt x="143" y="74"/>
                      <a:pt x="154" y="85"/>
                      <a:pt x="165" y="107"/>
                    </a:cubicBezTo>
                    <a:cubicBezTo>
                      <a:pt x="132" y="118"/>
                      <a:pt x="99" y="118"/>
                      <a:pt x="66" y="129"/>
                    </a:cubicBezTo>
                    <a:cubicBezTo>
                      <a:pt x="0" y="129"/>
                      <a:pt x="22" y="228"/>
                      <a:pt x="88" y="228"/>
                    </a:cubicBezTo>
                    <a:cubicBezTo>
                      <a:pt x="121" y="228"/>
                      <a:pt x="154" y="217"/>
                      <a:pt x="187" y="217"/>
                    </a:cubicBezTo>
                    <a:cubicBezTo>
                      <a:pt x="187" y="250"/>
                      <a:pt x="198" y="272"/>
                      <a:pt x="198" y="305"/>
                    </a:cubicBezTo>
                    <a:cubicBezTo>
                      <a:pt x="204" y="334"/>
                      <a:pt x="231" y="350"/>
                      <a:pt x="256" y="350"/>
                    </a:cubicBezTo>
                    <a:cubicBezTo>
                      <a:pt x="280" y="350"/>
                      <a:pt x="303" y="336"/>
                      <a:pt x="308" y="305"/>
                    </a:cubicBezTo>
                    <a:cubicBezTo>
                      <a:pt x="308" y="272"/>
                      <a:pt x="308" y="239"/>
                      <a:pt x="297" y="206"/>
                    </a:cubicBezTo>
                    <a:lnTo>
                      <a:pt x="319" y="206"/>
                    </a:lnTo>
                    <a:cubicBezTo>
                      <a:pt x="385" y="195"/>
                      <a:pt x="451" y="206"/>
                      <a:pt x="506" y="162"/>
                    </a:cubicBezTo>
                    <a:cubicBezTo>
                      <a:pt x="539" y="140"/>
                      <a:pt x="506" y="96"/>
                      <a:pt x="484" y="96"/>
                    </a:cubicBezTo>
                    <a:cubicBezTo>
                      <a:pt x="456" y="87"/>
                      <a:pt x="430" y="83"/>
                      <a:pt x="405" y="83"/>
                    </a:cubicBezTo>
                    <a:cubicBezTo>
                      <a:pt x="370" y="83"/>
                      <a:pt x="335" y="90"/>
                      <a:pt x="297" y="96"/>
                    </a:cubicBezTo>
                    <a:lnTo>
                      <a:pt x="253" y="96"/>
                    </a:lnTo>
                    <a:cubicBezTo>
                      <a:pt x="231" y="74"/>
                      <a:pt x="209" y="41"/>
                      <a:pt x="187" y="8"/>
                    </a:cubicBezTo>
                    <a:cubicBezTo>
                      <a:pt x="182" y="3"/>
                      <a:pt x="176" y="1"/>
                      <a:pt x="17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667;p30"/>
              <p:cNvSpPr/>
              <p:nvPr/>
            </p:nvSpPr>
            <p:spPr>
              <a:xfrm>
                <a:off x="9972775" y="1026975"/>
                <a:ext cx="16900" cy="18450"/>
              </a:xfrm>
              <a:custGeom>
                <a:avLst/>
                <a:gdLst/>
                <a:ahLst/>
                <a:cxnLst/>
                <a:rect l="l" t="t" r="r" b="b"/>
                <a:pathLst>
                  <a:path w="676" h="738" extrusionOk="0">
                    <a:moveTo>
                      <a:pt x="353" y="450"/>
                    </a:moveTo>
                    <a:cubicBezTo>
                      <a:pt x="463" y="494"/>
                      <a:pt x="474" y="527"/>
                      <a:pt x="397" y="549"/>
                    </a:cubicBezTo>
                    <a:cubicBezTo>
                      <a:pt x="353" y="582"/>
                      <a:pt x="287" y="593"/>
                      <a:pt x="221" y="604"/>
                    </a:cubicBezTo>
                    <a:cubicBezTo>
                      <a:pt x="243" y="560"/>
                      <a:pt x="265" y="516"/>
                      <a:pt x="298" y="483"/>
                    </a:cubicBezTo>
                    <a:cubicBezTo>
                      <a:pt x="320" y="472"/>
                      <a:pt x="342" y="461"/>
                      <a:pt x="353" y="450"/>
                    </a:cubicBezTo>
                    <a:close/>
                    <a:moveTo>
                      <a:pt x="59" y="0"/>
                    </a:moveTo>
                    <a:cubicBezTo>
                      <a:pt x="38" y="0"/>
                      <a:pt x="22" y="14"/>
                      <a:pt x="34" y="43"/>
                    </a:cubicBezTo>
                    <a:cubicBezTo>
                      <a:pt x="78" y="219"/>
                      <a:pt x="100" y="395"/>
                      <a:pt x="89" y="582"/>
                    </a:cubicBezTo>
                    <a:cubicBezTo>
                      <a:pt x="89" y="593"/>
                      <a:pt x="89" y="604"/>
                      <a:pt x="100" y="615"/>
                    </a:cubicBezTo>
                    <a:lnTo>
                      <a:pt x="78" y="615"/>
                    </a:lnTo>
                    <a:cubicBezTo>
                      <a:pt x="1" y="626"/>
                      <a:pt x="23" y="725"/>
                      <a:pt x="89" y="736"/>
                    </a:cubicBezTo>
                    <a:cubicBezTo>
                      <a:pt x="101" y="737"/>
                      <a:pt x="114" y="737"/>
                      <a:pt x="129" y="737"/>
                    </a:cubicBezTo>
                    <a:cubicBezTo>
                      <a:pt x="308" y="737"/>
                      <a:pt x="675" y="672"/>
                      <a:pt x="584" y="439"/>
                    </a:cubicBezTo>
                    <a:cubicBezTo>
                      <a:pt x="546" y="364"/>
                      <a:pt x="469" y="313"/>
                      <a:pt x="386" y="313"/>
                    </a:cubicBezTo>
                    <a:cubicBezTo>
                      <a:pt x="371" y="313"/>
                      <a:pt x="357" y="315"/>
                      <a:pt x="342" y="318"/>
                    </a:cubicBezTo>
                    <a:cubicBezTo>
                      <a:pt x="287" y="329"/>
                      <a:pt x="232" y="362"/>
                      <a:pt x="199" y="406"/>
                    </a:cubicBezTo>
                    <a:cubicBezTo>
                      <a:pt x="177" y="285"/>
                      <a:pt x="155" y="153"/>
                      <a:pt x="111" y="32"/>
                    </a:cubicBezTo>
                    <a:cubicBezTo>
                      <a:pt x="101" y="11"/>
                      <a:pt x="78" y="0"/>
                      <a:pt x="5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668;p30"/>
              <p:cNvSpPr/>
              <p:nvPr/>
            </p:nvSpPr>
            <p:spPr>
              <a:xfrm>
                <a:off x="9984050" y="1022450"/>
                <a:ext cx="9100" cy="9250"/>
              </a:xfrm>
              <a:custGeom>
                <a:avLst/>
                <a:gdLst/>
                <a:ahLst/>
                <a:cxnLst/>
                <a:rect l="l" t="t" r="r" b="b"/>
                <a:pathLst>
                  <a:path w="364" h="370" extrusionOk="0">
                    <a:moveTo>
                      <a:pt x="158" y="0"/>
                    </a:moveTo>
                    <a:cubicBezTo>
                      <a:pt x="114" y="0"/>
                      <a:pt x="65" y="28"/>
                      <a:pt x="34" y="59"/>
                    </a:cubicBezTo>
                    <a:cubicBezTo>
                      <a:pt x="8" y="85"/>
                      <a:pt x="29" y="124"/>
                      <a:pt x="56" y="124"/>
                    </a:cubicBezTo>
                    <a:cubicBezTo>
                      <a:pt x="63" y="124"/>
                      <a:pt x="71" y="121"/>
                      <a:pt x="78" y="114"/>
                    </a:cubicBezTo>
                    <a:cubicBezTo>
                      <a:pt x="87" y="114"/>
                      <a:pt x="129" y="90"/>
                      <a:pt x="148" y="90"/>
                    </a:cubicBezTo>
                    <a:cubicBezTo>
                      <a:pt x="151" y="90"/>
                      <a:pt x="153" y="91"/>
                      <a:pt x="155" y="92"/>
                    </a:cubicBezTo>
                    <a:cubicBezTo>
                      <a:pt x="155" y="103"/>
                      <a:pt x="111" y="147"/>
                      <a:pt x="111" y="147"/>
                    </a:cubicBezTo>
                    <a:cubicBezTo>
                      <a:pt x="78" y="191"/>
                      <a:pt x="56" y="235"/>
                      <a:pt x="23" y="268"/>
                    </a:cubicBezTo>
                    <a:cubicBezTo>
                      <a:pt x="1" y="301"/>
                      <a:pt x="34" y="356"/>
                      <a:pt x="67" y="356"/>
                    </a:cubicBezTo>
                    <a:cubicBezTo>
                      <a:pt x="111" y="362"/>
                      <a:pt x="160" y="370"/>
                      <a:pt x="208" y="370"/>
                    </a:cubicBezTo>
                    <a:cubicBezTo>
                      <a:pt x="257" y="370"/>
                      <a:pt x="303" y="362"/>
                      <a:pt x="342" y="334"/>
                    </a:cubicBezTo>
                    <a:cubicBezTo>
                      <a:pt x="364" y="312"/>
                      <a:pt x="353" y="268"/>
                      <a:pt x="320" y="268"/>
                    </a:cubicBezTo>
                    <a:cubicBezTo>
                      <a:pt x="276" y="257"/>
                      <a:pt x="221" y="257"/>
                      <a:pt x="177" y="257"/>
                    </a:cubicBezTo>
                    <a:cubicBezTo>
                      <a:pt x="188" y="224"/>
                      <a:pt x="210" y="202"/>
                      <a:pt x="221" y="180"/>
                    </a:cubicBezTo>
                    <a:cubicBezTo>
                      <a:pt x="243" y="147"/>
                      <a:pt x="265" y="103"/>
                      <a:pt x="243" y="59"/>
                    </a:cubicBezTo>
                    <a:cubicBezTo>
                      <a:pt x="224" y="16"/>
                      <a:pt x="192" y="0"/>
                      <a:pt x="15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669;p30"/>
              <p:cNvSpPr/>
              <p:nvPr/>
            </p:nvSpPr>
            <p:spPr>
              <a:xfrm>
                <a:off x="9998625" y="1035475"/>
                <a:ext cx="15700" cy="3600"/>
              </a:xfrm>
              <a:custGeom>
                <a:avLst/>
                <a:gdLst/>
                <a:ahLst/>
                <a:cxnLst/>
                <a:rect l="l" t="t" r="r" b="b"/>
                <a:pathLst>
                  <a:path w="628" h="144" extrusionOk="0">
                    <a:moveTo>
                      <a:pt x="468" y="0"/>
                    </a:moveTo>
                    <a:cubicBezTo>
                      <a:pt x="430" y="0"/>
                      <a:pt x="391" y="6"/>
                      <a:pt x="353" y="11"/>
                    </a:cubicBezTo>
                    <a:cubicBezTo>
                      <a:pt x="254" y="22"/>
                      <a:pt x="166" y="33"/>
                      <a:pt x="67" y="44"/>
                    </a:cubicBezTo>
                    <a:cubicBezTo>
                      <a:pt x="1" y="44"/>
                      <a:pt x="34" y="143"/>
                      <a:pt x="89" y="143"/>
                    </a:cubicBezTo>
                    <a:lnTo>
                      <a:pt x="353" y="132"/>
                    </a:lnTo>
                    <a:cubicBezTo>
                      <a:pt x="382" y="132"/>
                      <a:pt x="411" y="133"/>
                      <a:pt x="440" y="133"/>
                    </a:cubicBezTo>
                    <a:cubicBezTo>
                      <a:pt x="497" y="133"/>
                      <a:pt x="551" y="128"/>
                      <a:pt x="595" y="99"/>
                    </a:cubicBezTo>
                    <a:cubicBezTo>
                      <a:pt x="628" y="77"/>
                      <a:pt x="606" y="33"/>
                      <a:pt x="584" y="22"/>
                    </a:cubicBezTo>
                    <a:cubicBezTo>
                      <a:pt x="545" y="6"/>
                      <a:pt x="507" y="0"/>
                      <a:pt x="46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670;p30"/>
              <p:cNvSpPr/>
              <p:nvPr/>
            </p:nvSpPr>
            <p:spPr>
              <a:xfrm>
                <a:off x="10000550" y="1039425"/>
                <a:ext cx="16250" cy="3250"/>
              </a:xfrm>
              <a:custGeom>
                <a:avLst/>
                <a:gdLst/>
                <a:ahLst/>
                <a:cxnLst/>
                <a:rect l="l" t="t" r="r" b="b"/>
                <a:pathLst>
                  <a:path w="650" h="130" extrusionOk="0">
                    <a:moveTo>
                      <a:pt x="511" y="1"/>
                    </a:moveTo>
                    <a:cubicBezTo>
                      <a:pt x="461" y="1"/>
                      <a:pt x="410" y="11"/>
                      <a:pt x="364" y="18"/>
                    </a:cubicBezTo>
                    <a:lnTo>
                      <a:pt x="56" y="18"/>
                    </a:lnTo>
                    <a:cubicBezTo>
                      <a:pt x="1" y="18"/>
                      <a:pt x="12" y="117"/>
                      <a:pt x="67" y="117"/>
                    </a:cubicBezTo>
                    <a:cubicBezTo>
                      <a:pt x="166" y="128"/>
                      <a:pt x="265" y="128"/>
                      <a:pt x="364" y="128"/>
                    </a:cubicBezTo>
                    <a:cubicBezTo>
                      <a:pt x="393" y="128"/>
                      <a:pt x="423" y="129"/>
                      <a:pt x="454" y="129"/>
                    </a:cubicBezTo>
                    <a:cubicBezTo>
                      <a:pt x="515" y="129"/>
                      <a:pt x="576" y="124"/>
                      <a:pt x="628" y="95"/>
                    </a:cubicBezTo>
                    <a:cubicBezTo>
                      <a:pt x="650" y="73"/>
                      <a:pt x="639" y="29"/>
                      <a:pt x="606" y="18"/>
                    </a:cubicBezTo>
                    <a:cubicBezTo>
                      <a:pt x="575" y="5"/>
                      <a:pt x="543" y="1"/>
                      <a:pt x="51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671;p30"/>
              <p:cNvSpPr/>
              <p:nvPr/>
            </p:nvSpPr>
            <p:spPr>
              <a:xfrm>
                <a:off x="10021075" y="1034600"/>
                <a:ext cx="13600" cy="12250"/>
              </a:xfrm>
              <a:custGeom>
                <a:avLst/>
                <a:gdLst/>
                <a:ahLst/>
                <a:cxnLst/>
                <a:rect l="l" t="t" r="r" b="b"/>
                <a:pathLst>
                  <a:path w="544" h="490" extrusionOk="0">
                    <a:moveTo>
                      <a:pt x="337" y="1"/>
                    </a:moveTo>
                    <a:cubicBezTo>
                      <a:pt x="176" y="1"/>
                      <a:pt x="0" y="124"/>
                      <a:pt x="37" y="310"/>
                    </a:cubicBezTo>
                    <a:cubicBezTo>
                      <a:pt x="59" y="398"/>
                      <a:pt x="147" y="464"/>
                      <a:pt x="235" y="486"/>
                    </a:cubicBezTo>
                    <a:cubicBezTo>
                      <a:pt x="254" y="488"/>
                      <a:pt x="275" y="490"/>
                      <a:pt x="297" y="490"/>
                    </a:cubicBezTo>
                    <a:cubicBezTo>
                      <a:pt x="383" y="490"/>
                      <a:pt x="489" y="470"/>
                      <a:pt x="532" y="409"/>
                    </a:cubicBezTo>
                    <a:cubicBezTo>
                      <a:pt x="543" y="387"/>
                      <a:pt x="543" y="365"/>
                      <a:pt x="532" y="343"/>
                    </a:cubicBezTo>
                    <a:cubicBezTo>
                      <a:pt x="516" y="321"/>
                      <a:pt x="499" y="313"/>
                      <a:pt x="480" y="313"/>
                    </a:cubicBezTo>
                    <a:cubicBezTo>
                      <a:pt x="461" y="313"/>
                      <a:pt x="439" y="321"/>
                      <a:pt x="411" y="332"/>
                    </a:cubicBezTo>
                    <a:cubicBezTo>
                      <a:pt x="373" y="340"/>
                      <a:pt x="325" y="352"/>
                      <a:pt x="277" y="352"/>
                    </a:cubicBezTo>
                    <a:cubicBezTo>
                      <a:pt x="255" y="352"/>
                      <a:pt x="234" y="350"/>
                      <a:pt x="213" y="343"/>
                    </a:cubicBezTo>
                    <a:cubicBezTo>
                      <a:pt x="114" y="310"/>
                      <a:pt x="169" y="200"/>
                      <a:pt x="224" y="156"/>
                    </a:cubicBezTo>
                    <a:cubicBezTo>
                      <a:pt x="270" y="110"/>
                      <a:pt x="324" y="87"/>
                      <a:pt x="385" y="87"/>
                    </a:cubicBezTo>
                    <a:cubicBezTo>
                      <a:pt x="397" y="87"/>
                      <a:pt x="410" y="88"/>
                      <a:pt x="422" y="90"/>
                    </a:cubicBezTo>
                    <a:cubicBezTo>
                      <a:pt x="426" y="91"/>
                      <a:pt x="429" y="91"/>
                      <a:pt x="432" y="91"/>
                    </a:cubicBezTo>
                    <a:cubicBezTo>
                      <a:pt x="476" y="91"/>
                      <a:pt x="463" y="23"/>
                      <a:pt x="422" y="13"/>
                    </a:cubicBezTo>
                    <a:cubicBezTo>
                      <a:pt x="395" y="5"/>
                      <a:pt x="367" y="1"/>
                      <a:pt x="33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672;p30"/>
              <p:cNvSpPr/>
              <p:nvPr/>
            </p:nvSpPr>
            <p:spPr>
              <a:xfrm>
                <a:off x="10034925" y="1023800"/>
                <a:ext cx="15700" cy="11025"/>
              </a:xfrm>
              <a:custGeom>
                <a:avLst/>
                <a:gdLst/>
                <a:ahLst/>
                <a:cxnLst/>
                <a:rect l="l" t="t" r="r" b="b"/>
                <a:pathLst>
                  <a:path w="628" h="441" extrusionOk="0">
                    <a:moveTo>
                      <a:pt x="103" y="0"/>
                    </a:moveTo>
                    <a:cubicBezTo>
                      <a:pt x="87" y="0"/>
                      <a:pt x="71" y="2"/>
                      <a:pt x="55" y="5"/>
                    </a:cubicBezTo>
                    <a:cubicBezTo>
                      <a:pt x="0" y="16"/>
                      <a:pt x="33" y="93"/>
                      <a:pt x="77" y="93"/>
                    </a:cubicBezTo>
                    <a:cubicBezTo>
                      <a:pt x="84" y="92"/>
                      <a:pt x="92" y="91"/>
                      <a:pt x="101" y="91"/>
                    </a:cubicBezTo>
                    <a:cubicBezTo>
                      <a:pt x="159" y="91"/>
                      <a:pt x="244" y="125"/>
                      <a:pt x="176" y="192"/>
                    </a:cubicBezTo>
                    <a:cubicBezTo>
                      <a:pt x="165" y="214"/>
                      <a:pt x="132" y="225"/>
                      <a:pt x="121" y="247"/>
                    </a:cubicBezTo>
                    <a:cubicBezTo>
                      <a:pt x="88" y="291"/>
                      <a:pt x="99" y="346"/>
                      <a:pt x="143" y="379"/>
                    </a:cubicBezTo>
                    <a:cubicBezTo>
                      <a:pt x="186" y="422"/>
                      <a:pt x="267" y="441"/>
                      <a:pt x="349" y="441"/>
                    </a:cubicBezTo>
                    <a:cubicBezTo>
                      <a:pt x="437" y="441"/>
                      <a:pt x="527" y="419"/>
                      <a:pt x="572" y="379"/>
                    </a:cubicBezTo>
                    <a:cubicBezTo>
                      <a:pt x="627" y="335"/>
                      <a:pt x="572" y="269"/>
                      <a:pt x="517" y="269"/>
                    </a:cubicBezTo>
                    <a:cubicBezTo>
                      <a:pt x="484" y="269"/>
                      <a:pt x="440" y="280"/>
                      <a:pt x="407" y="291"/>
                    </a:cubicBezTo>
                    <a:lnTo>
                      <a:pt x="242" y="291"/>
                    </a:lnTo>
                    <a:cubicBezTo>
                      <a:pt x="253" y="280"/>
                      <a:pt x="275" y="258"/>
                      <a:pt x="275" y="258"/>
                    </a:cubicBezTo>
                    <a:cubicBezTo>
                      <a:pt x="297" y="236"/>
                      <a:pt x="308" y="203"/>
                      <a:pt x="308" y="181"/>
                    </a:cubicBezTo>
                    <a:cubicBezTo>
                      <a:pt x="308" y="58"/>
                      <a:pt x="203" y="0"/>
                      <a:pt x="10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782644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679"/>
        <p:cNvGrpSpPr/>
        <p:nvPr/>
      </p:nvGrpSpPr>
      <p:grpSpPr>
        <a:xfrm>
          <a:off x="0" y="0"/>
          <a:ext cx="0" cy="0"/>
          <a:chOff x="0" y="0"/>
          <a:chExt cx="0" cy="0"/>
        </a:xfrm>
      </p:grpSpPr>
      <p:sp>
        <p:nvSpPr>
          <p:cNvPr id="680" name="Google Shape;680;p32"/>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grpSp>
        <p:nvGrpSpPr>
          <p:cNvPr id="681" name="Google Shape;681;p32"/>
          <p:cNvGrpSpPr/>
          <p:nvPr/>
        </p:nvGrpSpPr>
        <p:grpSpPr>
          <a:xfrm>
            <a:off x="995496" y="1099227"/>
            <a:ext cx="16066772" cy="7959430"/>
            <a:chOff x="497748" y="549613"/>
            <a:chExt cx="8033386" cy="3979715"/>
          </a:xfrm>
        </p:grpSpPr>
        <p:grpSp>
          <p:nvGrpSpPr>
            <p:cNvPr id="682" name="Google Shape;682;p32"/>
            <p:cNvGrpSpPr/>
            <p:nvPr/>
          </p:nvGrpSpPr>
          <p:grpSpPr>
            <a:xfrm>
              <a:off x="8159134" y="4324421"/>
              <a:ext cx="372000" cy="204906"/>
              <a:chOff x="9982400" y="628400"/>
              <a:chExt cx="44300" cy="24400"/>
            </a:xfrm>
          </p:grpSpPr>
          <p:sp>
            <p:nvSpPr>
              <p:cNvPr id="683" name="Google Shape;683;p32"/>
              <p:cNvSpPr/>
              <p:nvPr/>
            </p:nvSpPr>
            <p:spPr>
              <a:xfrm>
                <a:off x="9982400" y="637100"/>
                <a:ext cx="10475" cy="15700"/>
              </a:xfrm>
              <a:custGeom>
                <a:avLst/>
                <a:gdLst/>
                <a:ahLst/>
                <a:cxnLst/>
                <a:rect l="l" t="t" r="r" b="b"/>
                <a:pathLst>
                  <a:path w="419" h="628" extrusionOk="0">
                    <a:moveTo>
                      <a:pt x="56" y="0"/>
                    </a:moveTo>
                    <a:cubicBezTo>
                      <a:pt x="34" y="0"/>
                      <a:pt x="23" y="11"/>
                      <a:pt x="12" y="33"/>
                    </a:cubicBezTo>
                    <a:cubicBezTo>
                      <a:pt x="12" y="55"/>
                      <a:pt x="1" y="66"/>
                      <a:pt x="12" y="88"/>
                    </a:cubicBezTo>
                    <a:cubicBezTo>
                      <a:pt x="12" y="110"/>
                      <a:pt x="12" y="132"/>
                      <a:pt x="23" y="154"/>
                    </a:cubicBezTo>
                    <a:cubicBezTo>
                      <a:pt x="34" y="165"/>
                      <a:pt x="45" y="187"/>
                      <a:pt x="56" y="198"/>
                    </a:cubicBezTo>
                    <a:cubicBezTo>
                      <a:pt x="67" y="220"/>
                      <a:pt x="78" y="231"/>
                      <a:pt x="100" y="231"/>
                    </a:cubicBezTo>
                    <a:cubicBezTo>
                      <a:pt x="111" y="242"/>
                      <a:pt x="122" y="253"/>
                      <a:pt x="144" y="253"/>
                    </a:cubicBezTo>
                    <a:cubicBezTo>
                      <a:pt x="177" y="253"/>
                      <a:pt x="221" y="253"/>
                      <a:pt x="254" y="231"/>
                    </a:cubicBezTo>
                    <a:cubicBezTo>
                      <a:pt x="265" y="231"/>
                      <a:pt x="276" y="231"/>
                      <a:pt x="287" y="220"/>
                    </a:cubicBezTo>
                    <a:cubicBezTo>
                      <a:pt x="287" y="231"/>
                      <a:pt x="287" y="242"/>
                      <a:pt x="287" y="253"/>
                    </a:cubicBezTo>
                    <a:cubicBezTo>
                      <a:pt x="287" y="253"/>
                      <a:pt x="287" y="264"/>
                      <a:pt x="287" y="275"/>
                    </a:cubicBezTo>
                    <a:cubicBezTo>
                      <a:pt x="276" y="297"/>
                      <a:pt x="276" y="330"/>
                      <a:pt x="276" y="352"/>
                    </a:cubicBezTo>
                    <a:cubicBezTo>
                      <a:pt x="265" y="374"/>
                      <a:pt x="265" y="407"/>
                      <a:pt x="265" y="429"/>
                    </a:cubicBezTo>
                    <a:cubicBezTo>
                      <a:pt x="254" y="473"/>
                      <a:pt x="232" y="506"/>
                      <a:pt x="188" y="539"/>
                    </a:cubicBezTo>
                    <a:cubicBezTo>
                      <a:pt x="166" y="539"/>
                      <a:pt x="144" y="550"/>
                      <a:pt x="133" y="561"/>
                    </a:cubicBezTo>
                    <a:cubicBezTo>
                      <a:pt x="111" y="561"/>
                      <a:pt x="100" y="572"/>
                      <a:pt x="78" y="572"/>
                    </a:cubicBezTo>
                    <a:cubicBezTo>
                      <a:pt x="78" y="572"/>
                      <a:pt x="67" y="583"/>
                      <a:pt x="67" y="583"/>
                    </a:cubicBezTo>
                    <a:cubicBezTo>
                      <a:pt x="56" y="583"/>
                      <a:pt x="56" y="594"/>
                      <a:pt x="56" y="594"/>
                    </a:cubicBezTo>
                    <a:cubicBezTo>
                      <a:pt x="45" y="605"/>
                      <a:pt x="56" y="605"/>
                      <a:pt x="56" y="605"/>
                    </a:cubicBezTo>
                    <a:cubicBezTo>
                      <a:pt x="67" y="616"/>
                      <a:pt x="67" y="616"/>
                      <a:pt x="78" y="616"/>
                    </a:cubicBezTo>
                    <a:cubicBezTo>
                      <a:pt x="100" y="627"/>
                      <a:pt x="111" y="627"/>
                      <a:pt x="133" y="627"/>
                    </a:cubicBezTo>
                    <a:cubicBezTo>
                      <a:pt x="144" y="627"/>
                      <a:pt x="166" y="627"/>
                      <a:pt x="177" y="616"/>
                    </a:cubicBezTo>
                    <a:cubicBezTo>
                      <a:pt x="199" y="616"/>
                      <a:pt x="210" y="605"/>
                      <a:pt x="232" y="605"/>
                    </a:cubicBezTo>
                    <a:cubicBezTo>
                      <a:pt x="243" y="594"/>
                      <a:pt x="265" y="594"/>
                      <a:pt x="276" y="583"/>
                    </a:cubicBezTo>
                    <a:cubicBezTo>
                      <a:pt x="287" y="583"/>
                      <a:pt x="287" y="583"/>
                      <a:pt x="298" y="572"/>
                    </a:cubicBezTo>
                    <a:cubicBezTo>
                      <a:pt x="309" y="572"/>
                      <a:pt x="320" y="561"/>
                      <a:pt x="320" y="561"/>
                    </a:cubicBezTo>
                    <a:cubicBezTo>
                      <a:pt x="342" y="550"/>
                      <a:pt x="353" y="539"/>
                      <a:pt x="375" y="517"/>
                    </a:cubicBezTo>
                    <a:cubicBezTo>
                      <a:pt x="386" y="506"/>
                      <a:pt x="386" y="484"/>
                      <a:pt x="397" y="462"/>
                    </a:cubicBezTo>
                    <a:cubicBezTo>
                      <a:pt x="397" y="451"/>
                      <a:pt x="397" y="440"/>
                      <a:pt x="397" y="440"/>
                    </a:cubicBezTo>
                    <a:cubicBezTo>
                      <a:pt x="397" y="429"/>
                      <a:pt x="397" y="418"/>
                      <a:pt x="397" y="407"/>
                    </a:cubicBezTo>
                    <a:lnTo>
                      <a:pt x="408" y="330"/>
                    </a:lnTo>
                    <a:cubicBezTo>
                      <a:pt x="408" y="308"/>
                      <a:pt x="408" y="275"/>
                      <a:pt x="419" y="253"/>
                    </a:cubicBezTo>
                    <a:cubicBezTo>
                      <a:pt x="419" y="220"/>
                      <a:pt x="419" y="187"/>
                      <a:pt x="419" y="154"/>
                    </a:cubicBezTo>
                    <a:cubicBezTo>
                      <a:pt x="419" y="121"/>
                      <a:pt x="419" y="88"/>
                      <a:pt x="419" y="66"/>
                    </a:cubicBezTo>
                    <a:cubicBezTo>
                      <a:pt x="419" y="44"/>
                      <a:pt x="408" y="33"/>
                      <a:pt x="408" y="22"/>
                    </a:cubicBezTo>
                    <a:cubicBezTo>
                      <a:pt x="397" y="11"/>
                      <a:pt x="375" y="11"/>
                      <a:pt x="353" y="0"/>
                    </a:cubicBezTo>
                    <a:lnTo>
                      <a:pt x="320" y="0"/>
                    </a:lnTo>
                    <a:cubicBezTo>
                      <a:pt x="298" y="0"/>
                      <a:pt x="276" y="22"/>
                      <a:pt x="276" y="44"/>
                    </a:cubicBezTo>
                    <a:cubicBezTo>
                      <a:pt x="265" y="55"/>
                      <a:pt x="265" y="66"/>
                      <a:pt x="254" y="77"/>
                    </a:cubicBezTo>
                    <a:cubicBezTo>
                      <a:pt x="254" y="77"/>
                      <a:pt x="243" y="88"/>
                      <a:pt x="243" y="99"/>
                    </a:cubicBezTo>
                    <a:cubicBezTo>
                      <a:pt x="232" y="110"/>
                      <a:pt x="221" y="121"/>
                      <a:pt x="210" y="132"/>
                    </a:cubicBezTo>
                    <a:cubicBezTo>
                      <a:pt x="210" y="143"/>
                      <a:pt x="199" y="154"/>
                      <a:pt x="188" y="165"/>
                    </a:cubicBezTo>
                    <a:cubicBezTo>
                      <a:pt x="188" y="176"/>
                      <a:pt x="188" y="176"/>
                      <a:pt x="188" y="176"/>
                    </a:cubicBezTo>
                    <a:lnTo>
                      <a:pt x="166" y="187"/>
                    </a:lnTo>
                    <a:cubicBezTo>
                      <a:pt x="133" y="143"/>
                      <a:pt x="111" y="88"/>
                      <a:pt x="133" y="33"/>
                    </a:cubicBezTo>
                    <a:cubicBezTo>
                      <a:pt x="133" y="22"/>
                      <a:pt x="133" y="11"/>
                      <a:pt x="133" y="11"/>
                    </a:cubicBezTo>
                    <a:cubicBezTo>
                      <a:pt x="122" y="11"/>
                      <a:pt x="122" y="0"/>
                      <a:pt x="11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4" name="Google Shape;684;p32"/>
              <p:cNvSpPr/>
              <p:nvPr/>
            </p:nvSpPr>
            <p:spPr>
              <a:xfrm>
                <a:off x="10006600" y="637100"/>
                <a:ext cx="9375" cy="12400"/>
              </a:xfrm>
              <a:custGeom>
                <a:avLst/>
                <a:gdLst/>
                <a:ahLst/>
                <a:cxnLst/>
                <a:rect l="l" t="t" r="r" b="b"/>
                <a:pathLst>
                  <a:path w="375" h="496" extrusionOk="0">
                    <a:moveTo>
                      <a:pt x="155" y="0"/>
                    </a:moveTo>
                    <a:cubicBezTo>
                      <a:pt x="133" y="0"/>
                      <a:pt x="111" y="0"/>
                      <a:pt x="100" y="11"/>
                    </a:cubicBezTo>
                    <a:cubicBezTo>
                      <a:pt x="89" y="22"/>
                      <a:pt x="89" y="22"/>
                      <a:pt x="89" y="33"/>
                    </a:cubicBezTo>
                    <a:cubicBezTo>
                      <a:pt x="89" y="44"/>
                      <a:pt x="100" y="55"/>
                      <a:pt x="100" y="55"/>
                    </a:cubicBezTo>
                    <a:cubicBezTo>
                      <a:pt x="100" y="66"/>
                      <a:pt x="100" y="66"/>
                      <a:pt x="111" y="77"/>
                    </a:cubicBezTo>
                    <a:lnTo>
                      <a:pt x="122" y="121"/>
                    </a:lnTo>
                    <a:cubicBezTo>
                      <a:pt x="133" y="143"/>
                      <a:pt x="144" y="154"/>
                      <a:pt x="144" y="176"/>
                    </a:cubicBezTo>
                    <a:cubicBezTo>
                      <a:pt x="155" y="176"/>
                      <a:pt x="155" y="187"/>
                      <a:pt x="155" y="187"/>
                    </a:cubicBezTo>
                    <a:cubicBezTo>
                      <a:pt x="155" y="198"/>
                      <a:pt x="155" y="198"/>
                      <a:pt x="155" y="198"/>
                    </a:cubicBezTo>
                    <a:cubicBezTo>
                      <a:pt x="133" y="231"/>
                      <a:pt x="122" y="253"/>
                      <a:pt x="100" y="275"/>
                    </a:cubicBezTo>
                    <a:cubicBezTo>
                      <a:pt x="78" y="308"/>
                      <a:pt x="67" y="330"/>
                      <a:pt x="45" y="352"/>
                    </a:cubicBezTo>
                    <a:cubicBezTo>
                      <a:pt x="34" y="363"/>
                      <a:pt x="34" y="374"/>
                      <a:pt x="23" y="385"/>
                    </a:cubicBezTo>
                    <a:cubicBezTo>
                      <a:pt x="23" y="385"/>
                      <a:pt x="12" y="396"/>
                      <a:pt x="12" y="407"/>
                    </a:cubicBezTo>
                    <a:cubicBezTo>
                      <a:pt x="12" y="407"/>
                      <a:pt x="1" y="418"/>
                      <a:pt x="1" y="418"/>
                    </a:cubicBezTo>
                    <a:cubicBezTo>
                      <a:pt x="1" y="429"/>
                      <a:pt x="1" y="429"/>
                      <a:pt x="1" y="440"/>
                    </a:cubicBezTo>
                    <a:cubicBezTo>
                      <a:pt x="1" y="451"/>
                      <a:pt x="12" y="451"/>
                      <a:pt x="23" y="451"/>
                    </a:cubicBezTo>
                    <a:lnTo>
                      <a:pt x="45" y="451"/>
                    </a:lnTo>
                    <a:cubicBezTo>
                      <a:pt x="56" y="451"/>
                      <a:pt x="67" y="440"/>
                      <a:pt x="78" y="429"/>
                    </a:cubicBezTo>
                    <a:cubicBezTo>
                      <a:pt x="78" y="429"/>
                      <a:pt x="78" y="418"/>
                      <a:pt x="89" y="407"/>
                    </a:cubicBezTo>
                    <a:cubicBezTo>
                      <a:pt x="89" y="407"/>
                      <a:pt x="89" y="396"/>
                      <a:pt x="100" y="385"/>
                    </a:cubicBezTo>
                    <a:cubicBezTo>
                      <a:pt x="111" y="374"/>
                      <a:pt x="122" y="363"/>
                      <a:pt x="133" y="341"/>
                    </a:cubicBezTo>
                    <a:cubicBezTo>
                      <a:pt x="144" y="330"/>
                      <a:pt x="155" y="308"/>
                      <a:pt x="166" y="297"/>
                    </a:cubicBezTo>
                    <a:cubicBezTo>
                      <a:pt x="177" y="297"/>
                      <a:pt x="177" y="286"/>
                      <a:pt x="188" y="286"/>
                    </a:cubicBezTo>
                    <a:cubicBezTo>
                      <a:pt x="188" y="286"/>
                      <a:pt x="188" y="297"/>
                      <a:pt x="188" y="297"/>
                    </a:cubicBezTo>
                    <a:lnTo>
                      <a:pt x="199" y="308"/>
                    </a:lnTo>
                    <a:cubicBezTo>
                      <a:pt x="199" y="330"/>
                      <a:pt x="210" y="363"/>
                      <a:pt x="221" y="385"/>
                    </a:cubicBezTo>
                    <a:cubicBezTo>
                      <a:pt x="232" y="407"/>
                      <a:pt x="243" y="429"/>
                      <a:pt x="254" y="451"/>
                    </a:cubicBezTo>
                    <a:cubicBezTo>
                      <a:pt x="254" y="462"/>
                      <a:pt x="254" y="462"/>
                      <a:pt x="254" y="473"/>
                    </a:cubicBezTo>
                    <a:cubicBezTo>
                      <a:pt x="254" y="473"/>
                      <a:pt x="265" y="484"/>
                      <a:pt x="265" y="484"/>
                    </a:cubicBezTo>
                    <a:cubicBezTo>
                      <a:pt x="276" y="484"/>
                      <a:pt x="276" y="484"/>
                      <a:pt x="287" y="495"/>
                    </a:cubicBezTo>
                    <a:lnTo>
                      <a:pt x="331" y="495"/>
                    </a:lnTo>
                    <a:cubicBezTo>
                      <a:pt x="342" y="484"/>
                      <a:pt x="353" y="484"/>
                      <a:pt x="353" y="484"/>
                    </a:cubicBezTo>
                    <a:cubicBezTo>
                      <a:pt x="364" y="473"/>
                      <a:pt x="364" y="473"/>
                      <a:pt x="364" y="462"/>
                    </a:cubicBezTo>
                    <a:cubicBezTo>
                      <a:pt x="364" y="451"/>
                      <a:pt x="353" y="451"/>
                      <a:pt x="353" y="451"/>
                    </a:cubicBezTo>
                    <a:cubicBezTo>
                      <a:pt x="331" y="363"/>
                      <a:pt x="298" y="275"/>
                      <a:pt x="276" y="187"/>
                    </a:cubicBezTo>
                    <a:cubicBezTo>
                      <a:pt x="276" y="187"/>
                      <a:pt x="265" y="187"/>
                      <a:pt x="265" y="176"/>
                    </a:cubicBezTo>
                    <a:lnTo>
                      <a:pt x="265" y="165"/>
                    </a:lnTo>
                    <a:cubicBezTo>
                      <a:pt x="276" y="154"/>
                      <a:pt x="287" y="143"/>
                      <a:pt x="287" y="132"/>
                    </a:cubicBezTo>
                    <a:cubicBezTo>
                      <a:pt x="298" y="121"/>
                      <a:pt x="309" y="110"/>
                      <a:pt x="320" y="88"/>
                    </a:cubicBezTo>
                    <a:cubicBezTo>
                      <a:pt x="331" y="77"/>
                      <a:pt x="342" y="66"/>
                      <a:pt x="342" y="55"/>
                    </a:cubicBezTo>
                    <a:cubicBezTo>
                      <a:pt x="353" y="44"/>
                      <a:pt x="364" y="33"/>
                      <a:pt x="375" y="22"/>
                    </a:cubicBezTo>
                    <a:cubicBezTo>
                      <a:pt x="375" y="11"/>
                      <a:pt x="364" y="11"/>
                      <a:pt x="364" y="11"/>
                    </a:cubicBezTo>
                    <a:lnTo>
                      <a:pt x="309" y="11"/>
                    </a:lnTo>
                    <a:cubicBezTo>
                      <a:pt x="298" y="11"/>
                      <a:pt x="298" y="22"/>
                      <a:pt x="298" y="22"/>
                    </a:cubicBezTo>
                    <a:lnTo>
                      <a:pt x="276" y="44"/>
                    </a:lnTo>
                    <a:cubicBezTo>
                      <a:pt x="265" y="55"/>
                      <a:pt x="265" y="66"/>
                      <a:pt x="254" y="77"/>
                    </a:cubicBezTo>
                    <a:cubicBezTo>
                      <a:pt x="254" y="77"/>
                      <a:pt x="254" y="77"/>
                      <a:pt x="243" y="88"/>
                    </a:cubicBezTo>
                    <a:lnTo>
                      <a:pt x="232" y="99"/>
                    </a:lnTo>
                    <a:cubicBezTo>
                      <a:pt x="232" y="88"/>
                      <a:pt x="232" y="88"/>
                      <a:pt x="232" y="88"/>
                    </a:cubicBezTo>
                    <a:cubicBezTo>
                      <a:pt x="221" y="88"/>
                      <a:pt x="221" y="88"/>
                      <a:pt x="221" y="77"/>
                    </a:cubicBezTo>
                    <a:cubicBezTo>
                      <a:pt x="221" y="77"/>
                      <a:pt x="210" y="66"/>
                      <a:pt x="210" y="55"/>
                    </a:cubicBezTo>
                    <a:cubicBezTo>
                      <a:pt x="210" y="44"/>
                      <a:pt x="199" y="44"/>
                      <a:pt x="199" y="33"/>
                    </a:cubicBezTo>
                    <a:cubicBezTo>
                      <a:pt x="188" y="22"/>
                      <a:pt x="166" y="11"/>
                      <a:pt x="15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5" name="Google Shape;685;p32"/>
              <p:cNvSpPr/>
              <p:nvPr/>
            </p:nvSpPr>
            <p:spPr>
              <a:xfrm>
                <a:off x="9994775" y="639300"/>
                <a:ext cx="11575" cy="3800"/>
              </a:xfrm>
              <a:custGeom>
                <a:avLst/>
                <a:gdLst/>
                <a:ahLst/>
                <a:cxnLst/>
                <a:rect l="l" t="t" r="r" b="b"/>
                <a:pathLst>
                  <a:path w="463" h="152" extrusionOk="0">
                    <a:moveTo>
                      <a:pt x="325" y="0"/>
                    </a:moveTo>
                    <a:cubicBezTo>
                      <a:pt x="295" y="0"/>
                      <a:pt x="265" y="6"/>
                      <a:pt x="232" y="11"/>
                    </a:cubicBezTo>
                    <a:cubicBezTo>
                      <a:pt x="177" y="22"/>
                      <a:pt x="111" y="33"/>
                      <a:pt x="45" y="44"/>
                    </a:cubicBezTo>
                    <a:cubicBezTo>
                      <a:pt x="1" y="66"/>
                      <a:pt x="23" y="143"/>
                      <a:pt x="67" y="143"/>
                    </a:cubicBezTo>
                    <a:cubicBezTo>
                      <a:pt x="100" y="149"/>
                      <a:pt x="133" y="151"/>
                      <a:pt x="166" y="151"/>
                    </a:cubicBezTo>
                    <a:cubicBezTo>
                      <a:pt x="199" y="151"/>
                      <a:pt x="232" y="149"/>
                      <a:pt x="265" y="143"/>
                    </a:cubicBezTo>
                    <a:cubicBezTo>
                      <a:pt x="287" y="143"/>
                      <a:pt x="307" y="144"/>
                      <a:pt x="327" y="144"/>
                    </a:cubicBezTo>
                    <a:cubicBezTo>
                      <a:pt x="366" y="144"/>
                      <a:pt x="400" y="140"/>
                      <a:pt x="430" y="110"/>
                    </a:cubicBezTo>
                    <a:cubicBezTo>
                      <a:pt x="463" y="88"/>
                      <a:pt x="452" y="33"/>
                      <a:pt x="419" y="22"/>
                    </a:cubicBezTo>
                    <a:cubicBezTo>
                      <a:pt x="386" y="6"/>
                      <a:pt x="355" y="0"/>
                      <a:pt x="32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6" name="Google Shape;686;p32"/>
              <p:cNvSpPr/>
              <p:nvPr/>
            </p:nvSpPr>
            <p:spPr>
              <a:xfrm>
                <a:off x="9995600" y="644800"/>
                <a:ext cx="11300" cy="3725"/>
              </a:xfrm>
              <a:custGeom>
                <a:avLst/>
                <a:gdLst/>
                <a:ahLst/>
                <a:cxnLst/>
                <a:rect l="l" t="t" r="r" b="b"/>
                <a:pathLst>
                  <a:path w="452" h="149" extrusionOk="0">
                    <a:moveTo>
                      <a:pt x="353" y="0"/>
                    </a:moveTo>
                    <a:cubicBezTo>
                      <a:pt x="254" y="0"/>
                      <a:pt x="155" y="33"/>
                      <a:pt x="67" y="44"/>
                    </a:cubicBezTo>
                    <a:cubicBezTo>
                      <a:pt x="1" y="55"/>
                      <a:pt x="34" y="132"/>
                      <a:pt x="78" y="143"/>
                    </a:cubicBezTo>
                    <a:cubicBezTo>
                      <a:pt x="127" y="143"/>
                      <a:pt x="182" y="149"/>
                      <a:pt x="236" y="149"/>
                    </a:cubicBezTo>
                    <a:cubicBezTo>
                      <a:pt x="289" y="149"/>
                      <a:pt x="342" y="143"/>
                      <a:pt x="386" y="121"/>
                    </a:cubicBezTo>
                    <a:cubicBezTo>
                      <a:pt x="452" y="88"/>
                      <a:pt x="408" y="0"/>
                      <a:pt x="35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7" name="Google Shape;687;p32"/>
              <p:cNvSpPr/>
              <p:nvPr/>
            </p:nvSpPr>
            <p:spPr>
              <a:xfrm>
                <a:off x="10017050" y="628400"/>
                <a:ext cx="9650" cy="9850"/>
              </a:xfrm>
              <a:custGeom>
                <a:avLst/>
                <a:gdLst/>
                <a:ahLst/>
                <a:cxnLst/>
                <a:rect l="l" t="t" r="r" b="b"/>
                <a:pathLst>
                  <a:path w="386" h="394" extrusionOk="0">
                    <a:moveTo>
                      <a:pt x="146" y="0"/>
                    </a:moveTo>
                    <a:cubicBezTo>
                      <a:pt x="118" y="0"/>
                      <a:pt x="91" y="4"/>
                      <a:pt x="66" y="7"/>
                    </a:cubicBezTo>
                    <a:cubicBezTo>
                      <a:pt x="34" y="18"/>
                      <a:pt x="23" y="51"/>
                      <a:pt x="45" y="84"/>
                    </a:cubicBezTo>
                    <a:cubicBezTo>
                      <a:pt x="56" y="106"/>
                      <a:pt x="66" y="106"/>
                      <a:pt x="88" y="117"/>
                    </a:cubicBezTo>
                    <a:cubicBezTo>
                      <a:pt x="93" y="122"/>
                      <a:pt x="99" y="125"/>
                      <a:pt x="106" y="125"/>
                    </a:cubicBezTo>
                    <a:cubicBezTo>
                      <a:pt x="116" y="125"/>
                      <a:pt x="126" y="119"/>
                      <a:pt x="132" y="106"/>
                    </a:cubicBezTo>
                    <a:cubicBezTo>
                      <a:pt x="143" y="106"/>
                      <a:pt x="154" y="106"/>
                      <a:pt x="165" y="117"/>
                    </a:cubicBezTo>
                    <a:cubicBezTo>
                      <a:pt x="164" y="116"/>
                      <a:pt x="163" y="116"/>
                      <a:pt x="162" y="116"/>
                    </a:cubicBezTo>
                    <a:cubicBezTo>
                      <a:pt x="145" y="116"/>
                      <a:pt x="98" y="163"/>
                      <a:pt x="77" y="183"/>
                    </a:cubicBezTo>
                    <a:cubicBezTo>
                      <a:pt x="45" y="216"/>
                      <a:pt x="1" y="260"/>
                      <a:pt x="12" y="315"/>
                    </a:cubicBezTo>
                    <a:cubicBezTo>
                      <a:pt x="23" y="370"/>
                      <a:pt x="77" y="381"/>
                      <a:pt x="132" y="392"/>
                    </a:cubicBezTo>
                    <a:cubicBezTo>
                      <a:pt x="151" y="392"/>
                      <a:pt x="173" y="393"/>
                      <a:pt x="196" y="393"/>
                    </a:cubicBezTo>
                    <a:cubicBezTo>
                      <a:pt x="252" y="393"/>
                      <a:pt x="316" y="388"/>
                      <a:pt x="363" y="348"/>
                    </a:cubicBezTo>
                    <a:cubicBezTo>
                      <a:pt x="385" y="326"/>
                      <a:pt x="374" y="271"/>
                      <a:pt x="330" y="260"/>
                    </a:cubicBezTo>
                    <a:cubicBezTo>
                      <a:pt x="316" y="257"/>
                      <a:pt x="304" y="255"/>
                      <a:pt x="292" y="255"/>
                    </a:cubicBezTo>
                    <a:cubicBezTo>
                      <a:pt x="269" y="255"/>
                      <a:pt x="250" y="260"/>
                      <a:pt x="220" y="260"/>
                    </a:cubicBezTo>
                    <a:lnTo>
                      <a:pt x="176" y="260"/>
                    </a:lnTo>
                    <a:cubicBezTo>
                      <a:pt x="198" y="238"/>
                      <a:pt x="231" y="216"/>
                      <a:pt x="231" y="205"/>
                    </a:cubicBezTo>
                    <a:cubicBezTo>
                      <a:pt x="264" y="172"/>
                      <a:pt x="275" y="139"/>
                      <a:pt x="275" y="84"/>
                    </a:cubicBezTo>
                    <a:cubicBezTo>
                      <a:pt x="260" y="17"/>
                      <a:pt x="204" y="0"/>
                      <a:pt x="146"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88" name="Google Shape;688;p32"/>
            <p:cNvGrpSpPr/>
            <p:nvPr/>
          </p:nvGrpSpPr>
          <p:grpSpPr>
            <a:xfrm rot="314253" flipH="1">
              <a:off x="515690" y="583338"/>
              <a:ext cx="758467" cy="427794"/>
              <a:chOff x="10133400" y="-284687"/>
              <a:chExt cx="562901" cy="317490"/>
            </a:xfrm>
          </p:grpSpPr>
          <p:sp>
            <p:nvSpPr>
              <p:cNvPr id="689" name="Google Shape;689;p32"/>
              <p:cNvSpPr/>
              <p:nvPr/>
            </p:nvSpPr>
            <p:spPr>
              <a:xfrm>
                <a:off x="10133400" y="-284687"/>
                <a:ext cx="503197" cy="317490"/>
              </a:xfrm>
              <a:custGeom>
                <a:avLst/>
                <a:gdLst/>
                <a:ahLst/>
                <a:cxnLst/>
                <a:rect l="l" t="t" r="r" b="b"/>
                <a:pathLst>
                  <a:path w="5335" h="3366" fill="none" extrusionOk="0">
                    <a:moveTo>
                      <a:pt x="1" y="2947"/>
                    </a:moveTo>
                    <a:lnTo>
                      <a:pt x="5180" y="3365"/>
                    </a:lnTo>
                    <a:lnTo>
                      <a:pt x="5334" y="0"/>
                    </a:ln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0" name="Google Shape;690;p32"/>
              <p:cNvSpPr/>
              <p:nvPr/>
            </p:nvSpPr>
            <p:spPr>
              <a:xfrm>
                <a:off x="10221590" y="-72086"/>
                <a:ext cx="46783" cy="95077"/>
              </a:xfrm>
              <a:custGeom>
                <a:avLst/>
                <a:gdLst/>
                <a:ahLst/>
                <a:cxnLst/>
                <a:rect l="l" t="t" r="r" b="b"/>
                <a:pathLst>
                  <a:path w="496" h="1008" extrusionOk="0">
                    <a:moveTo>
                      <a:pt x="44" y="1"/>
                    </a:moveTo>
                    <a:cubicBezTo>
                      <a:pt x="0" y="1"/>
                      <a:pt x="11" y="78"/>
                      <a:pt x="55" y="89"/>
                    </a:cubicBezTo>
                    <a:cubicBezTo>
                      <a:pt x="462" y="144"/>
                      <a:pt x="308" y="693"/>
                      <a:pt x="242" y="946"/>
                    </a:cubicBezTo>
                    <a:cubicBezTo>
                      <a:pt x="233" y="973"/>
                      <a:pt x="261" y="1007"/>
                      <a:pt x="295" y="1007"/>
                    </a:cubicBezTo>
                    <a:cubicBezTo>
                      <a:pt x="303" y="1007"/>
                      <a:pt x="311" y="1005"/>
                      <a:pt x="319" y="1001"/>
                    </a:cubicBezTo>
                    <a:cubicBezTo>
                      <a:pt x="495" y="880"/>
                      <a:pt x="484" y="561"/>
                      <a:pt x="440" y="364"/>
                    </a:cubicBezTo>
                    <a:cubicBezTo>
                      <a:pt x="396" y="166"/>
                      <a:pt x="264" y="12"/>
                      <a:pt x="4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91" name="Google Shape;691;p32"/>
              <p:cNvGrpSpPr/>
              <p:nvPr/>
            </p:nvGrpSpPr>
            <p:grpSpPr>
              <a:xfrm>
                <a:off x="10307231" y="-214286"/>
                <a:ext cx="389070" cy="135070"/>
                <a:chOff x="9850175" y="941400"/>
                <a:chExt cx="103125" cy="35800"/>
              </a:xfrm>
            </p:grpSpPr>
            <p:sp>
              <p:nvSpPr>
                <p:cNvPr id="692" name="Google Shape;692;p32"/>
                <p:cNvSpPr/>
                <p:nvPr/>
              </p:nvSpPr>
              <p:spPr>
                <a:xfrm flipH="1">
                  <a:off x="9942550" y="959300"/>
                  <a:ext cx="10750" cy="17900"/>
                </a:xfrm>
                <a:custGeom>
                  <a:avLst/>
                  <a:gdLst/>
                  <a:ahLst/>
                  <a:cxnLst/>
                  <a:rect l="l" t="t" r="r" b="b"/>
                  <a:pathLst>
                    <a:path w="430" h="716" extrusionOk="0">
                      <a:moveTo>
                        <a:pt x="198" y="419"/>
                      </a:moveTo>
                      <a:cubicBezTo>
                        <a:pt x="209" y="419"/>
                        <a:pt x="231" y="430"/>
                        <a:pt x="242" y="441"/>
                      </a:cubicBezTo>
                      <a:cubicBezTo>
                        <a:pt x="242" y="452"/>
                        <a:pt x="253" y="463"/>
                        <a:pt x="264" y="474"/>
                      </a:cubicBezTo>
                      <a:cubicBezTo>
                        <a:pt x="264" y="485"/>
                        <a:pt x="275" y="496"/>
                        <a:pt x="275" y="507"/>
                      </a:cubicBezTo>
                      <a:cubicBezTo>
                        <a:pt x="286" y="518"/>
                        <a:pt x="286" y="529"/>
                        <a:pt x="286" y="551"/>
                      </a:cubicBezTo>
                      <a:cubicBezTo>
                        <a:pt x="286" y="562"/>
                        <a:pt x="275" y="584"/>
                        <a:pt x="275" y="595"/>
                      </a:cubicBezTo>
                      <a:cubicBezTo>
                        <a:pt x="264" y="606"/>
                        <a:pt x="253" y="628"/>
                        <a:pt x="242" y="628"/>
                      </a:cubicBezTo>
                      <a:cubicBezTo>
                        <a:pt x="242" y="639"/>
                        <a:pt x="231" y="639"/>
                        <a:pt x="220" y="639"/>
                      </a:cubicBezTo>
                      <a:cubicBezTo>
                        <a:pt x="209" y="639"/>
                        <a:pt x="209" y="639"/>
                        <a:pt x="198" y="628"/>
                      </a:cubicBezTo>
                      <a:cubicBezTo>
                        <a:pt x="187" y="617"/>
                        <a:pt x="187" y="617"/>
                        <a:pt x="176" y="617"/>
                      </a:cubicBezTo>
                      <a:cubicBezTo>
                        <a:pt x="165" y="606"/>
                        <a:pt x="154" y="606"/>
                        <a:pt x="143" y="606"/>
                      </a:cubicBezTo>
                      <a:lnTo>
                        <a:pt x="121" y="606"/>
                      </a:lnTo>
                      <a:cubicBezTo>
                        <a:pt x="121" y="584"/>
                        <a:pt x="121" y="551"/>
                        <a:pt x="121" y="529"/>
                      </a:cubicBezTo>
                      <a:cubicBezTo>
                        <a:pt x="132" y="496"/>
                        <a:pt x="132" y="474"/>
                        <a:pt x="132" y="441"/>
                      </a:cubicBezTo>
                      <a:cubicBezTo>
                        <a:pt x="132" y="441"/>
                        <a:pt x="143" y="441"/>
                        <a:pt x="143" y="430"/>
                      </a:cubicBezTo>
                      <a:lnTo>
                        <a:pt x="154" y="430"/>
                      </a:lnTo>
                      <a:cubicBezTo>
                        <a:pt x="176" y="419"/>
                        <a:pt x="187" y="419"/>
                        <a:pt x="198" y="419"/>
                      </a:cubicBezTo>
                      <a:close/>
                      <a:moveTo>
                        <a:pt x="77" y="1"/>
                      </a:moveTo>
                      <a:cubicBezTo>
                        <a:pt x="55" y="12"/>
                        <a:pt x="44" y="12"/>
                        <a:pt x="44" y="34"/>
                      </a:cubicBezTo>
                      <a:cubicBezTo>
                        <a:pt x="44" y="34"/>
                        <a:pt x="44" y="45"/>
                        <a:pt x="33" y="56"/>
                      </a:cubicBezTo>
                      <a:cubicBezTo>
                        <a:pt x="33" y="67"/>
                        <a:pt x="33" y="78"/>
                        <a:pt x="33" y="78"/>
                      </a:cubicBezTo>
                      <a:cubicBezTo>
                        <a:pt x="22" y="122"/>
                        <a:pt x="22" y="155"/>
                        <a:pt x="22" y="199"/>
                      </a:cubicBezTo>
                      <a:cubicBezTo>
                        <a:pt x="11" y="232"/>
                        <a:pt x="11" y="276"/>
                        <a:pt x="11" y="309"/>
                      </a:cubicBezTo>
                      <a:cubicBezTo>
                        <a:pt x="11" y="375"/>
                        <a:pt x="0" y="430"/>
                        <a:pt x="11" y="496"/>
                      </a:cubicBezTo>
                      <a:cubicBezTo>
                        <a:pt x="11" y="551"/>
                        <a:pt x="11" y="617"/>
                        <a:pt x="11" y="672"/>
                      </a:cubicBezTo>
                      <a:lnTo>
                        <a:pt x="11" y="694"/>
                      </a:lnTo>
                      <a:cubicBezTo>
                        <a:pt x="11" y="705"/>
                        <a:pt x="22" y="716"/>
                        <a:pt x="33" y="716"/>
                      </a:cubicBezTo>
                      <a:lnTo>
                        <a:pt x="99" y="716"/>
                      </a:lnTo>
                      <a:cubicBezTo>
                        <a:pt x="110" y="705"/>
                        <a:pt x="110" y="694"/>
                        <a:pt x="121" y="683"/>
                      </a:cubicBezTo>
                      <a:lnTo>
                        <a:pt x="143" y="683"/>
                      </a:lnTo>
                      <a:cubicBezTo>
                        <a:pt x="143" y="683"/>
                        <a:pt x="154" y="694"/>
                        <a:pt x="165" y="694"/>
                      </a:cubicBezTo>
                      <a:cubicBezTo>
                        <a:pt x="190" y="702"/>
                        <a:pt x="214" y="706"/>
                        <a:pt x="237" y="706"/>
                      </a:cubicBezTo>
                      <a:cubicBezTo>
                        <a:pt x="275" y="706"/>
                        <a:pt x="311" y="696"/>
                        <a:pt x="352" y="683"/>
                      </a:cubicBezTo>
                      <a:cubicBezTo>
                        <a:pt x="374" y="672"/>
                        <a:pt x="396" y="650"/>
                        <a:pt x="407" y="628"/>
                      </a:cubicBezTo>
                      <a:cubicBezTo>
                        <a:pt x="418" y="606"/>
                        <a:pt x="429" y="573"/>
                        <a:pt x="429" y="551"/>
                      </a:cubicBezTo>
                      <a:lnTo>
                        <a:pt x="418" y="551"/>
                      </a:lnTo>
                      <a:cubicBezTo>
                        <a:pt x="418" y="507"/>
                        <a:pt x="407" y="474"/>
                        <a:pt x="385" y="452"/>
                      </a:cubicBezTo>
                      <a:cubicBezTo>
                        <a:pt x="374" y="419"/>
                        <a:pt x="341" y="397"/>
                        <a:pt x="308" y="386"/>
                      </a:cubicBezTo>
                      <a:cubicBezTo>
                        <a:pt x="253" y="364"/>
                        <a:pt x="209" y="364"/>
                        <a:pt x="154" y="364"/>
                      </a:cubicBezTo>
                      <a:lnTo>
                        <a:pt x="132" y="364"/>
                      </a:lnTo>
                      <a:lnTo>
                        <a:pt x="132" y="353"/>
                      </a:lnTo>
                      <a:lnTo>
                        <a:pt x="132" y="342"/>
                      </a:lnTo>
                      <a:cubicBezTo>
                        <a:pt x="132" y="287"/>
                        <a:pt x="132" y="243"/>
                        <a:pt x="132" y="188"/>
                      </a:cubicBezTo>
                      <a:cubicBezTo>
                        <a:pt x="132" y="133"/>
                        <a:pt x="143" y="78"/>
                        <a:pt x="143" y="34"/>
                      </a:cubicBezTo>
                      <a:cubicBezTo>
                        <a:pt x="143" y="12"/>
                        <a:pt x="143" y="12"/>
                        <a:pt x="13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3" name="Google Shape;693;p32"/>
                <p:cNvSpPr/>
                <p:nvPr/>
              </p:nvSpPr>
              <p:spPr>
                <a:xfrm flipH="1">
                  <a:off x="9850175" y="941400"/>
                  <a:ext cx="15150" cy="14125"/>
                </a:xfrm>
                <a:custGeom>
                  <a:avLst/>
                  <a:gdLst/>
                  <a:ahLst/>
                  <a:cxnLst/>
                  <a:rect l="l" t="t" r="r" b="b"/>
                  <a:pathLst>
                    <a:path w="606" h="565" extrusionOk="0">
                      <a:moveTo>
                        <a:pt x="457" y="1"/>
                      </a:moveTo>
                      <a:cubicBezTo>
                        <a:pt x="327" y="1"/>
                        <a:pt x="227" y="75"/>
                        <a:pt x="165" y="178"/>
                      </a:cubicBezTo>
                      <a:cubicBezTo>
                        <a:pt x="110" y="266"/>
                        <a:pt x="0" y="453"/>
                        <a:pt x="99" y="541"/>
                      </a:cubicBezTo>
                      <a:cubicBezTo>
                        <a:pt x="121" y="558"/>
                        <a:pt x="147" y="564"/>
                        <a:pt x="173" y="564"/>
                      </a:cubicBezTo>
                      <a:cubicBezTo>
                        <a:pt x="250" y="564"/>
                        <a:pt x="336" y="505"/>
                        <a:pt x="385" y="464"/>
                      </a:cubicBezTo>
                      <a:cubicBezTo>
                        <a:pt x="418" y="431"/>
                        <a:pt x="451" y="398"/>
                        <a:pt x="473" y="354"/>
                      </a:cubicBezTo>
                      <a:lnTo>
                        <a:pt x="473" y="354"/>
                      </a:lnTo>
                      <a:cubicBezTo>
                        <a:pt x="473" y="387"/>
                        <a:pt x="473" y="409"/>
                        <a:pt x="462" y="442"/>
                      </a:cubicBezTo>
                      <a:cubicBezTo>
                        <a:pt x="462" y="480"/>
                        <a:pt x="496" y="504"/>
                        <a:pt x="526" y="504"/>
                      </a:cubicBezTo>
                      <a:cubicBezTo>
                        <a:pt x="547" y="504"/>
                        <a:pt x="567" y="492"/>
                        <a:pt x="572" y="464"/>
                      </a:cubicBezTo>
                      <a:cubicBezTo>
                        <a:pt x="583" y="343"/>
                        <a:pt x="594" y="222"/>
                        <a:pt x="605" y="101"/>
                      </a:cubicBezTo>
                      <a:cubicBezTo>
                        <a:pt x="605" y="72"/>
                        <a:pt x="576" y="47"/>
                        <a:pt x="550" y="47"/>
                      </a:cubicBezTo>
                      <a:cubicBezTo>
                        <a:pt x="537" y="47"/>
                        <a:pt x="524" y="53"/>
                        <a:pt x="517" y="68"/>
                      </a:cubicBezTo>
                      <a:cubicBezTo>
                        <a:pt x="462" y="200"/>
                        <a:pt x="363" y="420"/>
                        <a:pt x="220" y="453"/>
                      </a:cubicBezTo>
                      <a:cubicBezTo>
                        <a:pt x="208" y="456"/>
                        <a:pt x="199" y="458"/>
                        <a:pt x="191" y="458"/>
                      </a:cubicBezTo>
                      <a:cubicBezTo>
                        <a:pt x="150" y="458"/>
                        <a:pt x="167" y="411"/>
                        <a:pt x="176" y="365"/>
                      </a:cubicBezTo>
                      <a:cubicBezTo>
                        <a:pt x="187" y="321"/>
                        <a:pt x="209" y="277"/>
                        <a:pt x="231" y="244"/>
                      </a:cubicBezTo>
                      <a:cubicBezTo>
                        <a:pt x="286" y="156"/>
                        <a:pt x="374" y="79"/>
                        <a:pt x="484" y="79"/>
                      </a:cubicBezTo>
                      <a:cubicBezTo>
                        <a:pt x="528" y="79"/>
                        <a:pt x="517" y="2"/>
                        <a:pt x="484" y="2"/>
                      </a:cubicBezTo>
                      <a:cubicBezTo>
                        <a:pt x="475" y="1"/>
                        <a:pt x="466" y="1"/>
                        <a:pt x="45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grpSp>
        <p:nvGrpSpPr>
          <p:cNvPr id="694" name="Google Shape;694;p32"/>
          <p:cNvGrpSpPr/>
          <p:nvPr/>
        </p:nvGrpSpPr>
        <p:grpSpPr>
          <a:xfrm>
            <a:off x="-145040" y="505775"/>
            <a:ext cx="18224412" cy="9059370"/>
            <a:chOff x="-72520" y="252887"/>
            <a:chExt cx="9112206" cy="4529685"/>
          </a:xfrm>
        </p:grpSpPr>
        <p:grpSp>
          <p:nvGrpSpPr>
            <p:cNvPr id="695" name="Google Shape;695;p32"/>
            <p:cNvGrpSpPr/>
            <p:nvPr/>
          </p:nvGrpSpPr>
          <p:grpSpPr>
            <a:xfrm rot="4476917" flipH="1">
              <a:off x="7957371" y="341028"/>
              <a:ext cx="946802" cy="1002565"/>
              <a:chOff x="6195381" y="-2621175"/>
              <a:chExt cx="935514" cy="991326"/>
            </a:xfrm>
          </p:grpSpPr>
          <p:sp>
            <p:nvSpPr>
              <p:cNvPr id="696" name="Google Shape;696;p32"/>
              <p:cNvSpPr/>
              <p:nvPr/>
            </p:nvSpPr>
            <p:spPr>
              <a:xfrm>
                <a:off x="6195381" y="-2621175"/>
                <a:ext cx="935514" cy="991326"/>
              </a:xfrm>
              <a:custGeom>
                <a:avLst/>
                <a:gdLst/>
                <a:ahLst/>
                <a:cxnLst/>
                <a:rect l="l" t="t" r="r" b="b"/>
                <a:pathLst>
                  <a:path w="16343" h="17318" extrusionOk="0">
                    <a:moveTo>
                      <a:pt x="2626" y="0"/>
                    </a:moveTo>
                    <a:cubicBezTo>
                      <a:pt x="2511" y="0"/>
                      <a:pt x="2394" y="42"/>
                      <a:pt x="2299" y="126"/>
                    </a:cubicBezTo>
                    <a:lnTo>
                      <a:pt x="199" y="2039"/>
                    </a:lnTo>
                    <a:cubicBezTo>
                      <a:pt x="12" y="2215"/>
                      <a:pt x="1" y="2512"/>
                      <a:pt x="177" y="2710"/>
                    </a:cubicBezTo>
                    <a:lnTo>
                      <a:pt x="13362" y="17160"/>
                    </a:lnTo>
                    <a:cubicBezTo>
                      <a:pt x="13455" y="17265"/>
                      <a:pt x="13582" y="17318"/>
                      <a:pt x="13711" y="17318"/>
                    </a:cubicBezTo>
                    <a:cubicBezTo>
                      <a:pt x="13825" y="17318"/>
                      <a:pt x="13940" y="17276"/>
                      <a:pt x="14033" y="17193"/>
                    </a:cubicBezTo>
                    <a:lnTo>
                      <a:pt x="16134" y="15280"/>
                    </a:lnTo>
                    <a:cubicBezTo>
                      <a:pt x="16321" y="15104"/>
                      <a:pt x="16343" y="14807"/>
                      <a:pt x="16167" y="14609"/>
                    </a:cubicBezTo>
                    <a:lnTo>
                      <a:pt x="2970" y="148"/>
                    </a:lnTo>
                    <a:cubicBezTo>
                      <a:pt x="2878" y="50"/>
                      <a:pt x="2753" y="0"/>
                      <a:pt x="2626" y="0"/>
                    </a:cubicBezTo>
                    <a:close/>
                  </a:path>
                </a:pathLst>
              </a:custGeom>
              <a:solidFill>
                <a:schemeClr val="accent1"/>
              </a:solidFill>
              <a:ln>
                <a:noFill/>
              </a:ln>
              <a:effectLst>
                <a:outerShdw dist="38100" dir="10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7" name="Google Shape;697;p32"/>
              <p:cNvSpPr/>
              <p:nvPr/>
            </p:nvSpPr>
            <p:spPr>
              <a:xfrm>
                <a:off x="6328872" y="-2576411"/>
                <a:ext cx="54781" cy="49229"/>
              </a:xfrm>
              <a:custGeom>
                <a:avLst/>
                <a:gdLst/>
                <a:ahLst/>
                <a:cxnLst/>
                <a:rect l="l" t="t" r="r" b="b"/>
                <a:pathLst>
                  <a:path w="957" h="860" extrusionOk="0">
                    <a:moveTo>
                      <a:pt x="476" y="0"/>
                    </a:moveTo>
                    <a:cubicBezTo>
                      <a:pt x="373" y="0"/>
                      <a:pt x="269" y="37"/>
                      <a:pt x="187" y="114"/>
                    </a:cubicBezTo>
                    <a:cubicBezTo>
                      <a:pt x="11" y="279"/>
                      <a:pt x="0" y="542"/>
                      <a:pt x="165" y="718"/>
                    </a:cubicBezTo>
                    <a:cubicBezTo>
                      <a:pt x="247" y="812"/>
                      <a:pt x="364" y="859"/>
                      <a:pt x="481" y="859"/>
                    </a:cubicBezTo>
                    <a:cubicBezTo>
                      <a:pt x="584" y="859"/>
                      <a:pt x="688" y="823"/>
                      <a:pt x="770" y="751"/>
                    </a:cubicBezTo>
                    <a:cubicBezTo>
                      <a:pt x="946" y="586"/>
                      <a:pt x="957" y="312"/>
                      <a:pt x="792" y="136"/>
                    </a:cubicBezTo>
                    <a:cubicBezTo>
                      <a:pt x="710" y="48"/>
                      <a:pt x="593" y="0"/>
                      <a:pt x="476"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98" name="Google Shape;698;p32"/>
              <p:cNvGrpSpPr/>
              <p:nvPr/>
            </p:nvGrpSpPr>
            <p:grpSpPr>
              <a:xfrm>
                <a:off x="6224976" y="-2534681"/>
                <a:ext cx="814619" cy="878223"/>
                <a:chOff x="10015526" y="-551931"/>
                <a:chExt cx="814619" cy="878223"/>
              </a:xfrm>
            </p:grpSpPr>
            <p:sp>
              <p:nvSpPr>
                <p:cNvPr id="699" name="Google Shape;699;p32"/>
                <p:cNvSpPr/>
                <p:nvPr/>
              </p:nvSpPr>
              <p:spPr>
                <a:xfrm>
                  <a:off x="10086679" y="-551931"/>
                  <a:ext cx="743466" cy="813988"/>
                </a:xfrm>
                <a:custGeom>
                  <a:avLst/>
                  <a:gdLst/>
                  <a:ahLst/>
                  <a:cxnLst/>
                  <a:rect l="l" t="t" r="r" b="b"/>
                  <a:pathLst>
                    <a:path w="12988" h="14220" extrusionOk="0">
                      <a:moveTo>
                        <a:pt x="77" y="0"/>
                      </a:moveTo>
                      <a:lnTo>
                        <a:pt x="0" y="77"/>
                      </a:lnTo>
                      <a:lnTo>
                        <a:pt x="12900" y="14220"/>
                      </a:lnTo>
                      <a:lnTo>
                        <a:pt x="12988" y="14143"/>
                      </a:lnTo>
                      <a:lnTo>
                        <a:pt x="7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0" name="Google Shape;700;p32"/>
                <p:cNvSpPr/>
                <p:nvPr/>
              </p:nvSpPr>
              <p:spPr>
                <a:xfrm>
                  <a:off x="10015526" y="-508483"/>
                  <a:ext cx="30281" cy="29022"/>
                </a:xfrm>
                <a:custGeom>
                  <a:avLst/>
                  <a:gdLst/>
                  <a:ahLst/>
                  <a:cxnLst/>
                  <a:rect l="l" t="t" r="r" b="b"/>
                  <a:pathLst>
                    <a:path w="529" h="507" extrusionOk="0">
                      <a:moveTo>
                        <a:pt x="462" y="0"/>
                      </a:moveTo>
                      <a:lnTo>
                        <a:pt x="1" y="429"/>
                      </a:lnTo>
                      <a:lnTo>
                        <a:pt x="67"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1" name="Google Shape;701;p32"/>
                <p:cNvSpPr/>
                <p:nvPr/>
              </p:nvSpPr>
              <p:spPr>
                <a:xfrm>
                  <a:off x="10031267" y="-490223"/>
                  <a:ext cx="30911" cy="29022"/>
                </a:xfrm>
                <a:custGeom>
                  <a:avLst/>
                  <a:gdLst/>
                  <a:ahLst/>
                  <a:cxnLst/>
                  <a:rect l="l" t="t" r="r" b="b"/>
                  <a:pathLst>
                    <a:path w="540" h="507" extrusionOk="0">
                      <a:moveTo>
                        <a:pt x="473" y="0"/>
                      </a:moveTo>
                      <a:lnTo>
                        <a:pt x="1" y="429"/>
                      </a:lnTo>
                      <a:lnTo>
                        <a:pt x="78" y="506"/>
                      </a:lnTo>
                      <a:lnTo>
                        <a:pt x="539" y="77"/>
                      </a:lnTo>
                      <a:lnTo>
                        <a:pt x="47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2" name="Google Shape;702;p32"/>
                <p:cNvSpPr/>
                <p:nvPr/>
              </p:nvSpPr>
              <p:spPr>
                <a:xfrm>
                  <a:off x="10048898" y="-471332"/>
                  <a:ext cx="30281" cy="28335"/>
                </a:xfrm>
                <a:custGeom>
                  <a:avLst/>
                  <a:gdLst/>
                  <a:ahLst/>
                  <a:cxnLst/>
                  <a:rect l="l" t="t" r="r" b="b"/>
                  <a:pathLst>
                    <a:path w="529" h="495" extrusionOk="0">
                      <a:moveTo>
                        <a:pt x="462" y="0"/>
                      </a:moveTo>
                      <a:lnTo>
                        <a:pt x="0" y="418"/>
                      </a:lnTo>
                      <a:lnTo>
                        <a:pt x="66" y="495"/>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3" name="Google Shape;703;p32"/>
                <p:cNvSpPr/>
                <p:nvPr/>
              </p:nvSpPr>
              <p:spPr>
                <a:xfrm>
                  <a:off x="10065899" y="-453129"/>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4" name="Google Shape;704;p32"/>
                <p:cNvSpPr/>
                <p:nvPr/>
              </p:nvSpPr>
              <p:spPr>
                <a:xfrm>
                  <a:off x="10081641" y="-459998"/>
                  <a:ext cx="58616" cy="54151"/>
                </a:xfrm>
                <a:custGeom>
                  <a:avLst/>
                  <a:gdLst/>
                  <a:ahLst/>
                  <a:cxnLst/>
                  <a:rect l="l" t="t" r="r" b="b"/>
                  <a:pathLst>
                    <a:path w="1024" h="946"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5" name="Google Shape;705;p32"/>
                <p:cNvSpPr/>
                <p:nvPr/>
              </p:nvSpPr>
              <p:spPr>
                <a:xfrm>
                  <a:off x="10098642" y="-416608"/>
                  <a:ext cx="30281" cy="28392"/>
                </a:xfrm>
                <a:custGeom>
                  <a:avLst/>
                  <a:gdLst/>
                  <a:ahLst/>
                  <a:cxnLst/>
                  <a:rect l="l" t="t" r="r" b="b"/>
                  <a:pathLst>
                    <a:path w="529" h="496" extrusionOk="0">
                      <a:moveTo>
                        <a:pt x="462" y="1"/>
                      </a:moveTo>
                      <a:lnTo>
                        <a:pt x="0" y="419"/>
                      </a:lnTo>
                      <a:lnTo>
                        <a:pt x="66" y="496"/>
                      </a:lnTo>
                      <a:lnTo>
                        <a:pt x="528" y="67"/>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6" name="Google Shape;706;p32"/>
                <p:cNvSpPr/>
                <p:nvPr/>
              </p:nvSpPr>
              <p:spPr>
                <a:xfrm>
                  <a:off x="10115644" y="-398348"/>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7" name="Google Shape;707;p32"/>
                <p:cNvSpPr/>
                <p:nvPr/>
              </p:nvSpPr>
              <p:spPr>
                <a:xfrm>
                  <a:off x="10132645" y="-380087"/>
                  <a:ext cx="30224" cy="29022"/>
                </a:xfrm>
                <a:custGeom>
                  <a:avLst/>
                  <a:gdLst/>
                  <a:ahLst/>
                  <a:cxnLst/>
                  <a:rect l="l" t="t" r="r" b="b"/>
                  <a:pathLst>
                    <a:path w="528"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8" name="Google Shape;708;p32"/>
                <p:cNvSpPr/>
                <p:nvPr/>
              </p:nvSpPr>
              <p:spPr>
                <a:xfrm>
                  <a:off x="10149016" y="-361826"/>
                  <a:ext cx="30224" cy="29022"/>
                </a:xfrm>
                <a:custGeom>
                  <a:avLst/>
                  <a:gdLst/>
                  <a:ahLst/>
                  <a:cxnLst/>
                  <a:rect l="l" t="t" r="r" b="b"/>
                  <a:pathLst>
                    <a:path w="528" h="507" extrusionOk="0">
                      <a:moveTo>
                        <a:pt x="462" y="1"/>
                      </a:moveTo>
                      <a:lnTo>
                        <a:pt x="0" y="429"/>
                      </a:lnTo>
                      <a:lnTo>
                        <a:pt x="66" y="50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9" name="Google Shape;709;p32"/>
                <p:cNvSpPr/>
                <p:nvPr/>
              </p:nvSpPr>
              <p:spPr>
                <a:xfrm>
                  <a:off x="10165960" y="-368753"/>
                  <a:ext cx="58616" cy="54209"/>
                </a:xfrm>
                <a:custGeom>
                  <a:avLst/>
                  <a:gdLst/>
                  <a:ahLst/>
                  <a:cxnLst/>
                  <a:rect l="l" t="t" r="r" b="b"/>
                  <a:pathLst>
                    <a:path w="1024" h="947" extrusionOk="0">
                      <a:moveTo>
                        <a:pt x="947" y="1"/>
                      </a:moveTo>
                      <a:lnTo>
                        <a:pt x="1" y="869"/>
                      </a:lnTo>
                      <a:lnTo>
                        <a:pt x="67" y="946"/>
                      </a:lnTo>
                      <a:lnTo>
                        <a:pt x="1024" y="78"/>
                      </a:lnTo>
                      <a:lnTo>
                        <a:pt x="94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0" name="Google Shape;710;p32"/>
                <p:cNvSpPr/>
                <p:nvPr/>
              </p:nvSpPr>
              <p:spPr>
                <a:xfrm>
                  <a:off x="10181702" y="-325305"/>
                  <a:ext cx="30911" cy="29022"/>
                </a:xfrm>
                <a:custGeom>
                  <a:avLst/>
                  <a:gdLst/>
                  <a:ahLst/>
                  <a:cxnLst/>
                  <a:rect l="l" t="t" r="r" b="b"/>
                  <a:pathLst>
                    <a:path w="540" h="507" extrusionOk="0">
                      <a:moveTo>
                        <a:pt x="474" y="0"/>
                      </a:moveTo>
                      <a:lnTo>
                        <a:pt x="1" y="429"/>
                      </a:lnTo>
                      <a:lnTo>
                        <a:pt x="78" y="506"/>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1" name="Google Shape;711;p32"/>
                <p:cNvSpPr/>
                <p:nvPr/>
              </p:nvSpPr>
              <p:spPr>
                <a:xfrm>
                  <a:off x="10198703" y="-307045"/>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2" name="Google Shape;712;p32"/>
                <p:cNvSpPr/>
                <p:nvPr/>
              </p:nvSpPr>
              <p:spPr>
                <a:xfrm>
                  <a:off x="10215705" y="-288155"/>
                  <a:ext cx="30281" cy="28392"/>
                </a:xfrm>
                <a:custGeom>
                  <a:avLst/>
                  <a:gdLst/>
                  <a:ahLst/>
                  <a:cxnLst/>
                  <a:rect l="l" t="t" r="r" b="b"/>
                  <a:pathLst>
                    <a:path w="529" h="496" extrusionOk="0">
                      <a:moveTo>
                        <a:pt x="463" y="0"/>
                      </a:moveTo>
                      <a:lnTo>
                        <a:pt x="1" y="418"/>
                      </a:lnTo>
                      <a:lnTo>
                        <a:pt x="67" y="495"/>
                      </a:lnTo>
                      <a:lnTo>
                        <a:pt x="529"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3" name="Google Shape;713;p32"/>
                <p:cNvSpPr/>
                <p:nvPr/>
              </p:nvSpPr>
              <p:spPr>
                <a:xfrm>
                  <a:off x="10232706" y="-269894"/>
                  <a:ext cx="30911" cy="28335"/>
                </a:xfrm>
                <a:custGeom>
                  <a:avLst/>
                  <a:gdLst/>
                  <a:ahLst/>
                  <a:cxnLst/>
                  <a:rect l="l" t="t" r="r" b="b"/>
                  <a:pathLst>
                    <a:path w="540" h="495" extrusionOk="0">
                      <a:moveTo>
                        <a:pt x="463" y="0"/>
                      </a:moveTo>
                      <a:lnTo>
                        <a:pt x="1" y="418"/>
                      </a:lnTo>
                      <a:lnTo>
                        <a:pt x="67" y="495"/>
                      </a:lnTo>
                      <a:lnTo>
                        <a:pt x="53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4" name="Google Shape;714;p32"/>
                <p:cNvSpPr/>
                <p:nvPr/>
              </p:nvSpPr>
              <p:spPr>
                <a:xfrm>
                  <a:off x="10249707" y="-276821"/>
                  <a:ext cx="57987" cy="53522"/>
                </a:xfrm>
                <a:custGeom>
                  <a:avLst/>
                  <a:gdLst/>
                  <a:ahLst/>
                  <a:cxnLst/>
                  <a:rect l="l" t="t" r="r" b="b"/>
                  <a:pathLst>
                    <a:path w="1013" h="935" extrusionOk="0">
                      <a:moveTo>
                        <a:pt x="946" y="0"/>
                      </a:moveTo>
                      <a:lnTo>
                        <a:pt x="1" y="869"/>
                      </a:lnTo>
                      <a:lnTo>
                        <a:pt x="67" y="935"/>
                      </a:lnTo>
                      <a:lnTo>
                        <a:pt x="1012" y="77"/>
                      </a:lnTo>
                      <a:lnTo>
                        <a:pt x="946"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5" name="Google Shape;715;p32"/>
                <p:cNvSpPr/>
                <p:nvPr/>
              </p:nvSpPr>
              <p:spPr>
                <a:xfrm>
                  <a:off x="10265449" y="-234060"/>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6" name="Google Shape;716;p32"/>
                <p:cNvSpPr/>
                <p:nvPr/>
              </p:nvSpPr>
              <p:spPr>
                <a:xfrm>
                  <a:off x="10282450" y="-215170"/>
                  <a:ext cx="30911" cy="28392"/>
                </a:xfrm>
                <a:custGeom>
                  <a:avLst/>
                  <a:gdLst/>
                  <a:ahLst/>
                  <a:cxnLst/>
                  <a:rect l="l" t="t" r="r" b="b"/>
                  <a:pathLst>
                    <a:path w="540" h="496" extrusionOk="0">
                      <a:moveTo>
                        <a:pt x="473" y="1"/>
                      </a:moveTo>
                      <a:lnTo>
                        <a:pt x="0" y="419"/>
                      </a:lnTo>
                      <a:lnTo>
                        <a:pt x="77"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7" name="Google Shape;717;p32"/>
                <p:cNvSpPr/>
                <p:nvPr/>
              </p:nvSpPr>
              <p:spPr>
                <a:xfrm>
                  <a:off x="10299451" y="-196909"/>
                  <a:ext cx="30911" cy="28392"/>
                </a:xfrm>
                <a:custGeom>
                  <a:avLst/>
                  <a:gdLst/>
                  <a:ahLst/>
                  <a:cxnLst/>
                  <a:rect l="l" t="t" r="r" b="b"/>
                  <a:pathLst>
                    <a:path w="540" h="496" extrusionOk="0">
                      <a:moveTo>
                        <a:pt x="462" y="1"/>
                      </a:moveTo>
                      <a:lnTo>
                        <a:pt x="0" y="419"/>
                      </a:lnTo>
                      <a:lnTo>
                        <a:pt x="66" y="49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8" name="Google Shape;718;p32"/>
                <p:cNvSpPr/>
                <p:nvPr/>
              </p:nvSpPr>
              <p:spPr>
                <a:xfrm>
                  <a:off x="10316452" y="-1786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9" name="Google Shape;719;p32"/>
                <p:cNvSpPr/>
                <p:nvPr/>
              </p:nvSpPr>
              <p:spPr>
                <a:xfrm>
                  <a:off x="10332824" y="-185575"/>
                  <a:ext cx="58559" cy="54209"/>
                </a:xfrm>
                <a:custGeom>
                  <a:avLst/>
                  <a:gdLst/>
                  <a:ahLst/>
                  <a:cxnLst/>
                  <a:rect l="l" t="t" r="r" b="b"/>
                  <a:pathLst>
                    <a:path w="1023" h="947" extrusionOk="0">
                      <a:moveTo>
                        <a:pt x="946" y="1"/>
                      </a:moveTo>
                      <a:lnTo>
                        <a:pt x="0" y="870"/>
                      </a:lnTo>
                      <a:lnTo>
                        <a:pt x="66" y="946"/>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0" name="Google Shape;720;p32"/>
                <p:cNvSpPr/>
                <p:nvPr/>
              </p:nvSpPr>
              <p:spPr>
                <a:xfrm>
                  <a:off x="10349195" y="-142128"/>
                  <a:ext cx="30854" cy="28392"/>
                </a:xfrm>
                <a:custGeom>
                  <a:avLst/>
                  <a:gdLst/>
                  <a:ahLst/>
                  <a:cxnLst/>
                  <a:rect l="l" t="t" r="r" b="b"/>
                  <a:pathLst>
                    <a:path w="539" h="496" extrusionOk="0">
                      <a:moveTo>
                        <a:pt x="473" y="1"/>
                      </a:moveTo>
                      <a:lnTo>
                        <a:pt x="0" y="418"/>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1" name="Google Shape;721;p32"/>
                <p:cNvSpPr/>
                <p:nvPr/>
              </p:nvSpPr>
              <p:spPr>
                <a:xfrm>
                  <a:off x="10366197" y="-123867"/>
                  <a:ext cx="30854" cy="29022"/>
                </a:xfrm>
                <a:custGeom>
                  <a:avLst/>
                  <a:gdLst/>
                  <a:ahLst/>
                  <a:cxnLst/>
                  <a:rect l="l" t="t" r="r" b="b"/>
                  <a:pathLst>
                    <a:path w="539" h="507" extrusionOk="0">
                      <a:moveTo>
                        <a:pt x="462" y="0"/>
                      </a:moveTo>
                      <a:lnTo>
                        <a:pt x="0" y="429"/>
                      </a:lnTo>
                      <a:lnTo>
                        <a:pt x="66" y="506"/>
                      </a:lnTo>
                      <a:lnTo>
                        <a:pt x="539"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2" name="Google Shape;722;p32"/>
                <p:cNvSpPr/>
                <p:nvPr/>
              </p:nvSpPr>
              <p:spPr>
                <a:xfrm>
                  <a:off x="10382511" y="-105607"/>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3" name="Google Shape;723;p32"/>
                <p:cNvSpPr/>
                <p:nvPr/>
              </p:nvSpPr>
              <p:spPr>
                <a:xfrm>
                  <a:off x="10399512" y="-86716"/>
                  <a:ext cx="30911" cy="28392"/>
                </a:xfrm>
                <a:custGeom>
                  <a:avLst/>
                  <a:gdLst/>
                  <a:ahLst/>
                  <a:cxnLst/>
                  <a:rect l="l" t="t" r="r" b="b"/>
                  <a:pathLst>
                    <a:path w="540" h="496" extrusionOk="0">
                      <a:moveTo>
                        <a:pt x="474" y="0"/>
                      </a:moveTo>
                      <a:lnTo>
                        <a:pt x="1" y="418"/>
                      </a:lnTo>
                      <a:lnTo>
                        <a:pt x="78" y="495"/>
                      </a:lnTo>
                      <a:lnTo>
                        <a:pt x="540" y="66"/>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4" name="Google Shape;724;p32"/>
                <p:cNvSpPr/>
                <p:nvPr/>
              </p:nvSpPr>
              <p:spPr>
                <a:xfrm>
                  <a:off x="10416513" y="-94272"/>
                  <a:ext cx="58616" cy="54209"/>
                </a:xfrm>
                <a:custGeom>
                  <a:avLst/>
                  <a:gdLst/>
                  <a:ahLst/>
                  <a:cxnLst/>
                  <a:rect l="l" t="t" r="r" b="b"/>
                  <a:pathLst>
                    <a:path w="1024" h="947" extrusionOk="0">
                      <a:moveTo>
                        <a:pt x="958" y="0"/>
                      </a:moveTo>
                      <a:lnTo>
                        <a:pt x="1" y="869"/>
                      </a:lnTo>
                      <a:lnTo>
                        <a:pt x="67" y="946"/>
                      </a:lnTo>
                      <a:lnTo>
                        <a:pt x="1024" y="77"/>
                      </a:lnTo>
                      <a:lnTo>
                        <a:pt x="95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5" name="Google Shape;725;p32"/>
                <p:cNvSpPr/>
                <p:nvPr/>
              </p:nvSpPr>
              <p:spPr>
                <a:xfrm>
                  <a:off x="10432885" y="-50825"/>
                  <a:ext cx="30281" cy="28965"/>
                </a:xfrm>
                <a:custGeom>
                  <a:avLst/>
                  <a:gdLst/>
                  <a:ahLst/>
                  <a:cxnLst/>
                  <a:rect l="l" t="t" r="r" b="b"/>
                  <a:pathLst>
                    <a:path w="529" h="506"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6" name="Google Shape;726;p32"/>
                <p:cNvSpPr/>
                <p:nvPr/>
              </p:nvSpPr>
              <p:spPr>
                <a:xfrm>
                  <a:off x="10449256" y="-31935"/>
                  <a:ext cx="30911" cy="28335"/>
                </a:xfrm>
                <a:custGeom>
                  <a:avLst/>
                  <a:gdLst/>
                  <a:ahLst/>
                  <a:cxnLst/>
                  <a:rect l="l" t="t" r="r" b="b"/>
                  <a:pathLst>
                    <a:path w="540" h="495" extrusionOk="0">
                      <a:moveTo>
                        <a:pt x="463" y="0"/>
                      </a:moveTo>
                      <a:lnTo>
                        <a:pt x="1" y="418"/>
                      </a:lnTo>
                      <a:lnTo>
                        <a:pt x="67" y="495"/>
                      </a:lnTo>
                      <a:lnTo>
                        <a:pt x="540" y="66"/>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7" name="Google Shape;727;p32"/>
                <p:cNvSpPr/>
                <p:nvPr/>
              </p:nvSpPr>
              <p:spPr>
                <a:xfrm>
                  <a:off x="10466257" y="-13731"/>
                  <a:ext cx="30911" cy="28392"/>
                </a:xfrm>
                <a:custGeom>
                  <a:avLst/>
                  <a:gdLst/>
                  <a:ahLst/>
                  <a:cxnLst/>
                  <a:rect l="l" t="t" r="r" b="b"/>
                  <a:pathLst>
                    <a:path w="540" h="496" extrusionOk="0">
                      <a:moveTo>
                        <a:pt x="473" y="1"/>
                      </a:moveTo>
                      <a:lnTo>
                        <a:pt x="1" y="419"/>
                      </a:lnTo>
                      <a:lnTo>
                        <a:pt x="78" y="49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8" name="Google Shape;728;p32"/>
                <p:cNvSpPr/>
                <p:nvPr/>
              </p:nvSpPr>
              <p:spPr>
                <a:xfrm>
                  <a:off x="10483259" y="4529"/>
                  <a:ext cx="30911" cy="29022"/>
                </a:xfrm>
                <a:custGeom>
                  <a:avLst/>
                  <a:gdLst/>
                  <a:ahLst/>
                  <a:cxnLst/>
                  <a:rect l="l" t="t" r="r" b="b"/>
                  <a:pathLst>
                    <a:path w="540" h="507" extrusionOk="0">
                      <a:moveTo>
                        <a:pt x="462" y="1"/>
                      </a:moveTo>
                      <a:lnTo>
                        <a:pt x="0" y="430"/>
                      </a:lnTo>
                      <a:lnTo>
                        <a:pt x="66" y="507"/>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9" name="Google Shape;729;p32"/>
                <p:cNvSpPr/>
                <p:nvPr/>
              </p:nvSpPr>
              <p:spPr>
                <a:xfrm>
                  <a:off x="10500260" y="-2397"/>
                  <a:ext cx="58616" cy="54209"/>
                </a:xfrm>
                <a:custGeom>
                  <a:avLst/>
                  <a:gdLst/>
                  <a:ahLst/>
                  <a:cxnLst/>
                  <a:rect l="l" t="t" r="r" b="b"/>
                  <a:pathLst>
                    <a:path w="1024" h="947" extrusionOk="0">
                      <a:moveTo>
                        <a:pt x="946" y="1"/>
                      </a:moveTo>
                      <a:lnTo>
                        <a:pt x="0" y="870"/>
                      </a:lnTo>
                      <a:lnTo>
                        <a:pt x="66" y="947"/>
                      </a:lnTo>
                      <a:lnTo>
                        <a:pt x="1023" y="78"/>
                      </a:lnTo>
                      <a:lnTo>
                        <a:pt x="94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0" name="Google Shape;730;p32"/>
                <p:cNvSpPr/>
                <p:nvPr/>
              </p:nvSpPr>
              <p:spPr>
                <a:xfrm>
                  <a:off x="10516631" y="41050"/>
                  <a:ext cx="30281" cy="28392"/>
                </a:xfrm>
                <a:custGeom>
                  <a:avLst/>
                  <a:gdLst/>
                  <a:ahLst/>
                  <a:cxnLst/>
                  <a:rect l="l" t="t" r="r" b="b"/>
                  <a:pathLst>
                    <a:path w="529" h="496" extrusionOk="0">
                      <a:moveTo>
                        <a:pt x="462" y="1"/>
                      </a:moveTo>
                      <a:lnTo>
                        <a:pt x="0"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1" name="Google Shape;731;p32"/>
                <p:cNvSpPr/>
                <p:nvPr/>
              </p:nvSpPr>
              <p:spPr>
                <a:xfrm>
                  <a:off x="10533003" y="59311"/>
                  <a:ext cx="30911" cy="28392"/>
                </a:xfrm>
                <a:custGeom>
                  <a:avLst/>
                  <a:gdLst/>
                  <a:ahLst/>
                  <a:cxnLst/>
                  <a:rect l="l" t="t" r="r" b="b"/>
                  <a:pathLst>
                    <a:path w="540" h="496" extrusionOk="0">
                      <a:moveTo>
                        <a:pt x="473" y="1"/>
                      </a:moveTo>
                      <a:lnTo>
                        <a:pt x="0" y="430"/>
                      </a:lnTo>
                      <a:lnTo>
                        <a:pt x="77" y="495"/>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2" name="Google Shape;732;p32"/>
                <p:cNvSpPr/>
                <p:nvPr/>
              </p:nvSpPr>
              <p:spPr>
                <a:xfrm>
                  <a:off x="10549374" y="77571"/>
                  <a:ext cx="30911" cy="29022"/>
                </a:xfrm>
                <a:custGeom>
                  <a:avLst/>
                  <a:gdLst/>
                  <a:ahLst/>
                  <a:cxnLst/>
                  <a:rect l="l" t="t" r="r" b="b"/>
                  <a:pathLst>
                    <a:path w="540" h="507" extrusionOk="0">
                      <a:moveTo>
                        <a:pt x="473" y="1"/>
                      </a:moveTo>
                      <a:lnTo>
                        <a:pt x="0" y="429"/>
                      </a:lnTo>
                      <a:lnTo>
                        <a:pt x="77" y="506"/>
                      </a:lnTo>
                      <a:lnTo>
                        <a:pt x="539" y="78"/>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3" name="Google Shape;733;p32"/>
                <p:cNvSpPr/>
                <p:nvPr/>
              </p:nvSpPr>
              <p:spPr>
                <a:xfrm>
                  <a:off x="10567005" y="95832"/>
                  <a:ext cx="30224" cy="29022"/>
                </a:xfrm>
                <a:custGeom>
                  <a:avLst/>
                  <a:gdLst/>
                  <a:ahLst/>
                  <a:cxnLst/>
                  <a:rect l="l" t="t" r="r" b="b"/>
                  <a:pathLst>
                    <a:path w="528" h="507" extrusionOk="0">
                      <a:moveTo>
                        <a:pt x="462" y="0"/>
                      </a:moveTo>
                      <a:lnTo>
                        <a:pt x="0" y="429"/>
                      </a:lnTo>
                      <a:lnTo>
                        <a:pt x="66" y="506"/>
                      </a:lnTo>
                      <a:lnTo>
                        <a:pt x="528" y="77"/>
                      </a:lnTo>
                      <a:lnTo>
                        <a:pt x="46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4" name="Google Shape;734;p32"/>
                <p:cNvSpPr/>
                <p:nvPr/>
              </p:nvSpPr>
              <p:spPr>
                <a:xfrm>
                  <a:off x="10583377" y="88905"/>
                  <a:ext cx="58559" cy="54209"/>
                </a:xfrm>
                <a:custGeom>
                  <a:avLst/>
                  <a:gdLst/>
                  <a:ahLst/>
                  <a:cxnLst/>
                  <a:rect l="l" t="t" r="r" b="b"/>
                  <a:pathLst>
                    <a:path w="1023" h="947" extrusionOk="0">
                      <a:moveTo>
                        <a:pt x="957" y="0"/>
                      </a:moveTo>
                      <a:lnTo>
                        <a:pt x="0" y="869"/>
                      </a:lnTo>
                      <a:lnTo>
                        <a:pt x="77"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5" name="Google Shape;735;p32"/>
                <p:cNvSpPr/>
                <p:nvPr/>
              </p:nvSpPr>
              <p:spPr>
                <a:xfrm>
                  <a:off x="10599691" y="132353"/>
                  <a:ext cx="30281" cy="29022"/>
                </a:xfrm>
                <a:custGeom>
                  <a:avLst/>
                  <a:gdLst/>
                  <a:ahLst/>
                  <a:cxnLst/>
                  <a:rect l="l" t="t" r="r" b="b"/>
                  <a:pathLst>
                    <a:path w="529" h="507" extrusionOk="0">
                      <a:moveTo>
                        <a:pt x="463" y="0"/>
                      </a:moveTo>
                      <a:lnTo>
                        <a:pt x="1" y="429"/>
                      </a:lnTo>
                      <a:lnTo>
                        <a:pt x="67" y="506"/>
                      </a:lnTo>
                      <a:lnTo>
                        <a:pt x="529"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6" name="Google Shape;736;p32"/>
                <p:cNvSpPr/>
                <p:nvPr/>
              </p:nvSpPr>
              <p:spPr>
                <a:xfrm>
                  <a:off x="10616692" y="150613"/>
                  <a:ext cx="30911" cy="29022"/>
                </a:xfrm>
                <a:custGeom>
                  <a:avLst/>
                  <a:gdLst/>
                  <a:ahLst/>
                  <a:cxnLst/>
                  <a:rect l="l" t="t" r="r" b="b"/>
                  <a:pathLst>
                    <a:path w="540" h="507" extrusionOk="0">
                      <a:moveTo>
                        <a:pt x="463" y="0"/>
                      </a:moveTo>
                      <a:lnTo>
                        <a:pt x="1" y="429"/>
                      </a:lnTo>
                      <a:lnTo>
                        <a:pt x="67" y="506"/>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7" name="Google Shape;737;p32"/>
                <p:cNvSpPr/>
                <p:nvPr/>
              </p:nvSpPr>
              <p:spPr>
                <a:xfrm>
                  <a:off x="10633064" y="169504"/>
                  <a:ext cx="30911" cy="28335"/>
                </a:xfrm>
                <a:custGeom>
                  <a:avLst/>
                  <a:gdLst/>
                  <a:ahLst/>
                  <a:cxnLst/>
                  <a:rect l="l" t="t" r="r" b="b"/>
                  <a:pathLst>
                    <a:path w="540" h="495" extrusionOk="0">
                      <a:moveTo>
                        <a:pt x="463" y="0"/>
                      </a:moveTo>
                      <a:lnTo>
                        <a:pt x="1" y="418"/>
                      </a:lnTo>
                      <a:lnTo>
                        <a:pt x="67" y="495"/>
                      </a:lnTo>
                      <a:lnTo>
                        <a:pt x="540" y="77"/>
                      </a:lnTo>
                      <a:lnTo>
                        <a:pt x="463"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8" name="Google Shape;738;p32"/>
                <p:cNvSpPr/>
                <p:nvPr/>
              </p:nvSpPr>
              <p:spPr>
                <a:xfrm>
                  <a:off x="10650065" y="187764"/>
                  <a:ext cx="30911" cy="28335"/>
                </a:xfrm>
                <a:custGeom>
                  <a:avLst/>
                  <a:gdLst/>
                  <a:ahLst/>
                  <a:cxnLst/>
                  <a:rect l="l" t="t" r="r" b="b"/>
                  <a:pathLst>
                    <a:path w="540" h="495" extrusionOk="0">
                      <a:moveTo>
                        <a:pt x="474" y="0"/>
                      </a:moveTo>
                      <a:lnTo>
                        <a:pt x="1" y="418"/>
                      </a:lnTo>
                      <a:lnTo>
                        <a:pt x="78" y="495"/>
                      </a:lnTo>
                      <a:lnTo>
                        <a:pt x="540" y="77"/>
                      </a:lnTo>
                      <a:lnTo>
                        <a:pt x="474"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9" name="Google Shape;739;p32"/>
                <p:cNvSpPr/>
                <p:nvPr/>
              </p:nvSpPr>
              <p:spPr>
                <a:xfrm>
                  <a:off x="10666436" y="180838"/>
                  <a:ext cx="58616" cy="54151"/>
                </a:xfrm>
                <a:custGeom>
                  <a:avLst/>
                  <a:gdLst/>
                  <a:ahLst/>
                  <a:cxnLst/>
                  <a:rect l="l" t="t" r="r" b="b"/>
                  <a:pathLst>
                    <a:path w="1024" h="946" extrusionOk="0">
                      <a:moveTo>
                        <a:pt x="957" y="0"/>
                      </a:moveTo>
                      <a:lnTo>
                        <a:pt x="1" y="869"/>
                      </a:lnTo>
                      <a:lnTo>
                        <a:pt x="78" y="946"/>
                      </a:lnTo>
                      <a:lnTo>
                        <a:pt x="1023" y="77"/>
                      </a:lnTo>
                      <a:lnTo>
                        <a:pt x="957"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0" name="Google Shape;740;p32"/>
                <p:cNvSpPr/>
                <p:nvPr/>
              </p:nvSpPr>
              <p:spPr>
                <a:xfrm>
                  <a:off x="10682808" y="224228"/>
                  <a:ext cx="30911" cy="28392"/>
                </a:xfrm>
                <a:custGeom>
                  <a:avLst/>
                  <a:gdLst/>
                  <a:ahLst/>
                  <a:cxnLst/>
                  <a:rect l="l" t="t" r="r" b="b"/>
                  <a:pathLst>
                    <a:path w="540" h="496" extrusionOk="0">
                      <a:moveTo>
                        <a:pt x="473" y="1"/>
                      </a:moveTo>
                      <a:lnTo>
                        <a:pt x="1" y="419"/>
                      </a:lnTo>
                      <a:lnTo>
                        <a:pt x="78" y="496"/>
                      </a:lnTo>
                      <a:lnTo>
                        <a:pt x="539" y="67"/>
                      </a:lnTo>
                      <a:lnTo>
                        <a:pt x="4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1" name="Google Shape;741;p32"/>
                <p:cNvSpPr/>
                <p:nvPr/>
              </p:nvSpPr>
              <p:spPr>
                <a:xfrm>
                  <a:off x="10700439" y="242489"/>
                  <a:ext cx="30281" cy="28392"/>
                </a:xfrm>
                <a:custGeom>
                  <a:avLst/>
                  <a:gdLst/>
                  <a:ahLst/>
                  <a:cxnLst/>
                  <a:rect l="l" t="t" r="r" b="b"/>
                  <a:pathLst>
                    <a:path w="529" h="496" extrusionOk="0">
                      <a:moveTo>
                        <a:pt x="462" y="1"/>
                      </a:moveTo>
                      <a:lnTo>
                        <a:pt x="1" y="419"/>
                      </a:lnTo>
                      <a:lnTo>
                        <a:pt x="66" y="496"/>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2" name="Google Shape;742;p32"/>
                <p:cNvSpPr/>
                <p:nvPr/>
              </p:nvSpPr>
              <p:spPr>
                <a:xfrm>
                  <a:off x="10717440" y="260749"/>
                  <a:ext cx="30281" cy="29022"/>
                </a:xfrm>
                <a:custGeom>
                  <a:avLst/>
                  <a:gdLst/>
                  <a:ahLst/>
                  <a:cxnLst/>
                  <a:rect l="l" t="t" r="r" b="b"/>
                  <a:pathLst>
                    <a:path w="529" h="507" extrusionOk="0">
                      <a:moveTo>
                        <a:pt x="462" y="1"/>
                      </a:moveTo>
                      <a:lnTo>
                        <a:pt x="0" y="430"/>
                      </a:lnTo>
                      <a:lnTo>
                        <a:pt x="66" y="507"/>
                      </a:lnTo>
                      <a:lnTo>
                        <a:pt x="528"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3" name="Google Shape;743;p32"/>
                <p:cNvSpPr/>
                <p:nvPr/>
              </p:nvSpPr>
              <p:spPr>
                <a:xfrm>
                  <a:off x="10733812" y="279010"/>
                  <a:ext cx="30911" cy="29022"/>
                </a:xfrm>
                <a:custGeom>
                  <a:avLst/>
                  <a:gdLst/>
                  <a:ahLst/>
                  <a:cxnLst/>
                  <a:rect l="l" t="t" r="r" b="b"/>
                  <a:pathLst>
                    <a:path w="540" h="507" extrusionOk="0">
                      <a:moveTo>
                        <a:pt x="462" y="1"/>
                      </a:moveTo>
                      <a:lnTo>
                        <a:pt x="0" y="429"/>
                      </a:lnTo>
                      <a:lnTo>
                        <a:pt x="66" y="506"/>
                      </a:lnTo>
                      <a:lnTo>
                        <a:pt x="539" y="78"/>
                      </a:lnTo>
                      <a:lnTo>
                        <a:pt x="462"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4" name="Google Shape;744;p32"/>
                <p:cNvSpPr/>
                <p:nvPr/>
              </p:nvSpPr>
              <p:spPr>
                <a:xfrm>
                  <a:off x="10750183" y="272083"/>
                  <a:ext cx="58616" cy="54209"/>
                </a:xfrm>
                <a:custGeom>
                  <a:avLst/>
                  <a:gdLst/>
                  <a:ahLst/>
                  <a:cxnLst/>
                  <a:rect l="l" t="t" r="r" b="b"/>
                  <a:pathLst>
                    <a:path w="1024" h="947" extrusionOk="0">
                      <a:moveTo>
                        <a:pt x="957" y="1"/>
                      </a:moveTo>
                      <a:lnTo>
                        <a:pt x="0" y="869"/>
                      </a:lnTo>
                      <a:lnTo>
                        <a:pt x="66" y="946"/>
                      </a:lnTo>
                      <a:lnTo>
                        <a:pt x="1023" y="78"/>
                      </a:lnTo>
                      <a:lnTo>
                        <a:pt x="95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45" name="Google Shape;745;p32"/>
              <p:cNvSpPr/>
              <p:nvPr/>
            </p:nvSpPr>
            <p:spPr>
              <a:xfrm>
                <a:off x="6884416" y="-1990299"/>
                <a:ext cx="210767" cy="215461"/>
              </a:xfrm>
              <a:custGeom>
                <a:avLst/>
                <a:gdLst/>
                <a:ahLst/>
                <a:cxnLst/>
                <a:rect l="l" t="t" r="r" b="b"/>
                <a:pathLst>
                  <a:path w="3682" h="3764" extrusionOk="0">
                    <a:moveTo>
                      <a:pt x="203" y="1"/>
                    </a:moveTo>
                    <a:cubicBezTo>
                      <a:pt x="94" y="1"/>
                      <a:pt x="0" y="117"/>
                      <a:pt x="94" y="234"/>
                    </a:cubicBezTo>
                    <a:cubicBezTo>
                      <a:pt x="1127" y="1455"/>
                      <a:pt x="2205" y="2642"/>
                      <a:pt x="3382" y="3720"/>
                    </a:cubicBezTo>
                    <a:cubicBezTo>
                      <a:pt x="3419" y="3751"/>
                      <a:pt x="3456" y="3763"/>
                      <a:pt x="3489" y="3763"/>
                    </a:cubicBezTo>
                    <a:cubicBezTo>
                      <a:pt x="3610" y="3763"/>
                      <a:pt x="3681" y="3588"/>
                      <a:pt x="3569" y="3467"/>
                    </a:cubicBezTo>
                    <a:cubicBezTo>
                      <a:pt x="2469" y="2356"/>
                      <a:pt x="1369" y="1246"/>
                      <a:pt x="336" y="69"/>
                    </a:cubicBezTo>
                    <a:cubicBezTo>
                      <a:pt x="297" y="21"/>
                      <a:pt x="249" y="1"/>
                      <a:pt x="203" y="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746" name="Google Shape;746;p32"/>
            <p:cNvGrpSpPr/>
            <p:nvPr/>
          </p:nvGrpSpPr>
          <p:grpSpPr>
            <a:xfrm rot="-6966032">
              <a:off x="156170" y="3819585"/>
              <a:ext cx="664004" cy="923425"/>
              <a:chOff x="10478963" y="-3477862"/>
              <a:chExt cx="489325" cy="680500"/>
            </a:xfrm>
          </p:grpSpPr>
          <p:sp>
            <p:nvSpPr>
              <p:cNvPr id="747" name="Google Shape;747;p32"/>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1"/>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8" name="Google Shape;748;p32"/>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9" name="Google Shape;749;p32"/>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0" name="Google Shape;750;p32"/>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1" name="Google Shape;751;p32"/>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2" name="Google Shape;752;p32"/>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3" name="Google Shape;753;p32"/>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4" name="Google Shape;754;p32"/>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5" name="Google Shape;755;p32"/>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6" name="Google Shape;756;p32"/>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7" name="Google Shape;757;p32"/>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8" name="Google Shape;758;p32"/>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9" name="Google Shape;759;p32"/>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0" name="Google Shape;760;p32"/>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1" name="Google Shape;761;p32"/>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2" name="Google Shape;762;p32"/>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3" name="Google Shape;763;p32"/>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4027036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64"/>
        <p:cNvGrpSpPr/>
        <p:nvPr/>
      </p:nvGrpSpPr>
      <p:grpSpPr>
        <a:xfrm>
          <a:off x="0" y="0"/>
          <a:ext cx="0" cy="0"/>
          <a:chOff x="0" y="0"/>
          <a:chExt cx="0" cy="0"/>
        </a:xfrm>
      </p:grpSpPr>
      <p:sp>
        <p:nvSpPr>
          <p:cNvPr id="765" name="Google Shape;765;p33"/>
          <p:cNvSpPr/>
          <p:nvPr/>
        </p:nvSpPr>
        <p:spPr>
          <a:xfrm>
            <a:off x="734100" y="744000"/>
            <a:ext cx="16819800" cy="8799000"/>
          </a:xfrm>
          <a:prstGeom prst="rect">
            <a:avLst/>
          </a:prstGeom>
          <a:solidFill>
            <a:schemeClr val="lt1"/>
          </a:solidFill>
          <a:ln w="19050" cap="flat" cmpd="sng">
            <a:solidFill>
              <a:schemeClr val="dk1"/>
            </a:solidFill>
            <a:prstDash val="solid"/>
            <a:round/>
            <a:headEnd type="none" w="sm" len="sm"/>
            <a:tailEnd type="none" w="sm" len="sm"/>
          </a:ln>
          <a:effectLst>
            <a:outerShdw dist="180975" dir="1980000" algn="bl" rotWithShape="0">
              <a:schemeClr val="dk1"/>
            </a:outerShdw>
          </a:effectLst>
        </p:spPr>
        <p:txBody>
          <a:bodyPr spcFirstLastPara="1" wrap="square" lIns="182850" tIns="182850" rIns="182850" bIns="182850" anchor="ctr" anchorCtr="0">
            <a:noAutofit/>
          </a:bodyPr>
          <a:lstStyle/>
          <a:p>
            <a:pPr marL="0" marR="0" lvl="0" indent="0" algn="ctr"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Manrope"/>
              <a:ea typeface="Manrope"/>
              <a:cs typeface="Manrope"/>
              <a:sym typeface="Manrope"/>
            </a:endParaRPr>
          </a:p>
        </p:txBody>
      </p:sp>
      <p:grpSp>
        <p:nvGrpSpPr>
          <p:cNvPr id="766" name="Google Shape;766;p33"/>
          <p:cNvGrpSpPr/>
          <p:nvPr/>
        </p:nvGrpSpPr>
        <p:grpSpPr>
          <a:xfrm>
            <a:off x="15989756" y="-5"/>
            <a:ext cx="2247384" cy="9329506"/>
            <a:chOff x="7994878" y="-3"/>
            <a:chExt cx="1123692" cy="4664753"/>
          </a:xfrm>
        </p:grpSpPr>
        <p:grpSp>
          <p:nvGrpSpPr>
            <p:cNvPr id="767" name="Google Shape;767;p33"/>
            <p:cNvGrpSpPr/>
            <p:nvPr/>
          </p:nvGrpSpPr>
          <p:grpSpPr>
            <a:xfrm rot="7188616" flipH="1">
              <a:off x="8226983" y="55492"/>
              <a:ext cx="659482" cy="917228"/>
              <a:chOff x="10478963" y="-3477862"/>
              <a:chExt cx="489325" cy="680500"/>
            </a:xfrm>
          </p:grpSpPr>
          <p:sp>
            <p:nvSpPr>
              <p:cNvPr id="768" name="Google Shape;768;p33"/>
              <p:cNvSpPr/>
              <p:nvPr/>
            </p:nvSpPr>
            <p:spPr>
              <a:xfrm>
                <a:off x="10478963" y="-3477862"/>
                <a:ext cx="489325" cy="680500"/>
              </a:xfrm>
              <a:custGeom>
                <a:avLst/>
                <a:gdLst/>
                <a:ahLst/>
                <a:cxnLst/>
                <a:rect l="l" t="t" r="r" b="b"/>
                <a:pathLst>
                  <a:path w="19573" h="27220" extrusionOk="0">
                    <a:moveTo>
                      <a:pt x="9542" y="8584"/>
                    </a:moveTo>
                    <a:cubicBezTo>
                      <a:pt x="9563" y="8584"/>
                      <a:pt x="9606" y="8584"/>
                      <a:pt x="9627" y="8605"/>
                    </a:cubicBezTo>
                    <a:cubicBezTo>
                      <a:pt x="12736" y="9563"/>
                      <a:pt x="14462" y="12865"/>
                      <a:pt x="13503" y="15953"/>
                    </a:cubicBezTo>
                    <a:cubicBezTo>
                      <a:pt x="12724" y="18481"/>
                      <a:pt x="10397" y="20093"/>
                      <a:pt x="7894" y="20093"/>
                    </a:cubicBezTo>
                    <a:cubicBezTo>
                      <a:pt x="7318" y="20093"/>
                      <a:pt x="6733" y="20008"/>
                      <a:pt x="6155" y="19829"/>
                    </a:cubicBezTo>
                    <a:cubicBezTo>
                      <a:pt x="6113" y="19829"/>
                      <a:pt x="6092" y="19808"/>
                      <a:pt x="6070" y="19808"/>
                    </a:cubicBezTo>
                    <a:lnTo>
                      <a:pt x="9542" y="8584"/>
                    </a:lnTo>
                    <a:close/>
                    <a:moveTo>
                      <a:pt x="8481" y="0"/>
                    </a:moveTo>
                    <a:cubicBezTo>
                      <a:pt x="8223" y="0"/>
                      <a:pt x="7990" y="159"/>
                      <a:pt x="7902" y="405"/>
                    </a:cubicBezTo>
                    <a:lnTo>
                      <a:pt x="107" y="25622"/>
                    </a:lnTo>
                    <a:cubicBezTo>
                      <a:pt x="0" y="25941"/>
                      <a:pt x="171" y="26261"/>
                      <a:pt x="490" y="26367"/>
                    </a:cubicBezTo>
                    <a:lnTo>
                      <a:pt x="3174" y="27198"/>
                    </a:lnTo>
                    <a:cubicBezTo>
                      <a:pt x="3229" y="27213"/>
                      <a:pt x="3285" y="27220"/>
                      <a:pt x="3340" y="27220"/>
                    </a:cubicBezTo>
                    <a:cubicBezTo>
                      <a:pt x="3598" y="27220"/>
                      <a:pt x="3831" y="27061"/>
                      <a:pt x="3919" y="26814"/>
                    </a:cubicBezTo>
                    <a:lnTo>
                      <a:pt x="3898" y="26793"/>
                    </a:lnTo>
                    <a:lnTo>
                      <a:pt x="4728" y="24174"/>
                    </a:lnTo>
                    <a:cubicBezTo>
                      <a:pt x="4750" y="24174"/>
                      <a:pt x="4771" y="24195"/>
                      <a:pt x="4792" y="24195"/>
                    </a:cubicBezTo>
                    <a:cubicBezTo>
                      <a:pt x="5824" y="24514"/>
                      <a:pt x="6868" y="24665"/>
                      <a:pt x="7895" y="24665"/>
                    </a:cubicBezTo>
                    <a:cubicBezTo>
                      <a:pt x="12355" y="24665"/>
                      <a:pt x="16484" y="21800"/>
                      <a:pt x="17869" y="17316"/>
                    </a:cubicBezTo>
                    <a:cubicBezTo>
                      <a:pt x="19573" y="11800"/>
                      <a:pt x="16485" y="5943"/>
                      <a:pt x="10990" y="4239"/>
                    </a:cubicBezTo>
                    <a:cubicBezTo>
                      <a:pt x="10947" y="4239"/>
                      <a:pt x="10926" y="4218"/>
                      <a:pt x="10905" y="4218"/>
                    </a:cubicBezTo>
                    <a:lnTo>
                      <a:pt x="11714" y="1598"/>
                    </a:lnTo>
                    <a:cubicBezTo>
                      <a:pt x="11821" y="1279"/>
                      <a:pt x="11650" y="959"/>
                      <a:pt x="11331" y="853"/>
                    </a:cubicBezTo>
                    <a:lnTo>
                      <a:pt x="8647" y="22"/>
                    </a:lnTo>
                    <a:cubicBezTo>
                      <a:pt x="8592" y="7"/>
                      <a:pt x="8536" y="0"/>
                      <a:pt x="8481" y="0"/>
                    </a:cubicBezTo>
                    <a:close/>
                  </a:path>
                </a:pathLst>
              </a:custGeom>
              <a:solidFill>
                <a:schemeClr val="accent2"/>
              </a:solidFill>
              <a:ln>
                <a:noFill/>
              </a:ln>
              <a:effectLst>
                <a:outerShdw dist="38100" dir="2820000" algn="bl" rotWithShape="0">
                  <a:schemeClr val="dk1"/>
                </a:outerShdw>
              </a:effectLst>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9" name="Google Shape;769;p33"/>
              <p:cNvSpPr/>
              <p:nvPr/>
            </p:nvSpPr>
            <p:spPr>
              <a:xfrm>
                <a:off x="10667988" y="-3447512"/>
                <a:ext cx="26100" cy="14400"/>
              </a:xfrm>
              <a:custGeom>
                <a:avLst/>
                <a:gdLst/>
                <a:ahLst/>
                <a:cxnLst/>
                <a:rect l="l" t="t" r="r" b="b"/>
                <a:pathLst>
                  <a:path w="1044" h="576" extrusionOk="0">
                    <a:moveTo>
                      <a:pt x="85" y="1"/>
                    </a:moveTo>
                    <a:lnTo>
                      <a:pt x="0" y="278"/>
                    </a:lnTo>
                    <a:lnTo>
                      <a:pt x="958"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0" name="Google Shape;770;p33"/>
              <p:cNvSpPr/>
              <p:nvPr/>
            </p:nvSpPr>
            <p:spPr>
              <a:xfrm>
                <a:off x="10653613" y="-3401187"/>
                <a:ext cx="26625" cy="14400"/>
              </a:xfrm>
              <a:custGeom>
                <a:avLst/>
                <a:gdLst/>
                <a:ahLst/>
                <a:cxnLst/>
                <a:rect l="l" t="t" r="r" b="b"/>
                <a:pathLst>
                  <a:path w="1065" h="576" extrusionOk="0">
                    <a:moveTo>
                      <a:pt x="85" y="1"/>
                    </a:moveTo>
                    <a:lnTo>
                      <a:pt x="0" y="278"/>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1" name="Google Shape;771;p33"/>
              <p:cNvSpPr/>
              <p:nvPr/>
            </p:nvSpPr>
            <p:spPr>
              <a:xfrm>
                <a:off x="10640288" y="-33580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2" name="Google Shape;772;p33"/>
              <p:cNvSpPr/>
              <p:nvPr/>
            </p:nvSpPr>
            <p:spPr>
              <a:xfrm>
                <a:off x="10625913" y="-3311737"/>
                <a:ext cx="26650" cy="14400"/>
              </a:xfrm>
              <a:custGeom>
                <a:avLst/>
                <a:gdLst/>
                <a:ahLst/>
                <a:cxnLst/>
                <a:rect l="l" t="t" r="r" b="b"/>
                <a:pathLst>
                  <a:path w="1066" h="576" extrusionOk="0">
                    <a:moveTo>
                      <a:pt x="86" y="1"/>
                    </a:moveTo>
                    <a:lnTo>
                      <a:pt x="1" y="278"/>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3" name="Google Shape;773;p33"/>
              <p:cNvSpPr/>
              <p:nvPr/>
            </p:nvSpPr>
            <p:spPr>
              <a:xfrm>
                <a:off x="10612613" y="-32686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4" name="Google Shape;774;p33"/>
              <p:cNvSpPr/>
              <p:nvPr/>
            </p:nvSpPr>
            <p:spPr>
              <a:xfrm>
                <a:off x="10598238" y="-3222287"/>
                <a:ext cx="26625" cy="14400"/>
              </a:xfrm>
              <a:custGeom>
                <a:avLst/>
                <a:gdLst/>
                <a:ahLst/>
                <a:cxnLst/>
                <a:rect l="l" t="t" r="r" b="b"/>
                <a:pathLst>
                  <a:path w="1065" h="576" extrusionOk="0">
                    <a:moveTo>
                      <a:pt x="85" y="1"/>
                    </a:moveTo>
                    <a:lnTo>
                      <a:pt x="0" y="277"/>
                    </a:lnTo>
                    <a:lnTo>
                      <a:pt x="958"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5" name="Google Shape;775;p33"/>
              <p:cNvSpPr/>
              <p:nvPr/>
            </p:nvSpPr>
            <p:spPr>
              <a:xfrm>
                <a:off x="10584913" y="-31791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6" name="Google Shape;776;p33"/>
              <p:cNvSpPr/>
              <p:nvPr/>
            </p:nvSpPr>
            <p:spPr>
              <a:xfrm>
                <a:off x="10570538" y="-3132837"/>
                <a:ext cx="26650" cy="14400"/>
              </a:xfrm>
              <a:custGeom>
                <a:avLst/>
                <a:gdLst/>
                <a:ahLst/>
                <a:cxnLst/>
                <a:rect l="l" t="t" r="r" b="b"/>
                <a:pathLst>
                  <a:path w="1066" h="576" extrusionOk="0">
                    <a:moveTo>
                      <a:pt x="86" y="1"/>
                    </a:moveTo>
                    <a:lnTo>
                      <a:pt x="1" y="277"/>
                    </a:lnTo>
                    <a:lnTo>
                      <a:pt x="959" y="576"/>
                    </a:lnTo>
                    <a:lnTo>
                      <a:pt x="1065"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7" name="Google Shape;777;p33"/>
              <p:cNvSpPr/>
              <p:nvPr/>
            </p:nvSpPr>
            <p:spPr>
              <a:xfrm>
                <a:off x="10557238" y="-30897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8" name="Google Shape;778;p33"/>
              <p:cNvSpPr/>
              <p:nvPr/>
            </p:nvSpPr>
            <p:spPr>
              <a:xfrm>
                <a:off x="10542863" y="-3043387"/>
                <a:ext cx="26650" cy="14400"/>
              </a:xfrm>
              <a:custGeom>
                <a:avLst/>
                <a:gdLst/>
                <a:ahLst/>
                <a:cxnLst/>
                <a:rect l="l" t="t" r="r" b="b"/>
                <a:pathLst>
                  <a:path w="1066" h="576" extrusionOk="0">
                    <a:moveTo>
                      <a:pt x="85" y="1"/>
                    </a:moveTo>
                    <a:lnTo>
                      <a:pt x="0" y="277"/>
                    </a:lnTo>
                    <a:lnTo>
                      <a:pt x="959" y="576"/>
                    </a:lnTo>
                    <a:lnTo>
                      <a:pt x="1065"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9" name="Google Shape;779;p33"/>
              <p:cNvSpPr/>
              <p:nvPr/>
            </p:nvSpPr>
            <p:spPr>
              <a:xfrm>
                <a:off x="10529538" y="-3000262"/>
                <a:ext cx="26125" cy="14400"/>
              </a:xfrm>
              <a:custGeom>
                <a:avLst/>
                <a:gdLst/>
                <a:ahLst/>
                <a:cxnLst/>
                <a:rect l="l" t="t" r="r" b="b"/>
                <a:pathLst>
                  <a:path w="1045" h="576" extrusionOk="0">
                    <a:moveTo>
                      <a:pt x="86" y="1"/>
                    </a:moveTo>
                    <a:lnTo>
                      <a:pt x="1" y="278"/>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0" name="Google Shape;780;p33"/>
              <p:cNvSpPr/>
              <p:nvPr/>
            </p:nvSpPr>
            <p:spPr>
              <a:xfrm>
                <a:off x="10515163" y="-2953937"/>
                <a:ext cx="26125" cy="14400"/>
              </a:xfrm>
              <a:custGeom>
                <a:avLst/>
                <a:gdLst/>
                <a:ahLst/>
                <a:cxnLst/>
                <a:rect l="l" t="t" r="r" b="b"/>
                <a:pathLst>
                  <a:path w="1045" h="576" extrusionOk="0">
                    <a:moveTo>
                      <a:pt x="86" y="1"/>
                    </a:moveTo>
                    <a:lnTo>
                      <a:pt x="1" y="277"/>
                    </a:lnTo>
                    <a:lnTo>
                      <a:pt x="959" y="576"/>
                    </a:lnTo>
                    <a:lnTo>
                      <a:pt x="1044" y="299"/>
                    </a:lnTo>
                    <a:lnTo>
                      <a:pt x="8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1" name="Google Shape;781;p33"/>
              <p:cNvSpPr/>
              <p:nvPr/>
            </p:nvSpPr>
            <p:spPr>
              <a:xfrm>
                <a:off x="10501863" y="-2910812"/>
                <a:ext cx="26100" cy="14400"/>
              </a:xfrm>
              <a:custGeom>
                <a:avLst/>
                <a:gdLst/>
                <a:ahLst/>
                <a:cxnLst/>
                <a:rect l="l" t="t" r="r" b="b"/>
                <a:pathLst>
                  <a:path w="1044" h="576" extrusionOk="0">
                    <a:moveTo>
                      <a:pt x="85" y="1"/>
                    </a:moveTo>
                    <a:lnTo>
                      <a:pt x="0" y="278"/>
                    </a:lnTo>
                    <a:lnTo>
                      <a:pt x="959" y="576"/>
                    </a:lnTo>
                    <a:lnTo>
                      <a:pt x="1044" y="299"/>
                    </a:lnTo>
                    <a:lnTo>
                      <a:pt x="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2" name="Google Shape;782;p33"/>
              <p:cNvSpPr/>
              <p:nvPr/>
            </p:nvSpPr>
            <p:spPr>
              <a:xfrm>
                <a:off x="10487488" y="-2865012"/>
                <a:ext cx="26100" cy="14925"/>
              </a:xfrm>
              <a:custGeom>
                <a:avLst/>
                <a:gdLst/>
                <a:ahLst/>
                <a:cxnLst/>
                <a:rect l="l" t="t" r="r" b="b"/>
                <a:pathLst>
                  <a:path w="1044" h="597" extrusionOk="0">
                    <a:moveTo>
                      <a:pt x="85" y="0"/>
                    </a:moveTo>
                    <a:lnTo>
                      <a:pt x="0" y="298"/>
                    </a:lnTo>
                    <a:lnTo>
                      <a:pt x="959" y="597"/>
                    </a:lnTo>
                    <a:lnTo>
                      <a:pt x="1044" y="320"/>
                    </a:lnTo>
                    <a:lnTo>
                      <a:pt x="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3" name="Google Shape;783;p33"/>
              <p:cNvSpPr/>
              <p:nvPr/>
            </p:nvSpPr>
            <p:spPr>
              <a:xfrm>
                <a:off x="10626988" y="-3075337"/>
                <a:ext cx="201800" cy="114150"/>
              </a:xfrm>
              <a:custGeom>
                <a:avLst/>
                <a:gdLst/>
                <a:ahLst/>
                <a:cxnLst/>
                <a:rect l="l" t="t" r="r" b="b"/>
                <a:pathLst>
                  <a:path w="8072" h="4566" extrusionOk="0">
                    <a:moveTo>
                      <a:pt x="8072" y="1"/>
                    </a:moveTo>
                    <a:cubicBezTo>
                      <a:pt x="8056" y="55"/>
                      <a:pt x="8039" y="108"/>
                      <a:pt x="8023" y="161"/>
                    </a:cubicBezTo>
                    <a:lnTo>
                      <a:pt x="8023" y="161"/>
                    </a:lnTo>
                    <a:cubicBezTo>
                      <a:pt x="8057" y="59"/>
                      <a:pt x="8072" y="1"/>
                      <a:pt x="8072" y="1"/>
                    </a:cubicBezTo>
                    <a:close/>
                    <a:moveTo>
                      <a:pt x="8023" y="161"/>
                    </a:moveTo>
                    <a:cubicBezTo>
                      <a:pt x="7758" y="951"/>
                      <a:pt x="6354" y="4402"/>
                      <a:pt x="2028" y="4402"/>
                    </a:cubicBezTo>
                    <a:cubicBezTo>
                      <a:pt x="1413" y="4402"/>
                      <a:pt x="739" y="4332"/>
                      <a:pt x="0" y="4175"/>
                    </a:cubicBezTo>
                    <a:lnTo>
                      <a:pt x="0" y="4175"/>
                    </a:lnTo>
                    <a:cubicBezTo>
                      <a:pt x="0" y="4175"/>
                      <a:pt x="1051" y="4566"/>
                      <a:pt x="2420" y="4566"/>
                    </a:cubicBezTo>
                    <a:cubicBezTo>
                      <a:pt x="4331" y="4566"/>
                      <a:pt x="6863" y="3805"/>
                      <a:pt x="8023" y="161"/>
                    </a:cubicBez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4" name="Google Shape;784;p33"/>
              <p:cNvSpPr/>
              <p:nvPr/>
            </p:nvSpPr>
            <p:spPr>
              <a:xfrm>
                <a:off x="10727613" y="-3454437"/>
                <a:ext cx="32500" cy="63925"/>
              </a:xfrm>
              <a:custGeom>
                <a:avLst/>
                <a:gdLst/>
                <a:ahLst/>
                <a:cxnLst/>
                <a:rect l="l" t="t" r="r" b="b"/>
                <a:pathLst>
                  <a:path w="1300" h="2557" extrusionOk="0">
                    <a:moveTo>
                      <a:pt x="0" y="1"/>
                    </a:moveTo>
                    <a:lnTo>
                      <a:pt x="703" y="384"/>
                    </a:lnTo>
                    <a:cubicBezTo>
                      <a:pt x="895" y="469"/>
                      <a:pt x="1001" y="682"/>
                      <a:pt x="959" y="874"/>
                    </a:cubicBezTo>
                    <a:lnTo>
                      <a:pt x="661" y="2557"/>
                    </a:lnTo>
                    <a:lnTo>
                      <a:pt x="661" y="2557"/>
                    </a:lnTo>
                    <a:lnTo>
                      <a:pt x="1257" y="661"/>
                    </a:lnTo>
                    <a:cubicBezTo>
                      <a:pt x="1300" y="533"/>
                      <a:pt x="1214" y="384"/>
                      <a:pt x="1087" y="342"/>
                    </a:cubicBezTo>
                    <a:lnTo>
                      <a:pt x="0" y="1"/>
                    </a:lnTo>
                    <a:close/>
                  </a:path>
                </a:pathLst>
              </a:custGeom>
              <a:solidFill>
                <a:srgbClr val="F9F9F9">
                  <a:alpha val="31009"/>
                </a:srgbClr>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785" name="Google Shape;785;p33"/>
            <p:cNvGrpSpPr/>
            <p:nvPr/>
          </p:nvGrpSpPr>
          <p:grpSpPr>
            <a:xfrm>
              <a:off x="8022859" y="4531299"/>
              <a:ext cx="658645" cy="133451"/>
              <a:chOff x="9930175" y="1022450"/>
              <a:chExt cx="120450" cy="24400"/>
            </a:xfrm>
          </p:grpSpPr>
          <p:sp>
            <p:nvSpPr>
              <p:cNvPr id="786" name="Google Shape;786;p33"/>
              <p:cNvSpPr/>
              <p:nvPr/>
            </p:nvSpPr>
            <p:spPr>
              <a:xfrm>
                <a:off x="9930175" y="1032275"/>
                <a:ext cx="13750" cy="12575"/>
              </a:xfrm>
              <a:custGeom>
                <a:avLst/>
                <a:gdLst/>
                <a:ahLst/>
                <a:cxnLst/>
                <a:rect l="l" t="t" r="r" b="b"/>
                <a:pathLst>
                  <a:path w="550" h="503" extrusionOk="0">
                    <a:moveTo>
                      <a:pt x="308" y="84"/>
                    </a:moveTo>
                    <a:cubicBezTo>
                      <a:pt x="338" y="84"/>
                      <a:pt x="368" y="88"/>
                      <a:pt x="396" y="95"/>
                    </a:cubicBezTo>
                    <a:cubicBezTo>
                      <a:pt x="363" y="139"/>
                      <a:pt x="319" y="183"/>
                      <a:pt x="264" y="205"/>
                    </a:cubicBezTo>
                    <a:cubicBezTo>
                      <a:pt x="242" y="216"/>
                      <a:pt x="209" y="227"/>
                      <a:pt x="165" y="227"/>
                    </a:cubicBezTo>
                    <a:cubicBezTo>
                      <a:pt x="121" y="227"/>
                      <a:pt x="77" y="183"/>
                      <a:pt x="132" y="139"/>
                    </a:cubicBezTo>
                    <a:cubicBezTo>
                      <a:pt x="177" y="101"/>
                      <a:pt x="243" y="84"/>
                      <a:pt x="308" y="84"/>
                    </a:cubicBezTo>
                    <a:close/>
                    <a:moveTo>
                      <a:pt x="274" y="0"/>
                    </a:moveTo>
                    <a:cubicBezTo>
                      <a:pt x="252" y="0"/>
                      <a:pt x="231" y="2"/>
                      <a:pt x="209" y="7"/>
                    </a:cubicBezTo>
                    <a:cubicBezTo>
                      <a:pt x="121" y="29"/>
                      <a:pt x="0" y="95"/>
                      <a:pt x="11" y="194"/>
                    </a:cubicBezTo>
                    <a:cubicBezTo>
                      <a:pt x="11" y="281"/>
                      <a:pt x="105" y="317"/>
                      <a:pt x="180" y="317"/>
                    </a:cubicBezTo>
                    <a:cubicBezTo>
                      <a:pt x="190" y="317"/>
                      <a:pt x="200" y="316"/>
                      <a:pt x="209" y="315"/>
                    </a:cubicBezTo>
                    <a:cubicBezTo>
                      <a:pt x="286" y="304"/>
                      <a:pt x="363" y="271"/>
                      <a:pt x="418" y="227"/>
                    </a:cubicBezTo>
                    <a:cubicBezTo>
                      <a:pt x="418" y="293"/>
                      <a:pt x="418" y="359"/>
                      <a:pt x="418" y="436"/>
                    </a:cubicBezTo>
                    <a:cubicBezTo>
                      <a:pt x="418" y="471"/>
                      <a:pt x="459" y="502"/>
                      <a:pt x="491" y="502"/>
                    </a:cubicBezTo>
                    <a:cubicBezTo>
                      <a:pt x="509" y="502"/>
                      <a:pt x="524" y="493"/>
                      <a:pt x="528" y="469"/>
                    </a:cubicBezTo>
                    <a:cubicBezTo>
                      <a:pt x="550" y="351"/>
                      <a:pt x="529" y="233"/>
                      <a:pt x="498" y="125"/>
                    </a:cubicBezTo>
                    <a:lnTo>
                      <a:pt x="498" y="125"/>
                    </a:lnTo>
                    <a:cubicBezTo>
                      <a:pt x="508" y="112"/>
                      <a:pt x="516" y="83"/>
                      <a:pt x="495" y="73"/>
                    </a:cubicBezTo>
                    <a:cubicBezTo>
                      <a:pt x="435" y="30"/>
                      <a:pt x="354" y="0"/>
                      <a:pt x="274"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7" name="Google Shape;787;p33"/>
              <p:cNvSpPr/>
              <p:nvPr/>
            </p:nvSpPr>
            <p:spPr>
              <a:xfrm>
                <a:off x="9946125" y="1022950"/>
                <a:ext cx="16250" cy="9000"/>
              </a:xfrm>
              <a:custGeom>
                <a:avLst/>
                <a:gdLst/>
                <a:ahLst/>
                <a:cxnLst/>
                <a:rect l="l" t="t" r="r" b="b"/>
                <a:pathLst>
                  <a:path w="650" h="360" extrusionOk="0">
                    <a:moveTo>
                      <a:pt x="72" y="1"/>
                    </a:moveTo>
                    <a:cubicBezTo>
                      <a:pt x="60" y="1"/>
                      <a:pt x="46" y="2"/>
                      <a:pt x="33" y="6"/>
                    </a:cubicBezTo>
                    <a:cubicBezTo>
                      <a:pt x="0" y="17"/>
                      <a:pt x="22" y="83"/>
                      <a:pt x="55" y="83"/>
                    </a:cubicBezTo>
                    <a:cubicBezTo>
                      <a:pt x="58" y="83"/>
                      <a:pt x="61" y="82"/>
                      <a:pt x="64" y="82"/>
                    </a:cubicBezTo>
                    <a:cubicBezTo>
                      <a:pt x="104" y="82"/>
                      <a:pt x="55" y="161"/>
                      <a:pt x="44" y="171"/>
                    </a:cubicBezTo>
                    <a:cubicBezTo>
                      <a:pt x="44" y="182"/>
                      <a:pt x="44" y="204"/>
                      <a:pt x="44" y="226"/>
                    </a:cubicBezTo>
                    <a:cubicBezTo>
                      <a:pt x="55" y="270"/>
                      <a:pt x="99" y="314"/>
                      <a:pt x="143" y="325"/>
                    </a:cubicBezTo>
                    <a:cubicBezTo>
                      <a:pt x="220" y="358"/>
                      <a:pt x="297" y="347"/>
                      <a:pt x="374" y="358"/>
                    </a:cubicBezTo>
                    <a:cubicBezTo>
                      <a:pt x="405" y="358"/>
                      <a:pt x="436" y="360"/>
                      <a:pt x="467" y="360"/>
                    </a:cubicBezTo>
                    <a:cubicBezTo>
                      <a:pt x="513" y="360"/>
                      <a:pt x="559" y="356"/>
                      <a:pt x="605" y="336"/>
                    </a:cubicBezTo>
                    <a:cubicBezTo>
                      <a:pt x="649" y="325"/>
                      <a:pt x="627" y="259"/>
                      <a:pt x="594" y="248"/>
                    </a:cubicBezTo>
                    <a:cubicBezTo>
                      <a:pt x="541" y="228"/>
                      <a:pt x="481" y="224"/>
                      <a:pt x="419" y="224"/>
                    </a:cubicBezTo>
                    <a:cubicBezTo>
                      <a:pt x="378" y="224"/>
                      <a:pt x="337" y="226"/>
                      <a:pt x="297" y="226"/>
                    </a:cubicBezTo>
                    <a:cubicBezTo>
                      <a:pt x="289" y="226"/>
                      <a:pt x="277" y="227"/>
                      <a:pt x="264" y="227"/>
                    </a:cubicBezTo>
                    <a:cubicBezTo>
                      <a:pt x="225" y="227"/>
                      <a:pt x="173" y="221"/>
                      <a:pt x="165" y="171"/>
                    </a:cubicBezTo>
                    <a:cubicBezTo>
                      <a:pt x="165" y="160"/>
                      <a:pt x="187" y="127"/>
                      <a:pt x="187" y="116"/>
                    </a:cubicBezTo>
                    <a:cubicBezTo>
                      <a:pt x="187" y="43"/>
                      <a:pt x="134" y="1"/>
                      <a:pt x="72"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8" name="Google Shape;788;p33"/>
              <p:cNvSpPr/>
              <p:nvPr/>
            </p:nvSpPr>
            <p:spPr>
              <a:xfrm>
                <a:off x="9956575" y="1035275"/>
                <a:ext cx="13500" cy="8775"/>
              </a:xfrm>
              <a:custGeom>
                <a:avLst/>
                <a:gdLst/>
                <a:ahLst/>
                <a:cxnLst/>
                <a:rect l="l" t="t" r="r" b="b"/>
                <a:pathLst>
                  <a:path w="540" h="351" extrusionOk="0">
                    <a:moveTo>
                      <a:pt x="170" y="1"/>
                    </a:moveTo>
                    <a:cubicBezTo>
                      <a:pt x="148" y="1"/>
                      <a:pt x="124" y="26"/>
                      <a:pt x="132" y="52"/>
                    </a:cubicBezTo>
                    <a:cubicBezTo>
                      <a:pt x="143" y="74"/>
                      <a:pt x="154" y="85"/>
                      <a:pt x="165" y="107"/>
                    </a:cubicBezTo>
                    <a:cubicBezTo>
                      <a:pt x="132" y="118"/>
                      <a:pt x="99" y="118"/>
                      <a:pt x="66" y="129"/>
                    </a:cubicBezTo>
                    <a:cubicBezTo>
                      <a:pt x="0" y="129"/>
                      <a:pt x="22" y="228"/>
                      <a:pt x="88" y="228"/>
                    </a:cubicBezTo>
                    <a:cubicBezTo>
                      <a:pt x="121" y="228"/>
                      <a:pt x="154" y="217"/>
                      <a:pt x="187" y="217"/>
                    </a:cubicBezTo>
                    <a:cubicBezTo>
                      <a:pt x="187" y="250"/>
                      <a:pt x="198" y="272"/>
                      <a:pt x="198" y="305"/>
                    </a:cubicBezTo>
                    <a:cubicBezTo>
                      <a:pt x="204" y="334"/>
                      <a:pt x="231" y="350"/>
                      <a:pt x="256" y="350"/>
                    </a:cubicBezTo>
                    <a:cubicBezTo>
                      <a:pt x="280" y="350"/>
                      <a:pt x="303" y="336"/>
                      <a:pt x="308" y="305"/>
                    </a:cubicBezTo>
                    <a:cubicBezTo>
                      <a:pt x="308" y="272"/>
                      <a:pt x="308" y="239"/>
                      <a:pt x="297" y="206"/>
                    </a:cubicBezTo>
                    <a:lnTo>
                      <a:pt x="319" y="206"/>
                    </a:lnTo>
                    <a:cubicBezTo>
                      <a:pt x="385" y="195"/>
                      <a:pt x="451" y="206"/>
                      <a:pt x="506" y="162"/>
                    </a:cubicBezTo>
                    <a:cubicBezTo>
                      <a:pt x="539" y="140"/>
                      <a:pt x="506" y="96"/>
                      <a:pt x="484" y="96"/>
                    </a:cubicBezTo>
                    <a:cubicBezTo>
                      <a:pt x="456" y="87"/>
                      <a:pt x="430" y="83"/>
                      <a:pt x="405" y="83"/>
                    </a:cubicBezTo>
                    <a:cubicBezTo>
                      <a:pt x="370" y="83"/>
                      <a:pt x="335" y="90"/>
                      <a:pt x="297" y="96"/>
                    </a:cubicBezTo>
                    <a:lnTo>
                      <a:pt x="253" y="96"/>
                    </a:lnTo>
                    <a:cubicBezTo>
                      <a:pt x="231" y="74"/>
                      <a:pt x="209" y="41"/>
                      <a:pt x="187" y="8"/>
                    </a:cubicBezTo>
                    <a:cubicBezTo>
                      <a:pt x="182" y="3"/>
                      <a:pt x="176" y="1"/>
                      <a:pt x="17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9" name="Google Shape;789;p33"/>
              <p:cNvSpPr/>
              <p:nvPr/>
            </p:nvSpPr>
            <p:spPr>
              <a:xfrm>
                <a:off x="9972775" y="1026975"/>
                <a:ext cx="16900" cy="18450"/>
              </a:xfrm>
              <a:custGeom>
                <a:avLst/>
                <a:gdLst/>
                <a:ahLst/>
                <a:cxnLst/>
                <a:rect l="l" t="t" r="r" b="b"/>
                <a:pathLst>
                  <a:path w="676" h="738" extrusionOk="0">
                    <a:moveTo>
                      <a:pt x="353" y="450"/>
                    </a:moveTo>
                    <a:cubicBezTo>
                      <a:pt x="463" y="494"/>
                      <a:pt x="474" y="527"/>
                      <a:pt x="397" y="549"/>
                    </a:cubicBezTo>
                    <a:cubicBezTo>
                      <a:pt x="353" y="582"/>
                      <a:pt x="287" y="593"/>
                      <a:pt x="221" y="604"/>
                    </a:cubicBezTo>
                    <a:cubicBezTo>
                      <a:pt x="243" y="560"/>
                      <a:pt x="265" y="516"/>
                      <a:pt x="298" y="483"/>
                    </a:cubicBezTo>
                    <a:cubicBezTo>
                      <a:pt x="320" y="472"/>
                      <a:pt x="342" y="461"/>
                      <a:pt x="353" y="450"/>
                    </a:cubicBezTo>
                    <a:close/>
                    <a:moveTo>
                      <a:pt x="59" y="0"/>
                    </a:moveTo>
                    <a:cubicBezTo>
                      <a:pt x="38" y="0"/>
                      <a:pt x="22" y="14"/>
                      <a:pt x="34" y="43"/>
                    </a:cubicBezTo>
                    <a:cubicBezTo>
                      <a:pt x="78" y="219"/>
                      <a:pt x="100" y="395"/>
                      <a:pt x="89" y="582"/>
                    </a:cubicBezTo>
                    <a:cubicBezTo>
                      <a:pt x="89" y="593"/>
                      <a:pt x="89" y="604"/>
                      <a:pt x="100" y="615"/>
                    </a:cubicBezTo>
                    <a:lnTo>
                      <a:pt x="78" y="615"/>
                    </a:lnTo>
                    <a:cubicBezTo>
                      <a:pt x="1" y="626"/>
                      <a:pt x="23" y="725"/>
                      <a:pt x="89" y="736"/>
                    </a:cubicBezTo>
                    <a:cubicBezTo>
                      <a:pt x="101" y="737"/>
                      <a:pt x="114" y="737"/>
                      <a:pt x="129" y="737"/>
                    </a:cubicBezTo>
                    <a:cubicBezTo>
                      <a:pt x="308" y="737"/>
                      <a:pt x="675" y="672"/>
                      <a:pt x="584" y="439"/>
                    </a:cubicBezTo>
                    <a:cubicBezTo>
                      <a:pt x="546" y="364"/>
                      <a:pt x="469" y="313"/>
                      <a:pt x="386" y="313"/>
                    </a:cubicBezTo>
                    <a:cubicBezTo>
                      <a:pt x="371" y="313"/>
                      <a:pt x="357" y="315"/>
                      <a:pt x="342" y="318"/>
                    </a:cubicBezTo>
                    <a:cubicBezTo>
                      <a:pt x="287" y="329"/>
                      <a:pt x="232" y="362"/>
                      <a:pt x="199" y="406"/>
                    </a:cubicBezTo>
                    <a:cubicBezTo>
                      <a:pt x="177" y="285"/>
                      <a:pt x="155" y="153"/>
                      <a:pt x="111" y="32"/>
                    </a:cubicBezTo>
                    <a:cubicBezTo>
                      <a:pt x="101" y="11"/>
                      <a:pt x="78" y="0"/>
                      <a:pt x="59"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0" name="Google Shape;790;p33"/>
              <p:cNvSpPr/>
              <p:nvPr/>
            </p:nvSpPr>
            <p:spPr>
              <a:xfrm>
                <a:off x="9984050" y="1022450"/>
                <a:ext cx="9100" cy="9250"/>
              </a:xfrm>
              <a:custGeom>
                <a:avLst/>
                <a:gdLst/>
                <a:ahLst/>
                <a:cxnLst/>
                <a:rect l="l" t="t" r="r" b="b"/>
                <a:pathLst>
                  <a:path w="364" h="370" extrusionOk="0">
                    <a:moveTo>
                      <a:pt x="158" y="0"/>
                    </a:moveTo>
                    <a:cubicBezTo>
                      <a:pt x="114" y="0"/>
                      <a:pt x="65" y="28"/>
                      <a:pt x="34" y="59"/>
                    </a:cubicBezTo>
                    <a:cubicBezTo>
                      <a:pt x="8" y="85"/>
                      <a:pt x="29" y="124"/>
                      <a:pt x="56" y="124"/>
                    </a:cubicBezTo>
                    <a:cubicBezTo>
                      <a:pt x="63" y="124"/>
                      <a:pt x="71" y="121"/>
                      <a:pt x="78" y="114"/>
                    </a:cubicBezTo>
                    <a:cubicBezTo>
                      <a:pt x="87" y="114"/>
                      <a:pt x="129" y="90"/>
                      <a:pt x="148" y="90"/>
                    </a:cubicBezTo>
                    <a:cubicBezTo>
                      <a:pt x="151" y="90"/>
                      <a:pt x="153" y="91"/>
                      <a:pt x="155" y="92"/>
                    </a:cubicBezTo>
                    <a:cubicBezTo>
                      <a:pt x="155" y="103"/>
                      <a:pt x="111" y="147"/>
                      <a:pt x="111" y="147"/>
                    </a:cubicBezTo>
                    <a:cubicBezTo>
                      <a:pt x="78" y="191"/>
                      <a:pt x="56" y="235"/>
                      <a:pt x="23" y="268"/>
                    </a:cubicBezTo>
                    <a:cubicBezTo>
                      <a:pt x="1" y="301"/>
                      <a:pt x="34" y="356"/>
                      <a:pt x="67" y="356"/>
                    </a:cubicBezTo>
                    <a:cubicBezTo>
                      <a:pt x="111" y="362"/>
                      <a:pt x="160" y="370"/>
                      <a:pt x="208" y="370"/>
                    </a:cubicBezTo>
                    <a:cubicBezTo>
                      <a:pt x="257" y="370"/>
                      <a:pt x="303" y="362"/>
                      <a:pt x="342" y="334"/>
                    </a:cubicBezTo>
                    <a:cubicBezTo>
                      <a:pt x="364" y="312"/>
                      <a:pt x="353" y="268"/>
                      <a:pt x="320" y="268"/>
                    </a:cubicBezTo>
                    <a:cubicBezTo>
                      <a:pt x="276" y="257"/>
                      <a:pt x="221" y="257"/>
                      <a:pt x="177" y="257"/>
                    </a:cubicBezTo>
                    <a:cubicBezTo>
                      <a:pt x="188" y="224"/>
                      <a:pt x="210" y="202"/>
                      <a:pt x="221" y="180"/>
                    </a:cubicBezTo>
                    <a:cubicBezTo>
                      <a:pt x="243" y="147"/>
                      <a:pt x="265" y="103"/>
                      <a:pt x="243" y="59"/>
                    </a:cubicBezTo>
                    <a:cubicBezTo>
                      <a:pt x="224" y="16"/>
                      <a:pt x="192" y="0"/>
                      <a:pt x="15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1" name="Google Shape;791;p33"/>
              <p:cNvSpPr/>
              <p:nvPr/>
            </p:nvSpPr>
            <p:spPr>
              <a:xfrm>
                <a:off x="9998625" y="1035475"/>
                <a:ext cx="15700" cy="3600"/>
              </a:xfrm>
              <a:custGeom>
                <a:avLst/>
                <a:gdLst/>
                <a:ahLst/>
                <a:cxnLst/>
                <a:rect l="l" t="t" r="r" b="b"/>
                <a:pathLst>
                  <a:path w="628" h="144" extrusionOk="0">
                    <a:moveTo>
                      <a:pt x="468" y="0"/>
                    </a:moveTo>
                    <a:cubicBezTo>
                      <a:pt x="430" y="0"/>
                      <a:pt x="391" y="6"/>
                      <a:pt x="353" y="11"/>
                    </a:cubicBezTo>
                    <a:cubicBezTo>
                      <a:pt x="254" y="22"/>
                      <a:pt x="166" y="33"/>
                      <a:pt x="67" y="44"/>
                    </a:cubicBezTo>
                    <a:cubicBezTo>
                      <a:pt x="1" y="44"/>
                      <a:pt x="34" y="143"/>
                      <a:pt x="89" y="143"/>
                    </a:cubicBezTo>
                    <a:lnTo>
                      <a:pt x="353" y="132"/>
                    </a:lnTo>
                    <a:cubicBezTo>
                      <a:pt x="382" y="132"/>
                      <a:pt x="411" y="133"/>
                      <a:pt x="440" y="133"/>
                    </a:cubicBezTo>
                    <a:cubicBezTo>
                      <a:pt x="497" y="133"/>
                      <a:pt x="551" y="128"/>
                      <a:pt x="595" y="99"/>
                    </a:cubicBezTo>
                    <a:cubicBezTo>
                      <a:pt x="628" y="77"/>
                      <a:pt x="606" y="33"/>
                      <a:pt x="584" y="22"/>
                    </a:cubicBezTo>
                    <a:cubicBezTo>
                      <a:pt x="545" y="6"/>
                      <a:pt x="507" y="0"/>
                      <a:pt x="46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2" name="Google Shape;792;p33"/>
              <p:cNvSpPr/>
              <p:nvPr/>
            </p:nvSpPr>
            <p:spPr>
              <a:xfrm>
                <a:off x="10000550" y="1039425"/>
                <a:ext cx="16250" cy="3250"/>
              </a:xfrm>
              <a:custGeom>
                <a:avLst/>
                <a:gdLst/>
                <a:ahLst/>
                <a:cxnLst/>
                <a:rect l="l" t="t" r="r" b="b"/>
                <a:pathLst>
                  <a:path w="650" h="130" extrusionOk="0">
                    <a:moveTo>
                      <a:pt x="511" y="1"/>
                    </a:moveTo>
                    <a:cubicBezTo>
                      <a:pt x="461" y="1"/>
                      <a:pt x="410" y="11"/>
                      <a:pt x="364" y="18"/>
                    </a:cubicBezTo>
                    <a:lnTo>
                      <a:pt x="56" y="18"/>
                    </a:lnTo>
                    <a:cubicBezTo>
                      <a:pt x="1" y="18"/>
                      <a:pt x="12" y="117"/>
                      <a:pt x="67" y="117"/>
                    </a:cubicBezTo>
                    <a:cubicBezTo>
                      <a:pt x="166" y="128"/>
                      <a:pt x="265" y="128"/>
                      <a:pt x="364" y="128"/>
                    </a:cubicBezTo>
                    <a:cubicBezTo>
                      <a:pt x="393" y="128"/>
                      <a:pt x="423" y="129"/>
                      <a:pt x="454" y="129"/>
                    </a:cubicBezTo>
                    <a:cubicBezTo>
                      <a:pt x="515" y="129"/>
                      <a:pt x="576" y="124"/>
                      <a:pt x="628" y="95"/>
                    </a:cubicBezTo>
                    <a:cubicBezTo>
                      <a:pt x="650" y="73"/>
                      <a:pt x="639" y="29"/>
                      <a:pt x="606" y="18"/>
                    </a:cubicBezTo>
                    <a:cubicBezTo>
                      <a:pt x="575" y="5"/>
                      <a:pt x="543" y="1"/>
                      <a:pt x="51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3" name="Google Shape;793;p33"/>
              <p:cNvSpPr/>
              <p:nvPr/>
            </p:nvSpPr>
            <p:spPr>
              <a:xfrm>
                <a:off x="10021075" y="1034600"/>
                <a:ext cx="13600" cy="12250"/>
              </a:xfrm>
              <a:custGeom>
                <a:avLst/>
                <a:gdLst/>
                <a:ahLst/>
                <a:cxnLst/>
                <a:rect l="l" t="t" r="r" b="b"/>
                <a:pathLst>
                  <a:path w="544" h="490" extrusionOk="0">
                    <a:moveTo>
                      <a:pt x="337" y="1"/>
                    </a:moveTo>
                    <a:cubicBezTo>
                      <a:pt x="176" y="1"/>
                      <a:pt x="0" y="124"/>
                      <a:pt x="37" y="310"/>
                    </a:cubicBezTo>
                    <a:cubicBezTo>
                      <a:pt x="59" y="398"/>
                      <a:pt x="147" y="464"/>
                      <a:pt x="235" y="486"/>
                    </a:cubicBezTo>
                    <a:cubicBezTo>
                      <a:pt x="254" y="488"/>
                      <a:pt x="275" y="490"/>
                      <a:pt x="297" y="490"/>
                    </a:cubicBezTo>
                    <a:cubicBezTo>
                      <a:pt x="383" y="490"/>
                      <a:pt x="489" y="470"/>
                      <a:pt x="532" y="409"/>
                    </a:cubicBezTo>
                    <a:cubicBezTo>
                      <a:pt x="543" y="387"/>
                      <a:pt x="543" y="365"/>
                      <a:pt x="532" y="343"/>
                    </a:cubicBezTo>
                    <a:cubicBezTo>
                      <a:pt x="516" y="321"/>
                      <a:pt x="499" y="313"/>
                      <a:pt x="480" y="313"/>
                    </a:cubicBezTo>
                    <a:cubicBezTo>
                      <a:pt x="461" y="313"/>
                      <a:pt x="439" y="321"/>
                      <a:pt x="411" y="332"/>
                    </a:cubicBezTo>
                    <a:cubicBezTo>
                      <a:pt x="373" y="340"/>
                      <a:pt x="325" y="352"/>
                      <a:pt x="277" y="352"/>
                    </a:cubicBezTo>
                    <a:cubicBezTo>
                      <a:pt x="255" y="352"/>
                      <a:pt x="234" y="350"/>
                      <a:pt x="213" y="343"/>
                    </a:cubicBezTo>
                    <a:cubicBezTo>
                      <a:pt x="114" y="310"/>
                      <a:pt x="169" y="200"/>
                      <a:pt x="224" y="156"/>
                    </a:cubicBezTo>
                    <a:cubicBezTo>
                      <a:pt x="270" y="110"/>
                      <a:pt x="324" y="87"/>
                      <a:pt x="385" y="87"/>
                    </a:cubicBezTo>
                    <a:cubicBezTo>
                      <a:pt x="397" y="87"/>
                      <a:pt x="410" y="88"/>
                      <a:pt x="422" y="90"/>
                    </a:cubicBezTo>
                    <a:cubicBezTo>
                      <a:pt x="426" y="91"/>
                      <a:pt x="429" y="91"/>
                      <a:pt x="432" y="91"/>
                    </a:cubicBezTo>
                    <a:cubicBezTo>
                      <a:pt x="476" y="91"/>
                      <a:pt x="463" y="23"/>
                      <a:pt x="422" y="13"/>
                    </a:cubicBezTo>
                    <a:cubicBezTo>
                      <a:pt x="395" y="5"/>
                      <a:pt x="367" y="1"/>
                      <a:pt x="33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4" name="Google Shape;794;p33"/>
              <p:cNvSpPr/>
              <p:nvPr/>
            </p:nvSpPr>
            <p:spPr>
              <a:xfrm>
                <a:off x="10034925" y="1023800"/>
                <a:ext cx="15700" cy="11025"/>
              </a:xfrm>
              <a:custGeom>
                <a:avLst/>
                <a:gdLst/>
                <a:ahLst/>
                <a:cxnLst/>
                <a:rect l="l" t="t" r="r" b="b"/>
                <a:pathLst>
                  <a:path w="628" h="441" extrusionOk="0">
                    <a:moveTo>
                      <a:pt x="103" y="0"/>
                    </a:moveTo>
                    <a:cubicBezTo>
                      <a:pt x="87" y="0"/>
                      <a:pt x="71" y="2"/>
                      <a:pt x="55" y="5"/>
                    </a:cubicBezTo>
                    <a:cubicBezTo>
                      <a:pt x="0" y="16"/>
                      <a:pt x="33" y="93"/>
                      <a:pt x="77" y="93"/>
                    </a:cubicBezTo>
                    <a:cubicBezTo>
                      <a:pt x="84" y="92"/>
                      <a:pt x="92" y="91"/>
                      <a:pt x="101" y="91"/>
                    </a:cubicBezTo>
                    <a:cubicBezTo>
                      <a:pt x="159" y="91"/>
                      <a:pt x="244" y="125"/>
                      <a:pt x="176" y="192"/>
                    </a:cubicBezTo>
                    <a:cubicBezTo>
                      <a:pt x="165" y="214"/>
                      <a:pt x="132" y="225"/>
                      <a:pt x="121" y="247"/>
                    </a:cubicBezTo>
                    <a:cubicBezTo>
                      <a:pt x="88" y="291"/>
                      <a:pt x="99" y="346"/>
                      <a:pt x="143" y="379"/>
                    </a:cubicBezTo>
                    <a:cubicBezTo>
                      <a:pt x="186" y="422"/>
                      <a:pt x="267" y="441"/>
                      <a:pt x="349" y="441"/>
                    </a:cubicBezTo>
                    <a:cubicBezTo>
                      <a:pt x="437" y="441"/>
                      <a:pt x="527" y="419"/>
                      <a:pt x="572" y="379"/>
                    </a:cubicBezTo>
                    <a:cubicBezTo>
                      <a:pt x="627" y="335"/>
                      <a:pt x="572" y="269"/>
                      <a:pt x="517" y="269"/>
                    </a:cubicBezTo>
                    <a:cubicBezTo>
                      <a:pt x="484" y="269"/>
                      <a:pt x="440" y="280"/>
                      <a:pt x="407" y="291"/>
                    </a:cubicBezTo>
                    <a:lnTo>
                      <a:pt x="242" y="291"/>
                    </a:lnTo>
                    <a:cubicBezTo>
                      <a:pt x="253" y="280"/>
                      <a:pt x="275" y="258"/>
                      <a:pt x="275" y="258"/>
                    </a:cubicBezTo>
                    <a:cubicBezTo>
                      <a:pt x="297" y="236"/>
                      <a:pt x="308" y="203"/>
                      <a:pt x="308" y="181"/>
                    </a:cubicBezTo>
                    <a:cubicBezTo>
                      <a:pt x="308" y="58"/>
                      <a:pt x="203" y="0"/>
                      <a:pt x="10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8288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3275869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27877146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22523444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9"/>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6" y="6884196"/>
            <a:ext cx="15773400" cy="2250280"/>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8585731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2738438"/>
            <a:ext cx="7772400" cy="6527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58300" y="2738438"/>
            <a:ext cx="7772400" cy="6527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39693521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4"/>
          </a:xfrm>
        </p:spPr>
        <p:txBody>
          <a:bodyPr/>
          <a:lstStyle/>
          <a:p>
            <a:r>
              <a:rPr lang="en-US"/>
              <a:t>Click to edit Master title style</a:t>
            </a:r>
          </a:p>
        </p:txBody>
      </p:sp>
      <p:sp>
        <p:nvSpPr>
          <p:cNvPr id="3" name="Text Placeholder 2"/>
          <p:cNvSpPr>
            <a:spLocks noGrp="1"/>
          </p:cNvSpPr>
          <p:nvPr>
            <p:ph type="body" idx="1"/>
          </p:nvPr>
        </p:nvSpPr>
        <p:spPr>
          <a:xfrm>
            <a:off x="1259684" y="2521744"/>
            <a:ext cx="7736680"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4" y="3757613"/>
            <a:ext cx="7736680"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1" y="2521744"/>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1"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8" name="Footer Placeholder 7"/>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9" name="Slide Number Placeholder 8"/>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34860447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4" name="Footer Placeholder 3"/>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5" name="Slide Number Placeholder 4"/>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25644632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4" name="Slide Number Placeholder 3"/>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11851042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885239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4782" y="1481139"/>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1259682" y="3086101"/>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28336882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35703756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1" y="547689"/>
            <a:ext cx="3943350" cy="871775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7301" y="547689"/>
            <a:ext cx="11601450" cy="871775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1444135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21/05/2025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426450" y="1069550"/>
            <a:ext cx="15435000" cy="10464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1pPr>
            <a:lvl2pPr lvl="1"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2pPr>
            <a:lvl3pPr lvl="2"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3pPr>
            <a:lvl4pPr lvl="3"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4pPr>
            <a:lvl5pPr lvl="4"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5pPr>
            <a:lvl6pPr lvl="5"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6pPr>
            <a:lvl7pPr lvl="6"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7pPr>
            <a:lvl8pPr lvl="7"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8pPr>
            <a:lvl9pPr lvl="8" algn="ctr">
              <a:spcBef>
                <a:spcPts val="0"/>
              </a:spcBef>
              <a:spcAft>
                <a:spcPts val="0"/>
              </a:spcAft>
              <a:buClr>
                <a:schemeClr val="dk1"/>
              </a:buClr>
              <a:buSzPts val="3100"/>
              <a:buFont typeface="DM Sans SemiBold"/>
              <a:buNone/>
              <a:defRPr sz="3100">
                <a:solidFill>
                  <a:schemeClr val="dk1"/>
                </a:solidFill>
                <a:latin typeface="DM Sans SemiBold"/>
                <a:ea typeface="DM Sans SemiBold"/>
                <a:cs typeface="DM Sans SemiBold"/>
                <a:sym typeface="DM Sans SemiBold"/>
              </a:defRPr>
            </a:lvl9pPr>
          </a:lstStyle>
          <a:p>
            <a:endParaRPr/>
          </a:p>
        </p:txBody>
      </p:sp>
      <p:sp>
        <p:nvSpPr>
          <p:cNvPr id="7" name="Google Shape;7;p1"/>
          <p:cNvSpPr txBox="1">
            <a:spLocks noGrp="1"/>
          </p:cNvSpPr>
          <p:nvPr>
            <p:ph type="body" idx="1"/>
          </p:nvPr>
        </p:nvSpPr>
        <p:spPr>
          <a:xfrm>
            <a:off x="1426450" y="2594800"/>
            <a:ext cx="15435000" cy="65430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339650187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57300" y="2738438"/>
            <a:ext cx="15773400" cy="652700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04245B0E-E96B-4570-A3E5-4D0466853797}" type="datetimeFigureOut">
              <a:rPr lang="en-US" smtClean="0">
                <a:solidFill>
                  <a:prstClr val="black">
                    <a:tint val="75000"/>
                  </a:prstClr>
                </a:solidFill>
                <a:cs typeface="Arial"/>
                <a:sym typeface="Arial"/>
              </a:rPr>
              <a:pPr defTabSz="1371600"/>
              <a:t>21/05/2025</a:t>
            </a:fld>
            <a:endParaRPr lang="en-US">
              <a:solidFill>
                <a:prstClr val="black">
                  <a:tint val="75000"/>
                </a:prstClr>
              </a:solidFill>
              <a:cs typeface="Arial"/>
              <a:sym typeface="Aria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en-US">
              <a:solidFill>
                <a:prstClr val="black">
                  <a:tint val="75000"/>
                </a:prstClr>
              </a:solidFill>
              <a:cs typeface="Arial"/>
              <a:sym typeface="Aria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29F14B87-94C1-4DC8-98AA-05E8F8BF8269}" type="slidenum">
              <a:rPr lang="en-US" smtClean="0">
                <a:solidFill>
                  <a:prstClr val="black">
                    <a:tint val="75000"/>
                  </a:prstClr>
                </a:solidFill>
                <a:cs typeface="Arial"/>
                <a:sym typeface="Arial"/>
              </a:rPr>
              <a:pPr defTabSz="1371600"/>
              <a:t>‹#›</a:t>
            </a:fld>
            <a:endParaRPr lang="en-US">
              <a:solidFill>
                <a:prstClr val="black">
                  <a:tint val="75000"/>
                </a:prstClr>
              </a:solidFill>
              <a:cs typeface="Arial"/>
              <a:sym typeface="Arial"/>
            </a:endParaRPr>
          </a:p>
        </p:txBody>
      </p:sp>
    </p:spTree>
    <p:extLst>
      <p:ext uri="{BB962C8B-B14F-4D97-AF65-F5344CB8AC3E}">
        <p14:creationId xmlns:p14="http://schemas.microsoft.com/office/powerpoint/2010/main" val="189859029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sv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svg"/><Relationship Id="rId7" Type="http://schemas.microsoft.com/office/2007/relationships/hdphoto" Target="../media/hdphoto4.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2.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svg"/><Relationship Id="rId7"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svg"/><Relationship Id="rId7"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image" Target="../media/image2.svg"/><Relationship Id="rId7" Type="http://schemas.microsoft.com/office/2007/relationships/hdphoto" Target="../media/hdphoto6.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43.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5.gif"/><Relationship Id="rId7" Type="http://schemas.openxmlformats.org/officeDocument/2006/relationships/image" Target="../media/image48.jpeg"/><Relationship Id="rId12" Type="http://schemas.openxmlformats.org/officeDocument/2006/relationships/image" Target="../media/image52.png"/><Relationship Id="rId2" Type="http://schemas.openxmlformats.org/officeDocument/2006/relationships/image" Target="../media/image44.png"/><Relationship Id="rId1" Type="http://schemas.openxmlformats.org/officeDocument/2006/relationships/slideLayout" Target="../slideLayouts/slideLayout38.xml"/><Relationship Id="rId6" Type="http://schemas.openxmlformats.org/officeDocument/2006/relationships/image" Target="../media/image47.jpeg"/><Relationship Id="rId11" Type="http://schemas.openxmlformats.org/officeDocument/2006/relationships/slide" Target="slide16.xml"/><Relationship Id="rId5" Type="http://schemas.microsoft.com/office/2007/relationships/hdphoto" Target="../media/hdphoto8.wdp"/><Relationship Id="rId10" Type="http://schemas.openxmlformats.org/officeDocument/2006/relationships/image" Target="../media/image51.jpeg"/><Relationship Id="rId4" Type="http://schemas.openxmlformats.org/officeDocument/2006/relationships/image" Target="../media/image46.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8" Type="http://schemas.openxmlformats.org/officeDocument/2006/relationships/image" Target="../media/image55.gif"/><Relationship Id="rId13" Type="http://schemas.openxmlformats.org/officeDocument/2006/relationships/image" Target="../media/image49.jpeg"/><Relationship Id="rId18" Type="http://schemas.openxmlformats.org/officeDocument/2006/relationships/image" Target="../media/image58.png"/><Relationship Id="rId3" Type="http://schemas.openxmlformats.org/officeDocument/2006/relationships/audio" Target="../media/audio1.wav"/><Relationship Id="rId21" Type="http://schemas.openxmlformats.org/officeDocument/2006/relationships/image" Target="../media/image57.jpeg"/><Relationship Id="rId7" Type="http://schemas.openxmlformats.org/officeDocument/2006/relationships/image" Target="../media/image54.png"/><Relationship Id="rId12" Type="http://schemas.openxmlformats.org/officeDocument/2006/relationships/image" Target="../media/image48.jpeg"/><Relationship Id="rId17" Type="http://schemas.openxmlformats.org/officeDocument/2006/relationships/image" Target="../media/image57.png"/><Relationship Id="rId2" Type="http://schemas.openxmlformats.org/officeDocument/2006/relationships/notesSlide" Target="../notesSlides/notesSlide5.xml"/><Relationship Id="rId16" Type="http://schemas.openxmlformats.org/officeDocument/2006/relationships/image" Target="../media/image56.png"/><Relationship Id="rId20" Type="http://schemas.openxmlformats.org/officeDocument/2006/relationships/image" Target="../media/image56.jpeg"/><Relationship Id="rId1" Type="http://schemas.openxmlformats.org/officeDocument/2006/relationships/slideLayout" Target="../slideLayouts/slideLayout38.xml"/><Relationship Id="rId6" Type="http://schemas.openxmlformats.org/officeDocument/2006/relationships/image" Target="../media/image53.gif"/><Relationship Id="rId11" Type="http://schemas.openxmlformats.org/officeDocument/2006/relationships/image" Target="../media/image47.jpeg"/><Relationship Id="rId5" Type="http://schemas.openxmlformats.org/officeDocument/2006/relationships/image" Target="../media/image44.png"/><Relationship Id="rId15" Type="http://schemas.openxmlformats.org/officeDocument/2006/relationships/image" Target="../media/image51.jpeg"/><Relationship Id="rId10" Type="http://schemas.microsoft.com/office/2007/relationships/hdphoto" Target="../media/hdphoto8.wdp"/><Relationship Id="rId19" Type="http://schemas.openxmlformats.org/officeDocument/2006/relationships/image" Target="../media/image59.png"/><Relationship Id="rId4" Type="http://schemas.openxmlformats.org/officeDocument/2006/relationships/audio" Target="../media/audio2.wav"/><Relationship Id="rId9" Type="http://schemas.openxmlformats.org/officeDocument/2006/relationships/image" Target="../media/image46.png"/><Relationship Id="rId14" Type="http://schemas.openxmlformats.org/officeDocument/2006/relationships/image" Target="../media/image50.png"/><Relationship Id="rId22" Type="http://schemas.openxmlformats.org/officeDocument/2006/relationships/image" Target="../media/image58.gif"/></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53.gif"/><Relationship Id="rId13" Type="http://schemas.openxmlformats.org/officeDocument/2006/relationships/image" Target="../media/image50.png"/><Relationship Id="rId18" Type="http://schemas.openxmlformats.org/officeDocument/2006/relationships/image" Target="../media/image67.png"/><Relationship Id="rId3" Type="http://schemas.openxmlformats.org/officeDocument/2006/relationships/audio" Target="../media/audio1.wav"/><Relationship Id="rId21" Type="http://schemas.openxmlformats.org/officeDocument/2006/relationships/image" Target="../media/image58.gif"/><Relationship Id="rId7" Type="http://schemas.openxmlformats.org/officeDocument/2006/relationships/image" Target="../media/image54.png"/><Relationship Id="rId12" Type="http://schemas.openxmlformats.org/officeDocument/2006/relationships/image" Target="../media/image49.jpeg"/><Relationship Id="rId17" Type="http://schemas.openxmlformats.org/officeDocument/2006/relationships/image" Target="../media/image66.png"/><Relationship Id="rId2" Type="http://schemas.openxmlformats.org/officeDocument/2006/relationships/notesSlide" Target="../notesSlides/notesSlide6.xml"/><Relationship Id="rId16" Type="http://schemas.openxmlformats.org/officeDocument/2006/relationships/image" Target="../media/image65.png"/><Relationship Id="rId20" Type="http://schemas.openxmlformats.org/officeDocument/2006/relationships/image" Target="../media/image57.jpeg"/><Relationship Id="rId1" Type="http://schemas.openxmlformats.org/officeDocument/2006/relationships/slideLayout" Target="../slideLayouts/slideLayout38.xml"/><Relationship Id="rId6" Type="http://schemas.openxmlformats.org/officeDocument/2006/relationships/image" Target="../media/image59.gif"/><Relationship Id="rId11" Type="http://schemas.openxmlformats.org/officeDocument/2006/relationships/image" Target="../media/image47.jpeg"/><Relationship Id="rId5" Type="http://schemas.openxmlformats.org/officeDocument/2006/relationships/image" Target="../media/image44.png"/><Relationship Id="rId15" Type="http://schemas.openxmlformats.org/officeDocument/2006/relationships/image" Target="../media/image64.png"/><Relationship Id="rId10" Type="http://schemas.microsoft.com/office/2007/relationships/hdphoto" Target="../media/hdphoto8.wdp"/><Relationship Id="rId19" Type="http://schemas.openxmlformats.org/officeDocument/2006/relationships/image" Target="../media/image56.jpeg"/><Relationship Id="rId4" Type="http://schemas.openxmlformats.org/officeDocument/2006/relationships/audio" Target="../media/audio2.wav"/><Relationship Id="rId9" Type="http://schemas.openxmlformats.org/officeDocument/2006/relationships/image" Target="../media/image46.png"/><Relationship Id="rId14" Type="http://schemas.openxmlformats.org/officeDocument/2006/relationships/image" Target="../media/image51.jpeg"/><Relationship Id="rId22"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71.png"/><Relationship Id="rId18" Type="http://schemas.openxmlformats.org/officeDocument/2006/relationships/image" Target="../media/image57.jpeg"/><Relationship Id="rId3" Type="http://schemas.openxmlformats.org/officeDocument/2006/relationships/audio" Target="../media/audio1.wav"/><Relationship Id="rId7" Type="http://schemas.openxmlformats.org/officeDocument/2006/relationships/image" Target="../media/image60.gif"/><Relationship Id="rId12" Type="http://schemas.openxmlformats.org/officeDocument/2006/relationships/image" Target="../media/image70.png"/><Relationship Id="rId17" Type="http://schemas.openxmlformats.org/officeDocument/2006/relationships/image" Target="../media/image56.jpeg"/><Relationship Id="rId2" Type="http://schemas.openxmlformats.org/officeDocument/2006/relationships/notesSlide" Target="../notesSlides/notesSlide7.xml"/><Relationship Id="rId16" Type="http://schemas.openxmlformats.org/officeDocument/2006/relationships/image" Target="../media/image74.png"/><Relationship Id="rId1" Type="http://schemas.openxmlformats.org/officeDocument/2006/relationships/slideLayout" Target="../slideLayouts/slideLayout38.xml"/><Relationship Id="rId6" Type="http://schemas.openxmlformats.org/officeDocument/2006/relationships/image" Target="../media/image59.gif"/><Relationship Id="rId11" Type="http://schemas.openxmlformats.org/officeDocument/2006/relationships/image" Target="../media/image51.jpeg"/><Relationship Id="rId5" Type="http://schemas.openxmlformats.org/officeDocument/2006/relationships/image" Target="../media/image44.png"/><Relationship Id="rId15" Type="http://schemas.openxmlformats.org/officeDocument/2006/relationships/image" Target="../media/image73.png"/><Relationship Id="rId10" Type="http://schemas.openxmlformats.org/officeDocument/2006/relationships/image" Target="../media/image50.png"/><Relationship Id="rId19" Type="http://schemas.openxmlformats.org/officeDocument/2006/relationships/image" Target="../media/image58.gif"/><Relationship Id="rId4" Type="http://schemas.openxmlformats.org/officeDocument/2006/relationships/audio" Target="../media/audio2.wav"/><Relationship Id="rId9" Type="http://schemas.openxmlformats.org/officeDocument/2006/relationships/image" Target="../media/image49.jpeg"/><Relationship Id="rId14" Type="http://schemas.openxmlformats.org/officeDocument/2006/relationships/image" Target="../media/image72.png"/></Relationships>
</file>

<file path=ppt/slides/_rels/slide22.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78.png"/><Relationship Id="rId18" Type="http://schemas.openxmlformats.org/officeDocument/2006/relationships/image" Target="../media/image80.png"/><Relationship Id="rId3" Type="http://schemas.openxmlformats.org/officeDocument/2006/relationships/audio" Target="../media/audio1.wav"/><Relationship Id="rId7" Type="http://schemas.openxmlformats.org/officeDocument/2006/relationships/image" Target="../media/image61.gif"/><Relationship Id="rId12" Type="http://schemas.openxmlformats.org/officeDocument/2006/relationships/image" Target="../media/image77.png"/><Relationship Id="rId17" Type="http://schemas.openxmlformats.org/officeDocument/2006/relationships/image" Target="../media/image58.gif"/><Relationship Id="rId2" Type="http://schemas.openxmlformats.org/officeDocument/2006/relationships/notesSlide" Target="../notesSlides/notesSlide8.xml"/><Relationship Id="rId16" Type="http://schemas.openxmlformats.org/officeDocument/2006/relationships/image" Target="../media/image57.jpeg"/><Relationship Id="rId1" Type="http://schemas.openxmlformats.org/officeDocument/2006/relationships/slideLayout" Target="../slideLayouts/slideLayout38.xml"/><Relationship Id="rId6" Type="http://schemas.openxmlformats.org/officeDocument/2006/relationships/image" Target="../media/image60.gif"/><Relationship Id="rId11" Type="http://schemas.openxmlformats.org/officeDocument/2006/relationships/image" Target="../media/image76.png"/><Relationship Id="rId5" Type="http://schemas.openxmlformats.org/officeDocument/2006/relationships/image" Target="../media/image44.png"/><Relationship Id="rId15" Type="http://schemas.openxmlformats.org/officeDocument/2006/relationships/image" Target="../media/image56.jpeg"/><Relationship Id="rId10" Type="http://schemas.openxmlformats.org/officeDocument/2006/relationships/image" Target="../media/image51.jpeg"/><Relationship Id="rId4" Type="http://schemas.openxmlformats.org/officeDocument/2006/relationships/audio" Target="../media/audio2.wav"/><Relationship Id="rId9" Type="http://schemas.openxmlformats.org/officeDocument/2006/relationships/image" Target="../media/image50.png"/><Relationship Id="rId14" Type="http://schemas.openxmlformats.org/officeDocument/2006/relationships/image" Target="../media/image79.png"/></Relationships>
</file>

<file path=ppt/slides/_rels/slide23.xml.rels><?xml version="1.0" encoding="UTF-8" standalone="yes"?>
<Relationships xmlns="http://schemas.openxmlformats.org/package/2006/relationships"><Relationship Id="rId8" Type="http://schemas.openxmlformats.org/officeDocument/2006/relationships/image" Target="../media/image62.gif"/><Relationship Id="rId13" Type="http://schemas.openxmlformats.org/officeDocument/2006/relationships/image" Target="../media/image83.png"/><Relationship Id="rId18" Type="http://schemas.openxmlformats.org/officeDocument/2006/relationships/image" Target="../media/image57.jpeg"/><Relationship Id="rId3" Type="http://schemas.openxmlformats.org/officeDocument/2006/relationships/audio" Target="../media/audio1.wav"/><Relationship Id="rId7" Type="http://schemas.openxmlformats.org/officeDocument/2006/relationships/image" Target="../media/image61.gif"/><Relationship Id="rId12" Type="http://schemas.openxmlformats.org/officeDocument/2006/relationships/image" Target="../media/image45.gif"/><Relationship Id="rId17" Type="http://schemas.openxmlformats.org/officeDocument/2006/relationships/image" Target="../media/image56.jpeg"/><Relationship Id="rId2" Type="http://schemas.openxmlformats.org/officeDocument/2006/relationships/notesSlide" Target="../notesSlides/notesSlide9.xml"/><Relationship Id="rId16" Type="http://schemas.openxmlformats.org/officeDocument/2006/relationships/image" Target="../media/image86.png"/><Relationship Id="rId20" Type="http://schemas.openxmlformats.org/officeDocument/2006/relationships/image" Target="../media/image87.png"/><Relationship Id="rId1" Type="http://schemas.openxmlformats.org/officeDocument/2006/relationships/slideLayout" Target="../slideLayouts/slideLayout38.xml"/><Relationship Id="rId6" Type="http://schemas.openxmlformats.org/officeDocument/2006/relationships/image" Target="../media/image44.png"/><Relationship Id="rId11" Type="http://schemas.openxmlformats.org/officeDocument/2006/relationships/image" Target="../media/image51.jpeg"/><Relationship Id="rId5" Type="http://schemas.openxmlformats.org/officeDocument/2006/relationships/audio" Target="../media/audio3.wav"/><Relationship Id="rId15" Type="http://schemas.openxmlformats.org/officeDocument/2006/relationships/image" Target="../media/image85.png"/><Relationship Id="rId10" Type="http://schemas.openxmlformats.org/officeDocument/2006/relationships/image" Target="../media/image47.jpeg"/><Relationship Id="rId19" Type="http://schemas.openxmlformats.org/officeDocument/2006/relationships/image" Target="../media/image58.gif"/><Relationship Id="rId4" Type="http://schemas.openxmlformats.org/officeDocument/2006/relationships/audio" Target="../media/audio2.wav"/><Relationship Id="rId9" Type="http://schemas.openxmlformats.org/officeDocument/2006/relationships/image" Target="../media/image63.gif"/><Relationship Id="rId14" Type="http://schemas.openxmlformats.org/officeDocument/2006/relationships/image" Target="../media/image84.png"/></Relationships>
</file>

<file path=ppt/slides/_rels/slide2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2.svg"/><Relationship Id="rId7" Type="http://schemas.openxmlformats.org/officeDocument/2006/relationships/image" Target="../media/image9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89.png"/><Relationship Id="rId4" Type="http://schemas.openxmlformats.org/officeDocument/2006/relationships/image" Target="../media/image88.png"/></Relationships>
</file>

<file path=ppt/slides/_rels/slide2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2.svg"/><Relationship Id="rId7" Type="http://schemas.openxmlformats.org/officeDocument/2006/relationships/image" Target="../media/image9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93.png"/><Relationship Id="rId4" Type="http://schemas.openxmlformats.org/officeDocument/2006/relationships/image" Target="../media/image88.png"/></Relationships>
</file>

<file path=ppt/slides/_rels/slide2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4.png"/><Relationship Id="rId7" Type="http://schemas.openxmlformats.org/officeDocument/2006/relationships/image" Target="../media/image95.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26.png"/><Relationship Id="rId5" Type="http://schemas.microsoft.com/office/2007/relationships/hdphoto" Target="../media/hdphoto9.wdp"/><Relationship Id="rId10" Type="http://schemas.openxmlformats.org/officeDocument/2006/relationships/image" Target="../media/image97.png"/><Relationship Id="rId4" Type="http://schemas.openxmlformats.org/officeDocument/2006/relationships/image" Target="../media/image81.png"/><Relationship Id="rId9" Type="http://schemas.microsoft.com/office/2007/relationships/hdphoto" Target="../media/hdphoto10.wdp"/></Relationships>
</file>

<file path=ppt/slides/_rels/slide27.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14.png"/><Relationship Id="rId7" Type="http://schemas.openxmlformats.org/officeDocument/2006/relationships/image" Target="../media/image92.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0.png"/><Relationship Id="rId9" Type="http://schemas.openxmlformats.org/officeDocument/2006/relationships/image" Target="../media/image102.png"/></Relationships>
</file>

<file path=ppt/slides/_rels/slide2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4.png"/><Relationship Id="rId7" Type="http://schemas.microsoft.com/office/2007/relationships/hdphoto" Target="../media/hdphoto11.wdp"/><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94.png"/><Relationship Id="rId5" Type="http://schemas.openxmlformats.org/officeDocument/2006/relationships/image" Target="../media/image100.png"/><Relationship Id="rId4" Type="http://schemas.openxmlformats.org/officeDocument/2006/relationships/image" Target="../media/image90.png"/></Relationships>
</file>

<file path=ppt/slides/_rels/slide2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4.png"/><Relationship Id="rId7" Type="http://schemas.openxmlformats.org/officeDocument/2006/relationships/image" Target="../media/image96.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05.png"/><Relationship Id="rId5" Type="http://schemas.microsoft.com/office/2007/relationships/hdphoto" Target="../media/hdphoto9.wdp"/><Relationship Id="rId10" Type="http://schemas.openxmlformats.org/officeDocument/2006/relationships/image" Target="../media/image108.png"/><Relationship Id="rId4" Type="http://schemas.openxmlformats.org/officeDocument/2006/relationships/image" Target="../media/image81.png"/><Relationship Id="rId9" Type="http://schemas.openxmlformats.org/officeDocument/2006/relationships/image" Target="../media/image107.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4.png"/><Relationship Id="rId7" Type="http://schemas.openxmlformats.org/officeDocument/2006/relationships/image" Target="../media/image96.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09.png"/><Relationship Id="rId5" Type="http://schemas.microsoft.com/office/2007/relationships/hdphoto" Target="../media/hdphoto9.wdp"/><Relationship Id="rId4" Type="http://schemas.openxmlformats.org/officeDocument/2006/relationships/image" Target="../media/image81.png"/><Relationship Id="rId9" Type="http://schemas.openxmlformats.org/officeDocument/2006/relationships/image" Target="../media/image110.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43.png"/><Relationship Id="rId4" Type="http://schemas.openxmlformats.org/officeDocument/2006/relationships/image" Target="../media/image2.svg"/></Relationships>
</file>

<file path=ppt/slides/_rels/slide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13.wdp"/><Relationship Id="rId5" Type="http://schemas.openxmlformats.org/officeDocument/2006/relationships/image" Target="../media/image98.png"/><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75.png"/><Relationship Id="rId5" Type="http://schemas.openxmlformats.org/officeDocument/2006/relationships/image" Target="../media/image101.png"/><Relationship Id="rId4" Type="http://schemas.openxmlformats.org/officeDocument/2006/relationships/image" Target="../media/image112.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17.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75.png"/><Relationship Id="rId5" Type="http://schemas.openxmlformats.org/officeDocument/2006/relationships/image" Target="../media/image118.png"/><Relationship Id="rId4" Type="http://schemas.openxmlformats.org/officeDocument/2006/relationships/image" Target="../media/image103.png"/></Relationships>
</file>

<file path=ppt/slides/_rels/slide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7.svg"/><Relationship Id="rId4" Type="http://schemas.openxmlformats.org/officeDocument/2006/relationships/image" Target="../media/image106.png"/></Relationships>
</file>

<file path=ppt/slides/_rels/slide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2.svg"/><Relationship Id="rId4" Type="http://schemas.openxmlformats.org/officeDocument/2006/relationships/image" Target="../media/image111.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10.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1010.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12" name="Freeform 3"/>
          <p:cNvSpPr/>
          <p:nvPr/>
        </p:nvSpPr>
        <p:spPr>
          <a:xfrm>
            <a:off x="1953315" y="829089"/>
            <a:ext cx="14381370" cy="8628822"/>
          </a:xfrm>
          <a:custGeom>
            <a:avLst/>
            <a:gdLst/>
            <a:ahLst/>
            <a:cxnLst/>
            <a:rect l="l" t="t" r="r" b="b"/>
            <a:pathLst>
              <a:path w="14381370" h="8628822">
                <a:moveTo>
                  <a:pt x="0" y="0"/>
                </a:moveTo>
                <a:lnTo>
                  <a:pt x="14381370" y="0"/>
                </a:lnTo>
                <a:lnTo>
                  <a:pt x="14381370" y="8628822"/>
                </a:lnTo>
                <a:lnTo>
                  <a:pt x="0" y="86288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0" name="TextBox 10"/>
          <p:cNvSpPr txBox="1"/>
          <p:nvPr/>
        </p:nvSpPr>
        <p:spPr>
          <a:xfrm>
            <a:off x="2816974" y="2781300"/>
            <a:ext cx="12654052" cy="3693319"/>
          </a:xfrm>
          <a:prstGeom prst="rect">
            <a:avLst/>
          </a:prstGeom>
        </p:spPr>
        <p:txBody>
          <a:bodyPr lIns="0" tIns="0" rIns="0" bIns="0" rtlCol="0" anchor="t">
            <a:spAutoFit/>
          </a:bodyPr>
          <a:lstStyle/>
          <a:p>
            <a:pPr algn="ctr">
              <a:lnSpc>
                <a:spcPct val="150000"/>
              </a:lnSpc>
            </a:pPr>
            <a:r>
              <a:rPr lang="en-US" sz="8000" b="1">
                <a:latin typeface="Arial" panose="020B0604020202020204" pitchFamily="34" charset="0"/>
                <a:cs typeface="Arial" panose="020B0604020202020204" pitchFamily="34" charset="0"/>
              </a:rPr>
              <a:t>CHÀO MỪNG CÁC EM </a:t>
            </a:r>
          </a:p>
          <a:p>
            <a:pPr algn="ctr">
              <a:lnSpc>
                <a:spcPct val="150000"/>
              </a:lnSpc>
            </a:pPr>
            <a:r>
              <a:rPr lang="en-US" sz="8000" b="1">
                <a:latin typeface="Arial" panose="020B0604020202020204" pitchFamily="34" charset="0"/>
                <a:cs typeface="Arial" panose="020B0604020202020204" pitchFamily="34" charset="0"/>
              </a:rPr>
              <a:t>ĐÃ ĐẾN VỚI BUỔI HỌC!</a:t>
            </a:r>
          </a:p>
        </p:txBody>
      </p:sp>
    </p:spTree>
  </p:cSld>
  <p:clrMapOvr>
    <a:masterClrMapping/>
  </p:clrMapOvr>
  <mc:AlternateContent xmlns:mc="http://schemas.openxmlformats.org/markup-compatibility/2006" xmlns:p14="http://schemas.microsoft.com/office/powerpoint/2010/main">
    <mc:Choice Requires="p14">
      <p:transition spd="med" p14:dur="700">
        <p:circle/>
      </p:transition>
    </mc:Choice>
    <mc:Fallback xmlns="">
      <p:transition spd="med">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260684" y="478395"/>
            <a:ext cx="17754600" cy="9325456"/>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mc:AlternateContent xmlns:mc="http://schemas.openxmlformats.org/markup-compatibility/2006" xmlns:a14="http://schemas.microsoft.com/office/drawing/2010/main">
        <mc:Choice Requires="a14">
          <p:sp>
            <p:nvSpPr>
              <p:cNvPr id="11" name="TextBox 10"/>
              <p:cNvSpPr txBox="1"/>
              <p:nvPr/>
            </p:nvSpPr>
            <p:spPr>
              <a:xfrm>
                <a:off x="750095" y="646154"/>
                <a:ext cx="16787809" cy="2585323"/>
              </a:xfrm>
              <a:prstGeom prst="rect">
                <a:avLst/>
              </a:prstGeom>
              <a:noFill/>
            </p:spPr>
            <p:txBody>
              <a:bodyPr wrap="square" rtlCol="0">
                <a:spAutoFit/>
              </a:bodyPr>
              <a:lstStyle/>
              <a:p>
                <a:pPr lvl="0" algn="just" defTabSz="1828800">
                  <a:lnSpc>
                    <a:spcPct val="150000"/>
                  </a:lnSpc>
                  <a:buClr>
                    <a:srgbClr val="2D1549"/>
                  </a:buClr>
                  <a:buSzPts val="1100"/>
                  <a:defRPr/>
                </a:pPr>
                <a:r>
                  <a:rPr kumimoji="0" lang="en-US" sz="3600" b="1" i="0" u="none" strike="noStrike" kern="0" cap="none" spc="0" normalizeH="0" baseline="0" noProof="0">
                    <a:ln>
                      <a:noFill/>
                    </a:ln>
                    <a:solidFill>
                      <a:srgbClr val="FFFFFF"/>
                    </a:solidFill>
                    <a:effectLst/>
                    <a:highlight>
                      <a:srgbClr val="CE4D8E"/>
                    </a:highlight>
                    <a:uLnTx/>
                    <a:uFillTx/>
                    <a:cs typeface="Arial"/>
                    <a:sym typeface="Arial"/>
                  </a:rPr>
                  <a:t>Ví dụ 2:</a:t>
                </a:r>
                <a:r>
                  <a:rPr kumimoji="0" lang="en-US" sz="3600" b="0" i="0" u="none" strike="noStrike" kern="1200" cap="none" spc="0" normalizeH="0" baseline="0" noProof="0">
                    <a:ln>
                      <a:noFill/>
                    </a:ln>
                    <a:solidFill>
                      <a:sysClr val="windowText" lastClr="000000"/>
                    </a:solidFill>
                    <a:effectLst/>
                    <a:uLnTx/>
                    <a:uFillTx/>
                    <a:cs typeface="Arial" panose="020B0604020202020204" pitchFamily="34" charset="0"/>
                    <a:sym typeface="Arial"/>
                  </a:rPr>
                  <a:t> </a:t>
                </a:r>
                <a:r>
                  <a:rPr lang="en-US" sz="3600">
                    <a:solidFill>
                      <a:sysClr val="windowText" lastClr="000000"/>
                    </a:solidFill>
                    <a:cs typeface="Arial" panose="020B0604020202020204" pitchFamily="34" charset="0"/>
                    <a:sym typeface="Arial"/>
                  </a:rPr>
                  <a:t>Cho khối lăng trụ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𝐴𝐵𝐶</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𝐵</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𝐶</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oMath>
                </a14:m>
                <a:r>
                  <a:rPr lang="en-US" sz="3600">
                    <a:solidFill>
                      <a:sysClr val="windowText" lastClr="000000"/>
                    </a:solidFill>
                    <a:cs typeface="Arial" panose="020B0604020202020204" pitchFamily="34" charset="0"/>
                    <a:sym typeface="Arial"/>
                  </a:rPr>
                  <a:t> có đáy là các tam giác đều cạnh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𝑎</m:t>
                    </m:r>
                  </m:oMath>
                </a14:m>
                <a:r>
                  <a:rPr lang="en-US" sz="3600">
                    <a:solidFill>
                      <a:sysClr val="windowText" lastClr="000000"/>
                    </a:solidFill>
                    <a:cs typeface="Arial" panose="020B0604020202020204" pitchFamily="34" charset="0"/>
                    <a:sym typeface="Arial"/>
                  </a:rPr>
                  <a:t>, mặt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𝐴𝐶𝐶</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m:t>
                    </m:r>
                    <m:r>
                      <a:rPr lang="en-US" sz="3600" i="1" smtClean="0">
                        <a:solidFill>
                          <a:sysClr val="windowText" lastClr="000000"/>
                        </a:solidFill>
                        <a:latin typeface="Cambria Math" panose="02040503050406030204" pitchFamily="18" charset="0"/>
                        <a:cs typeface="Arial" panose="020B0604020202020204" pitchFamily="34" charset="0"/>
                        <a:sym typeface="Arial"/>
                      </a:rPr>
                      <m:t>′) </m:t>
                    </m:r>
                  </m:oMath>
                </a14:m>
                <a:r>
                  <a:rPr lang="en-US" sz="3600">
                    <a:solidFill>
                      <a:sysClr val="windowText" lastClr="000000"/>
                    </a:solidFill>
                    <a:cs typeface="Arial" panose="020B0604020202020204" pitchFamily="34" charset="0"/>
                    <a:sym typeface="Arial"/>
                  </a:rPr>
                  <a:t>vuông góc với hai mặt đáy, tam giác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𝐴𝐶</m:t>
                    </m:r>
                  </m:oMath>
                </a14:m>
                <a:r>
                  <a:rPr lang="en-US" sz="3600">
                    <a:solidFill>
                      <a:sysClr val="windowText" lastClr="000000"/>
                    </a:solidFill>
                    <a:cs typeface="Arial" panose="020B0604020202020204" pitchFamily="34" charset="0"/>
                    <a:sym typeface="Arial"/>
                  </a:rPr>
                  <a:t> cân tại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m:t>
                    </m:r>
                  </m:oMath>
                </a14:m>
                <a:r>
                  <a:rPr lang="en-US" sz="3600">
                    <a:solidFill>
                      <a:sysClr val="windowText" lastClr="000000"/>
                    </a:solidFill>
                    <a:cs typeface="Arial" panose="020B0604020202020204" pitchFamily="34" charset="0"/>
                    <a:sym typeface="Arial"/>
                  </a:rPr>
                  <a:t> và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m:t>
                    </m:r>
                    <m:sSup>
                      <m:sSupPr>
                        <m:ctrlPr>
                          <a:rPr lang="en-US" sz="3600" i="1" smtClean="0">
                            <a:solidFill>
                              <a:sysClr val="windowText" lastClr="000000"/>
                            </a:solidFill>
                            <a:latin typeface="Cambria Math" panose="02040503050406030204" pitchFamily="18" charset="0"/>
                            <a:cs typeface="Arial" panose="020B0604020202020204" pitchFamily="34" charset="0"/>
                            <a:sym typeface="Arial"/>
                          </a:rPr>
                        </m:ctrlPr>
                      </m:sSupPr>
                      <m:e>
                        <m:r>
                          <a:rPr lang="en-US" sz="3600" i="1" smtClean="0">
                            <a:solidFill>
                              <a:sysClr val="windowText" lastClr="000000"/>
                            </a:solidFill>
                            <a:latin typeface="Cambria Math" panose="02040503050406030204" pitchFamily="18" charset="0"/>
                            <a:cs typeface="Arial" panose="020B0604020202020204" pitchFamily="34" charset="0"/>
                            <a:sym typeface="Arial"/>
                          </a:rPr>
                          <m:t>𝐴</m:t>
                        </m:r>
                      </m:e>
                      <m:sup>
                        <m:r>
                          <a:rPr lang="en-US" sz="3600" i="1" smtClean="0">
                            <a:solidFill>
                              <a:sysClr val="windowText" lastClr="000000"/>
                            </a:solidFill>
                            <a:latin typeface="Cambria Math" panose="02040503050406030204" pitchFamily="18" charset="0"/>
                            <a:cs typeface="Arial" panose="020B0604020202020204" pitchFamily="34" charset="0"/>
                            <a:sym typeface="Arial"/>
                          </a:rPr>
                          <m:t>′</m:t>
                        </m:r>
                      </m:sup>
                    </m:sSup>
                    <m:r>
                      <a:rPr lang="en-US" sz="3600" i="1" smtClean="0">
                        <a:solidFill>
                          <a:sysClr val="windowText" lastClr="000000"/>
                        </a:solidFill>
                        <a:latin typeface="Cambria Math" panose="02040503050406030204" pitchFamily="18" charset="0"/>
                        <a:cs typeface="Arial" panose="020B0604020202020204" pitchFamily="34" charset="0"/>
                        <a:sym typeface="Arial"/>
                      </a:rPr>
                      <m:t>= </m:t>
                    </m:r>
                    <m:r>
                      <a:rPr lang="en-US" sz="3600" i="1" smtClean="0">
                        <a:solidFill>
                          <a:sysClr val="windowText" lastClr="000000"/>
                        </a:solidFill>
                        <a:latin typeface="Cambria Math" panose="02040503050406030204" pitchFamily="18" charset="0"/>
                        <a:cs typeface="Arial" panose="020B0604020202020204" pitchFamily="34" charset="0"/>
                        <a:sym typeface="Arial"/>
                      </a:rPr>
                      <m:t>𝑏</m:t>
                    </m:r>
                    <m:r>
                      <a:rPr lang="en-US" sz="3600" i="1" smtClean="0">
                        <a:solidFill>
                          <a:sysClr val="windowText" lastClr="000000"/>
                        </a:solidFill>
                        <a:latin typeface="Cambria Math" panose="02040503050406030204" pitchFamily="18" charset="0"/>
                        <a:cs typeface="Arial" panose="020B0604020202020204" pitchFamily="34" charset="0"/>
                        <a:sym typeface="Arial"/>
                      </a:rPr>
                      <m:t> (</m:t>
                    </m:r>
                    <m:r>
                      <a:rPr lang="en-US" sz="3600" i="1" smtClean="0">
                        <a:solidFill>
                          <a:sysClr val="windowText" lastClr="000000"/>
                        </a:solidFill>
                        <a:latin typeface="Cambria Math" panose="02040503050406030204" pitchFamily="18" charset="0"/>
                        <a:cs typeface="Arial" panose="020B0604020202020204" pitchFamily="34" charset="0"/>
                        <a:sym typeface="Arial"/>
                      </a:rPr>
                      <m:t>𝑎</m:t>
                    </m:r>
                    <m:r>
                      <a:rPr lang="en-US" sz="3600" i="1" smtClean="0">
                        <a:solidFill>
                          <a:sysClr val="windowText" lastClr="000000"/>
                        </a:solidFill>
                        <a:latin typeface="Cambria Math" panose="02040503050406030204" pitchFamily="18" charset="0"/>
                        <a:cs typeface="Arial" panose="020B0604020202020204" pitchFamily="34" charset="0"/>
                        <a:sym typeface="Arial"/>
                      </a:rPr>
                      <m:t>&lt;2</m:t>
                    </m:r>
                    <m:r>
                      <a:rPr lang="en-US" sz="3600" i="1" smtClean="0">
                        <a:solidFill>
                          <a:sysClr val="windowText" lastClr="000000"/>
                        </a:solidFill>
                        <a:latin typeface="Cambria Math" panose="02040503050406030204" pitchFamily="18" charset="0"/>
                        <a:cs typeface="Arial" panose="020B0604020202020204" pitchFamily="34" charset="0"/>
                        <a:sym typeface="Arial"/>
                      </a:rPr>
                      <m:t>𝑏</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oMath>
                </a14:m>
                <a:r>
                  <a:rPr lang="en-US" sz="3600">
                    <a:solidFill>
                      <a:sysClr val="windowText" lastClr="000000"/>
                    </a:solidFill>
                    <a:cs typeface="Arial" panose="020B0604020202020204" pitchFamily="34" charset="0"/>
                    <a:sym typeface="Arial"/>
                  </a:rPr>
                  <a:t> Tính thể tích của khối lăng trụ.</a:t>
                </a:r>
              </a:p>
            </p:txBody>
          </p:sp>
        </mc:Choice>
        <mc:Fallback xmlns="">
          <p:sp>
            <p:nvSpPr>
              <p:cNvPr id="11" name="TextBox 10"/>
              <p:cNvSpPr txBox="1">
                <a:spLocks noRot="1" noChangeAspect="1" noMove="1" noResize="1" noEditPoints="1" noAdjustHandles="1" noChangeArrowheads="1" noChangeShapeType="1" noTextEdit="1"/>
              </p:cNvSpPr>
              <p:nvPr/>
            </p:nvSpPr>
            <p:spPr>
              <a:xfrm>
                <a:off x="750095" y="646154"/>
                <a:ext cx="16787809" cy="2585323"/>
              </a:xfrm>
              <a:prstGeom prst="rect">
                <a:avLst/>
              </a:prstGeom>
              <a:blipFill>
                <a:blip r:embed="rId4"/>
                <a:stretch>
                  <a:fillRect l="-1089" r="-1126" b="-4009"/>
                </a:stretch>
              </a:blipFill>
            </p:spPr>
            <p:txBody>
              <a:bodyPr/>
              <a:lstStyle/>
              <a:p>
                <a:r>
                  <a:rPr lang="en-US">
                    <a:noFill/>
                  </a:rPr>
                  <a:t> </a:t>
                </a:r>
              </a:p>
            </p:txBody>
          </p:sp>
        </mc:Fallback>
      </mc:AlternateContent>
      <p:sp>
        <p:nvSpPr>
          <p:cNvPr id="12" name="Rectangle 11"/>
          <p:cNvSpPr/>
          <p:nvPr/>
        </p:nvSpPr>
        <p:spPr>
          <a:xfrm>
            <a:off x="8615649" y="3231477"/>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011C26">
                    <a:lumMod val="90000"/>
                    <a:lumOff val="10000"/>
                  </a:srgbClr>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011C26">
                  <a:lumMod val="90000"/>
                  <a:lumOff val="10000"/>
                </a:srgbClr>
              </a:solidFill>
              <a:effectLst/>
              <a:uLnTx/>
              <a:uFillTx/>
              <a:latin typeface="Calibri"/>
              <a:ea typeface="+mn-ea"/>
              <a:cs typeface="Arial"/>
              <a:sym typeface="Arial"/>
            </a:endParaRPr>
          </a:p>
        </p:txBody>
      </p:sp>
      <p:pic>
        <p:nvPicPr>
          <p:cNvPr id="10" name="Picture 9"/>
          <p:cNvPicPr>
            <a:picLocks noChangeAspect="1"/>
          </p:cNvPicPr>
          <p:nvPr/>
        </p:nvPicPr>
        <p:blipFill>
          <a:blip r:embed="rId5"/>
          <a:stretch>
            <a:fillRect/>
          </a:stretch>
        </p:blipFill>
        <p:spPr>
          <a:xfrm>
            <a:off x="16915969" y="2856563"/>
            <a:ext cx="796519" cy="1143937"/>
          </a:xfrm>
          <a:prstGeom prst="rect">
            <a:avLst/>
          </a:prstGeom>
        </p:spPr>
      </p:pic>
      <p:grpSp>
        <p:nvGrpSpPr>
          <p:cNvPr id="9" name="Group 8"/>
          <p:cNvGrpSpPr/>
          <p:nvPr/>
        </p:nvGrpSpPr>
        <p:grpSpPr>
          <a:xfrm>
            <a:off x="593357" y="3706749"/>
            <a:ext cx="5943600" cy="5780151"/>
            <a:chOff x="1066800" y="3641625"/>
            <a:chExt cx="5943600" cy="5780151"/>
          </a:xfrm>
        </p:grpSpPr>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066800" y="3641625"/>
              <a:ext cx="5943600" cy="5780151"/>
            </a:xfrm>
            <a:prstGeom prst="rect">
              <a:avLst/>
            </a:prstGeom>
          </p:spPr>
        </p:pic>
        <p:sp>
          <p:nvSpPr>
            <p:cNvPr id="7" name="Rectangle 6"/>
            <p:cNvSpPr/>
            <p:nvPr/>
          </p:nvSpPr>
          <p:spPr>
            <a:xfrm>
              <a:off x="3505200" y="8877300"/>
              <a:ext cx="1940609" cy="544476"/>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3" name="Rectangle 12"/>
              <p:cNvSpPr/>
              <p:nvPr/>
            </p:nvSpPr>
            <p:spPr>
              <a:xfrm>
                <a:off x="7104979" y="4000500"/>
                <a:ext cx="10891031" cy="5871607"/>
              </a:xfrm>
              <a:prstGeom prst="rect">
                <a:avLst/>
              </a:prstGeom>
            </p:spPr>
            <p:txBody>
              <a:bodyPr wrap="square">
                <a:spAutoFit/>
              </a:bodyPr>
              <a:lstStyle/>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Gọi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vi-VN" sz="360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𝐻</m:t>
                    </m:r>
                  </m:oMath>
                </a14:m>
                <a:r>
                  <a:rPr lang="vi-VN" sz="3600">
                    <a:solidFill>
                      <a:schemeClr val="bg1">
                        <a:lumMod val="10000"/>
                      </a:schemeClr>
                    </a:solidFill>
                    <a:latin typeface="Arial" panose="020B0604020202020204" pitchFamily="34" charset="0"/>
                    <a:cs typeface="Arial" panose="020B0604020202020204" pitchFamily="34" charset="0"/>
                  </a:rPr>
                  <a:t> là đường cao của tam giác cân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vi-VN" sz="360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𝐴𝐶</m:t>
                    </m:r>
                  </m:oMath>
                </a14:m>
                <a:r>
                  <a:rPr lang="vi-VN" sz="3600">
                    <a:solidFill>
                      <a:schemeClr val="bg1">
                        <a:lumMod val="10000"/>
                      </a:schemeClr>
                    </a:solidFill>
                    <a:latin typeface="Arial" panose="020B0604020202020204" pitchFamily="34" charset="0"/>
                    <a:cs typeface="Arial" panose="020B0604020202020204" pitchFamily="34" charset="0"/>
                  </a:rPr>
                  <a:t>. </a:t>
                </a:r>
                <a:endParaRPr lang="en-US" sz="36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Khi đó,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𝐻</m:t>
                    </m:r>
                  </m:oMath>
                </a14:m>
                <a:r>
                  <a:rPr lang="vi-VN" sz="3600">
                    <a:solidFill>
                      <a:schemeClr val="bg1">
                        <a:lumMod val="10000"/>
                      </a:schemeClr>
                    </a:solidFill>
                    <a:latin typeface="Arial" panose="020B0604020202020204" pitchFamily="34" charset="0"/>
                    <a:cs typeface="Arial" panose="020B0604020202020204" pitchFamily="34" charset="0"/>
                  </a:rPr>
                  <a:t> là trung điểm của</a:t>
                </a:r>
                <a:r>
                  <a:rPr lang="en-US" sz="3600">
                    <a:solidFill>
                      <a:schemeClr val="bg1">
                        <a:lumMod val="10000"/>
                      </a:schemeClr>
                    </a:solidFill>
                    <a:latin typeface="Arial" panose="020B0604020202020204" pitchFamily="34" charset="0"/>
                    <a:cs typeface="Arial" panose="020B0604020202020204" pitchFamily="34" charset="0"/>
                  </a:rPr>
                  <a:t>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𝐴𝐶</m:t>
                    </m:r>
                  </m:oMath>
                </a14:m>
                <a:endParaRPr lang="en-US" sz="36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en-US" sz="3600">
                    <a:solidFill>
                      <a:schemeClr val="bg1">
                        <a:lumMod val="10000"/>
                      </a:schemeClr>
                    </a:solidFill>
                    <a:latin typeface="Arial" panose="020B0604020202020204" pitchFamily="34" charset="0"/>
                    <a:cs typeface="Arial" panose="020B0604020202020204" pitchFamily="34" charset="0"/>
                  </a:rPr>
                  <a:t>Do </a:t>
                </a:r>
                <a14:m>
                  <m:oMath xmlns:m="http://schemas.openxmlformats.org/officeDocument/2006/math">
                    <m:d>
                      <m:dPr>
                        <m:ctrlPr>
                          <a:rPr lang="en-US" sz="3600" b="0" i="1" smtClean="0">
                            <a:solidFill>
                              <a:schemeClr val="bg1">
                                <a:lumMod val="10000"/>
                              </a:schemeClr>
                            </a:solidFill>
                            <a:latin typeface="Cambria Math" panose="02040503050406030204" pitchFamily="18" charset="0"/>
                            <a:cs typeface="Arial" panose="020B0604020202020204" pitchFamily="34" charset="0"/>
                          </a:rPr>
                        </m:ctrlPr>
                      </m:dPr>
                      <m:e>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en-US" sz="3600" b="0" i="1" smtClean="0">
                            <a:solidFill>
                              <a:schemeClr val="bg1">
                                <a:lumMod val="10000"/>
                              </a:schemeClr>
                            </a:solidFill>
                            <a:latin typeface="Cambria Math" panose="02040503050406030204" pitchFamily="18" charset="0"/>
                            <a:cs typeface="Arial" panose="020B0604020202020204" pitchFamily="34" charset="0"/>
                          </a:rPr>
                          <m:t>𝐶</m:t>
                        </m:r>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vi-VN" sz="3600" i="1" smtClean="0">
                                <a:solidFill>
                                  <a:schemeClr val="bg1">
                                    <a:lumMod val="10000"/>
                                  </a:schemeClr>
                                </a:solidFill>
                                <a:latin typeface="Cambria Math" panose="02040503050406030204" pitchFamily="18" charset="0"/>
                                <a:cs typeface="Arial" panose="020B0604020202020204" pitchFamily="34" charset="0"/>
                              </a:rPr>
                              <m:t>𝐶</m:t>
                            </m:r>
                          </m:e>
                          <m:sup>
                            <m:r>
                              <a:rPr lang="en-US" sz="3600" b="0" i="1" smtClean="0">
                                <a:solidFill>
                                  <a:schemeClr val="bg1">
                                    <a:lumMod val="10000"/>
                                  </a:schemeClr>
                                </a:solidFill>
                                <a:latin typeface="Cambria Math" panose="02040503050406030204" pitchFamily="18" charset="0"/>
                                <a:cs typeface="Arial" panose="020B0604020202020204" pitchFamily="34" charset="0"/>
                              </a:rPr>
                              <m:t>′</m:t>
                            </m:r>
                          </m:sup>
                        </m:sSup>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𝐴</m:t>
                            </m:r>
                          </m:e>
                          <m:sup>
                            <m:r>
                              <a:rPr lang="en-US" sz="3600" b="0" i="1" smtClean="0">
                                <a:solidFill>
                                  <a:schemeClr val="bg1">
                                    <a:lumMod val="10000"/>
                                  </a:schemeClr>
                                </a:solidFill>
                                <a:latin typeface="Cambria Math" panose="02040503050406030204" pitchFamily="18" charset="0"/>
                                <a:cs typeface="Arial" panose="020B0604020202020204" pitchFamily="34" charset="0"/>
                              </a:rPr>
                              <m:t>′</m:t>
                            </m:r>
                          </m:sup>
                        </m:sSup>
                      </m:e>
                    </m:d>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r>
                      <a:rPr lang="en-US" sz="3600" b="0" i="1" kern="100" smtClean="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r>
                      <a:rPr lang="en-US" sz="3600" b="0" i="1" kern="100" smtClean="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𝐴𝐵𝐶</m:t>
                    </m:r>
                    <m:r>
                      <a:rPr lang="en-US" sz="3600" b="0" i="1" kern="100" smtClean="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oMath>
                </a14:m>
                <a:r>
                  <a:rPr lang="vi-VN" sz="3600">
                    <a:solidFill>
                      <a:schemeClr val="bg1">
                        <a:lumMod val="10000"/>
                      </a:schemeClr>
                    </a:solidFill>
                    <a:latin typeface="Arial" panose="020B0604020202020204" pitchFamily="34" charset="0"/>
                    <a:cs typeface="Arial" panose="020B0604020202020204" pitchFamily="34" charset="0"/>
                  </a:rPr>
                  <a:t> và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en-US" sz="3600" b="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𝐻</m:t>
                    </m:r>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r>
                      <a:rPr lang="en-US" sz="3600" b="0" i="1" smtClean="0">
                        <a:solidFill>
                          <a:schemeClr val="bg1">
                            <a:lumMod val="10000"/>
                          </a:schemeClr>
                        </a:solidFill>
                        <a:latin typeface="Cambria Math" panose="02040503050406030204" pitchFamily="18" charset="0"/>
                        <a:cs typeface="Arial" panose="020B0604020202020204" pitchFamily="34" charset="0"/>
                      </a:rPr>
                      <m:t>𝐴𝐶</m:t>
                    </m:r>
                  </m:oMath>
                </a14:m>
                <a:r>
                  <a:rPr lang="en-US" sz="3600">
                    <a:solidFill>
                      <a:schemeClr val="bg1">
                        <a:lumMod val="10000"/>
                      </a:schemeClr>
                    </a:solidFill>
                    <a:latin typeface="Arial" panose="020B0604020202020204" pitchFamily="34" charset="0"/>
                    <a:cs typeface="Arial" panose="020B0604020202020204" pitchFamily="34" charset="0"/>
                  </a:rPr>
                  <a:t> </a:t>
                </a:r>
                <a:r>
                  <a:rPr lang="vi-VN" sz="3600">
                    <a:solidFill>
                      <a:schemeClr val="bg1">
                        <a:lumMod val="10000"/>
                      </a:schemeClr>
                    </a:solidFill>
                    <a:latin typeface="Arial" panose="020B0604020202020204" pitchFamily="34" charset="0"/>
                    <a:cs typeface="Arial" panose="020B0604020202020204" pitchFamily="34" charset="0"/>
                  </a:rPr>
                  <a:t>nên </a:t>
                </a:r>
                <a14:m>
                  <m:oMath xmlns:m="http://schemas.openxmlformats.org/officeDocument/2006/math">
                    <m:r>
                      <a:rPr lang="vi-VN" sz="3600" i="1">
                        <a:solidFill>
                          <a:schemeClr val="bg1">
                            <a:lumMod val="10000"/>
                          </a:schemeClr>
                        </a:solidFill>
                        <a:latin typeface="Cambria Math" panose="02040503050406030204" pitchFamily="18" charset="0"/>
                        <a:cs typeface="Arial" panose="020B0604020202020204" pitchFamily="34" charset="0"/>
                      </a:rPr>
                      <m:t>𝐴</m:t>
                    </m:r>
                    <m:r>
                      <a:rPr lang="en-US" sz="3600" i="1">
                        <a:solidFill>
                          <a:schemeClr val="bg1">
                            <a:lumMod val="10000"/>
                          </a:schemeClr>
                        </a:solidFill>
                        <a:latin typeface="Cambria Math" panose="02040503050406030204" pitchFamily="18" charset="0"/>
                        <a:cs typeface="Arial" panose="020B0604020202020204" pitchFamily="34" charset="0"/>
                      </a:rPr>
                      <m:t>′</m:t>
                    </m:r>
                    <m:r>
                      <a:rPr lang="vi-VN" sz="3600" i="1">
                        <a:solidFill>
                          <a:schemeClr val="bg1">
                            <a:lumMod val="10000"/>
                          </a:schemeClr>
                        </a:solidFill>
                        <a:latin typeface="Cambria Math" panose="02040503050406030204" pitchFamily="18" charset="0"/>
                        <a:cs typeface="Arial" panose="020B0604020202020204" pitchFamily="34" charset="0"/>
                      </a:rPr>
                      <m:t>𝐻</m:t>
                    </m:r>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oMath>
                </a14:m>
                <a:r>
                  <a:rPr lang="en-US" sz="3600" kern="100">
                    <a:solidFill>
                      <a:prstClr val="black"/>
                    </a:solidFill>
                    <a:ea typeface="Malgun Gothic" panose="020B0503020000020004" pitchFamily="34" charset="-127"/>
                    <a:cs typeface="Times New Roman" panose="02020603050405020304" pitchFamily="18" charset="0"/>
                  </a:rPr>
                  <a:t> </a:t>
                </a:r>
                <a14:m>
                  <m:oMath xmlns:m="http://schemas.openxmlformats.org/officeDocument/2006/math">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𝐴𝐵𝐶</m:t>
                    </m:r>
                    <m:r>
                      <a:rPr lang="en-US" sz="3600" i="1" kern="100">
                        <a:solidFill>
                          <a:prstClr val="black"/>
                        </a:solidFill>
                        <a:latin typeface="Cambria Math" panose="02040503050406030204" pitchFamily="18" charset="0"/>
                        <a:ea typeface="Malgun Gothic" panose="020B0503020000020004" pitchFamily="34" charset="-127"/>
                        <a:cs typeface="Times New Roman" panose="02020603050405020304" pitchFamily="18" charset="0"/>
                      </a:rPr>
                      <m:t>)</m:t>
                    </m:r>
                  </m:oMath>
                </a14:m>
                <a:r>
                  <a:rPr lang="vi-VN" sz="3600">
                    <a:solidFill>
                      <a:schemeClr val="bg1">
                        <a:lumMod val="10000"/>
                      </a:schemeClr>
                    </a:solidFill>
                    <a:cs typeface="Arial" panose="020B0604020202020204" pitchFamily="34" charset="0"/>
                  </a:rPr>
                  <a:t> </a:t>
                </a:r>
                <a:endParaRPr lang="en-US" sz="36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Vậy khối lăng trụ có chiều cao là </a:t>
                </a:r>
                <a:endParaRPr lang="en-US" sz="3600">
                  <a:solidFill>
                    <a:schemeClr val="bg1">
                      <a:lumMod val="10000"/>
                    </a:schemeClr>
                  </a:solidFill>
                  <a:latin typeface="Arial" panose="020B0604020202020204" pitchFamily="34" charset="0"/>
                  <a:cs typeface="Arial" panose="020B0604020202020204" pitchFamily="34" charset="0"/>
                </a:endParaRPr>
              </a:p>
              <a:p>
                <a:pPr algn="ctr">
                  <a:lnSpc>
                    <a:spcPct val="150000"/>
                  </a:lnSpc>
                </a:pPr>
                <a14:m>
                  <m:oMathPara xmlns:m="http://schemas.openxmlformats.org/officeDocument/2006/math">
                    <m:oMathParaPr>
                      <m:jc m:val="centerGroup"/>
                    </m:oMathParaPr>
                    <m:oMath xmlns:m="http://schemas.openxmlformats.org/officeDocument/2006/math">
                      <m:sSup>
                        <m:sSupPr>
                          <m:ctrlPr>
                            <a:rPr lang="en-US" sz="3600" i="1">
                              <a:solidFill>
                                <a:schemeClr val="bg1">
                                  <a:lumMod val="10000"/>
                                </a:schemeClr>
                              </a:solidFill>
                              <a:latin typeface="Cambria Math" panose="02040503050406030204" pitchFamily="18" charset="0"/>
                              <a:cs typeface="Arial" panose="020B0604020202020204" pitchFamily="34" charset="0"/>
                            </a:rPr>
                          </m:ctrlPr>
                        </m:sSupPr>
                        <m:e>
                          <m:r>
                            <a:rPr lang="vi-VN" sz="3600" i="1">
                              <a:solidFill>
                                <a:schemeClr val="bg1">
                                  <a:lumMod val="10000"/>
                                </a:schemeClr>
                              </a:solidFill>
                              <a:latin typeface="Cambria Math" panose="02040503050406030204" pitchFamily="18" charset="0"/>
                              <a:cs typeface="Arial" panose="020B0604020202020204" pitchFamily="34" charset="0"/>
                            </a:rPr>
                            <m:t>𝐴</m:t>
                          </m:r>
                        </m:e>
                        <m:sup>
                          <m:r>
                            <a:rPr lang="en-US" sz="3600" i="1">
                              <a:solidFill>
                                <a:schemeClr val="bg1">
                                  <a:lumMod val="10000"/>
                                </a:schemeClr>
                              </a:solidFill>
                              <a:latin typeface="Cambria Math" panose="02040503050406030204" pitchFamily="18" charset="0"/>
                              <a:cs typeface="Arial" panose="020B0604020202020204" pitchFamily="34" charset="0"/>
                            </a:rPr>
                            <m:t>′</m:t>
                          </m:r>
                        </m:sup>
                      </m:sSup>
                      <m:r>
                        <a:rPr lang="vi-VN" sz="3600" i="1">
                          <a:solidFill>
                            <a:schemeClr val="bg1">
                              <a:lumMod val="10000"/>
                            </a:schemeClr>
                          </a:solidFill>
                          <a:latin typeface="Cambria Math" panose="02040503050406030204" pitchFamily="18" charset="0"/>
                          <a:cs typeface="Arial" panose="020B0604020202020204" pitchFamily="34" charset="0"/>
                        </a:rPr>
                        <m:t>𝐻</m:t>
                      </m:r>
                      <m:r>
                        <a:rPr lang="en-US" sz="3600" b="0" i="1" smtClean="0">
                          <a:solidFill>
                            <a:schemeClr val="bg1">
                              <a:lumMod val="10000"/>
                            </a:schemeClr>
                          </a:solidFill>
                          <a:latin typeface="Cambria Math" panose="02040503050406030204" pitchFamily="18" charset="0"/>
                          <a:cs typeface="Arial" panose="020B0604020202020204" pitchFamily="34" charset="0"/>
                        </a:rPr>
                        <m:t>=</m:t>
                      </m:r>
                      <m:rad>
                        <m:radPr>
                          <m:degHide m:val="on"/>
                          <m:ctrlPr>
                            <a:rPr lang="en-US" sz="3600" b="0" i="1" smtClean="0">
                              <a:solidFill>
                                <a:schemeClr val="bg1">
                                  <a:lumMod val="10000"/>
                                </a:schemeClr>
                              </a:solidFill>
                              <a:latin typeface="Cambria Math" panose="02040503050406030204" pitchFamily="18" charset="0"/>
                              <a:cs typeface="Arial" panose="020B0604020202020204" pitchFamily="34" charset="0"/>
                            </a:rPr>
                          </m:ctrlPr>
                        </m:radPr>
                        <m:deg/>
                        <m:e>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𝐴𝐴</m:t>
                              </m:r>
                              <m:r>
                                <a:rPr lang="en-US" sz="3600" b="0" i="1" smtClean="0">
                                  <a:solidFill>
                                    <a:schemeClr val="bg1">
                                      <a:lumMod val="10000"/>
                                    </a:schemeClr>
                                  </a:solidFill>
                                  <a:latin typeface="Cambria Math" panose="02040503050406030204" pitchFamily="18" charset="0"/>
                                  <a:cs typeface="Arial" panose="020B0604020202020204" pitchFamily="34" charset="0"/>
                                </a:rPr>
                                <m:t>′</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r>
                            <a:rPr lang="en-US" sz="3600" b="0" i="1" smtClean="0">
                              <a:solidFill>
                                <a:schemeClr val="bg1">
                                  <a:lumMod val="10000"/>
                                </a:schemeClr>
                              </a:solidFill>
                              <a:latin typeface="Cambria Math" panose="02040503050406030204" pitchFamily="18" charset="0"/>
                              <a:cs typeface="Arial" panose="020B0604020202020204" pitchFamily="34" charset="0"/>
                            </a:rPr>
                            <m:t>−</m:t>
                          </m:r>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𝐴𝐻</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e>
                      </m:rad>
                      <m:r>
                        <a:rPr lang="en-US" sz="3600" b="0" i="1" smtClean="0">
                          <a:solidFill>
                            <a:schemeClr val="bg1">
                              <a:lumMod val="10000"/>
                            </a:schemeClr>
                          </a:solidFill>
                          <a:latin typeface="Cambria Math" panose="02040503050406030204" pitchFamily="18" charset="0"/>
                          <a:cs typeface="Arial" panose="020B0604020202020204" pitchFamily="34" charset="0"/>
                        </a:rPr>
                        <m:t>=</m:t>
                      </m:r>
                      <m:rad>
                        <m:radPr>
                          <m:degHide m:val="on"/>
                          <m:ctrlPr>
                            <a:rPr lang="en-US" sz="3600" b="0" i="1" smtClean="0">
                              <a:solidFill>
                                <a:schemeClr val="bg1">
                                  <a:lumMod val="10000"/>
                                </a:schemeClr>
                              </a:solidFill>
                              <a:latin typeface="Cambria Math" panose="02040503050406030204" pitchFamily="18" charset="0"/>
                              <a:cs typeface="Arial" panose="020B0604020202020204" pitchFamily="34" charset="0"/>
                            </a:rPr>
                          </m:ctrlPr>
                        </m:radPr>
                        <m:deg/>
                        <m:e>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𝑏</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r>
                            <a:rPr lang="en-US" sz="3600" b="0" i="1" smtClean="0">
                              <a:solidFill>
                                <a:schemeClr val="bg1">
                                  <a:lumMod val="10000"/>
                                </a:schemeClr>
                              </a:solidFill>
                              <a:latin typeface="Cambria Math" panose="02040503050406030204" pitchFamily="18" charset="0"/>
                              <a:cs typeface="Arial" panose="020B0604020202020204" pitchFamily="34" charset="0"/>
                            </a:rPr>
                            <m:t>−</m:t>
                          </m:r>
                          <m:f>
                            <m:fPr>
                              <m:ctrlPr>
                                <a:rPr lang="en-US" sz="3600" b="0" i="1" smtClean="0">
                                  <a:solidFill>
                                    <a:schemeClr val="bg1">
                                      <a:lumMod val="10000"/>
                                    </a:schemeClr>
                                  </a:solidFill>
                                  <a:latin typeface="Cambria Math" panose="02040503050406030204" pitchFamily="18" charset="0"/>
                                  <a:cs typeface="Arial" panose="020B0604020202020204" pitchFamily="34" charset="0"/>
                                </a:rPr>
                              </m:ctrlPr>
                            </m:fPr>
                            <m:num>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𝑎</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num>
                            <m:den>
                              <m:r>
                                <a:rPr lang="en-US" sz="3600" b="0" i="1" smtClean="0">
                                  <a:solidFill>
                                    <a:schemeClr val="bg1">
                                      <a:lumMod val="10000"/>
                                    </a:schemeClr>
                                  </a:solidFill>
                                  <a:latin typeface="Cambria Math" panose="02040503050406030204" pitchFamily="18" charset="0"/>
                                  <a:cs typeface="Arial" panose="020B0604020202020204" pitchFamily="34" charset="0"/>
                                </a:rPr>
                                <m:t>4</m:t>
                              </m:r>
                            </m:den>
                          </m:f>
                        </m:e>
                      </m:rad>
                      <m:r>
                        <a:rPr lang="vi-VN" sz="3600" i="1">
                          <a:solidFill>
                            <a:schemeClr val="bg1">
                              <a:lumMod val="10000"/>
                            </a:schemeClr>
                          </a:solidFill>
                          <a:latin typeface="Cambria Math" panose="02040503050406030204" pitchFamily="18" charset="0"/>
                          <a:cs typeface="Arial" panose="020B0604020202020204" pitchFamily="34" charset="0"/>
                        </a:rPr>
                        <m:t> </m:t>
                      </m:r>
                      <m:r>
                        <a:rPr lang="en-US" sz="3600" b="0" i="0" smtClean="0">
                          <a:solidFill>
                            <a:schemeClr val="bg1">
                              <a:lumMod val="10000"/>
                            </a:schemeClr>
                          </a:solidFill>
                          <a:latin typeface="Cambria Math" panose="02040503050406030204" pitchFamily="18" charset="0"/>
                          <a:cs typeface="Arial" panose="020B0604020202020204" pitchFamily="34" charset="0"/>
                        </a:rPr>
                        <m:t> </m:t>
                      </m:r>
                    </m:oMath>
                  </m:oMathPara>
                </a14:m>
                <a:endParaRPr lang="en-US" sz="3600">
                  <a:solidFill>
                    <a:schemeClr val="bg1">
                      <a:lumMod val="10000"/>
                    </a:schemeClr>
                  </a:solidFill>
                  <a:latin typeface="Arial" panose="020B0604020202020204" pitchFamily="34" charset="0"/>
                  <a:cs typeface="Arial" panose="020B0604020202020204" pitchFamily="34"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7104979" y="4000500"/>
                <a:ext cx="10891031" cy="5871607"/>
              </a:xfrm>
              <a:prstGeom prst="rect">
                <a:avLst/>
              </a:prstGeom>
              <a:blipFill>
                <a:blip r:embed="rId8"/>
                <a:stretch>
                  <a:fillRect l="-1736"/>
                </a:stretch>
              </a:blipFill>
            </p:spPr>
            <p:txBody>
              <a:bodyPr/>
              <a:lstStyle/>
              <a:p>
                <a:r>
                  <a:rPr lang="en-US">
                    <a:noFill/>
                  </a:rPr>
                  <a:t> </a:t>
                </a:r>
              </a:p>
            </p:txBody>
          </p:sp>
        </mc:Fallback>
      </mc:AlternateContent>
    </p:spTree>
    <p:extLst>
      <p:ext uri="{BB962C8B-B14F-4D97-AF65-F5344CB8AC3E}">
        <p14:creationId xmlns:p14="http://schemas.microsoft.com/office/powerpoint/2010/main" val="2616358479"/>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Effect transition="in" filter="fade">
                                      <p:cBhvr>
                                        <p:cTn id="24" dur="500"/>
                                        <p:tgtEl>
                                          <p:spTgt spid="1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3">
                                            <p:txEl>
                                              <p:pRg st="1" end="1"/>
                                            </p:txEl>
                                          </p:spTgt>
                                        </p:tgtEl>
                                        <p:attrNameLst>
                                          <p:attrName>style.visibility</p:attrName>
                                        </p:attrNameLst>
                                      </p:cBhvr>
                                      <p:to>
                                        <p:strVal val="visible"/>
                                      </p:to>
                                    </p:set>
                                    <p:animEffect transition="in" filter="wipe(down)">
                                      <p:cBhvr>
                                        <p:cTn id="29" dur="500"/>
                                        <p:tgtEl>
                                          <p:spTgt spid="1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3">
                                            <p:txEl>
                                              <p:pRg st="2" end="2"/>
                                            </p:txEl>
                                          </p:spTgt>
                                        </p:tgtEl>
                                        <p:attrNameLst>
                                          <p:attrName>style.visibility</p:attrName>
                                        </p:attrNameLst>
                                      </p:cBhvr>
                                      <p:to>
                                        <p:strVal val="visible"/>
                                      </p:to>
                                    </p:set>
                                    <p:animEffect transition="in" filter="wipe(left)">
                                      <p:cBhvr>
                                        <p:cTn id="34" dur="500"/>
                                        <p:tgtEl>
                                          <p:spTgt spid="1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3">
                                            <p:txEl>
                                              <p:pRg st="3" end="3"/>
                                            </p:txEl>
                                          </p:spTgt>
                                        </p:tgtEl>
                                        <p:attrNameLst>
                                          <p:attrName>style.visibility</p:attrName>
                                        </p:attrNameLst>
                                      </p:cBhvr>
                                      <p:to>
                                        <p:strVal val="visible"/>
                                      </p:to>
                                    </p:set>
                                    <p:animEffect transition="in" filter="wipe(up)">
                                      <p:cBhvr>
                                        <p:cTn id="39" dur="500"/>
                                        <p:tgtEl>
                                          <p:spTgt spid="13">
                                            <p:txEl>
                                              <p:pRg st="3" end="3"/>
                                            </p:txEl>
                                          </p:spTgt>
                                        </p:tgtEl>
                                      </p:cBhvr>
                                    </p:animEffect>
                                  </p:childTnLst>
                                </p:cTn>
                              </p:par>
                              <p:par>
                                <p:cTn id="40" presetID="22" presetClass="entr" presetSubtype="1" fill="hold" nodeType="withEffect">
                                  <p:stCondLst>
                                    <p:cond delay="0"/>
                                  </p:stCondLst>
                                  <p:childTnLst>
                                    <p:set>
                                      <p:cBhvr>
                                        <p:cTn id="41" dur="1" fill="hold">
                                          <p:stCondLst>
                                            <p:cond delay="0"/>
                                          </p:stCondLst>
                                        </p:cTn>
                                        <p:tgtEl>
                                          <p:spTgt spid="13">
                                            <p:txEl>
                                              <p:pRg st="4" end="4"/>
                                            </p:txEl>
                                          </p:spTgt>
                                        </p:tgtEl>
                                        <p:attrNameLst>
                                          <p:attrName>style.visibility</p:attrName>
                                        </p:attrNameLst>
                                      </p:cBhvr>
                                      <p:to>
                                        <p:strVal val="visible"/>
                                      </p:to>
                                    </p:set>
                                    <p:animEffect transition="in" filter="wipe(up)">
                                      <p:cBhvr>
                                        <p:cTn id="4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228600" y="478395"/>
            <a:ext cx="17754600" cy="9325456"/>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mc:AlternateContent xmlns:mc="http://schemas.openxmlformats.org/markup-compatibility/2006" xmlns:a14="http://schemas.microsoft.com/office/drawing/2010/main">
        <mc:Choice Requires="a14">
          <p:sp>
            <p:nvSpPr>
              <p:cNvPr id="11" name="TextBox 10"/>
              <p:cNvSpPr txBox="1"/>
              <p:nvPr/>
            </p:nvSpPr>
            <p:spPr>
              <a:xfrm>
                <a:off x="750095" y="646154"/>
                <a:ext cx="16787809" cy="2585323"/>
              </a:xfrm>
              <a:prstGeom prst="rect">
                <a:avLst/>
              </a:prstGeom>
              <a:noFill/>
            </p:spPr>
            <p:txBody>
              <a:bodyPr wrap="square" rtlCol="0">
                <a:spAutoFit/>
              </a:bodyPr>
              <a:lstStyle/>
              <a:p>
                <a:pPr marL="0" marR="0" lvl="0" indent="0" algn="just" defTabSz="1828800" rtl="0" eaLnBrk="1" fontAlgn="auto" latinLnBrk="0" hangingPunct="1">
                  <a:lnSpc>
                    <a:spcPct val="150000"/>
                  </a:lnSpc>
                  <a:spcBef>
                    <a:spcPts val="0"/>
                  </a:spcBef>
                  <a:spcAft>
                    <a:spcPts val="0"/>
                  </a:spcAft>
                  <a:buClr>
                    <a:srgbClr val="2D1549"/>
                  </a:buClr>
                  <a:buSzPts val="1100"/>
                  <a:buFontTx/>
                  <a:buNone/>
                  <a:tabLst/>
                  <a:defRPr/>
                </a:pPr>
                <a:r>
                  <a:rPr kumimoji="0" lang="en-US" sz="3600" b="1" i="0" u="none" strike="noStrike" kern="0" cap="none" spc="0" normalizeH="0" baseline="0" noProof="0">
                    <a:ln>
                      <a:noFill/>
                    </a:ln>
                    <a:solidFill>
                      <a:srgbClr val="FFFFFF"/>
                    </a:solidFill>
                    <a:effectLst/>
                    <a:highlight>
                      <a:srgbClr val="CE4D8E"/>
                    </a:highlight>
                    <a:uLnTx/>
                    <a:uFillTx/>
                    <a:latin typeface="Arial"/>
                    <a:ea typeface="+mn-ea"/>
                    <a:cs typeface="Arial"/>
                    <a:sym typeface="Arial"/>
                  </a:rPr>
                  <a:t>Ví dụ 2:</a:t>
                </a:r>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Cho khối lăng trụ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𝐴𝐵𝐶</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𝐵</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𝐶</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có đáy là các tam giác đều cạnh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𝑎</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mặt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𝐴𝐶𝐶</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vuông góc với hai mặt đáy, tam giác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𝐴𝐶</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cân tại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và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sSup>
                      <m:sSupPr>
                        <m:ctrlP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ctrlPr>
                      </m:sSupPr>
                      <m:e>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e>
                      <m:sup>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sup>
                    </m:sSup>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𝑏</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𝑎</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&lt;2</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𝑏</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Tính thể tích của khối lăng trụ.</a:t>
                </a:r>
              </a:p>
            </p:txBody>
          </p:sp>
        </mc:Choice>
        <mc:Fallback xmlns="">
          <p:sp>
            <p:nvSpPr>
              <p:cNvPr id="11" name="TextBox 10"/>
              <p:cNvSpPr txBox="1">
                <a:spLocks noRot="1" noChangeAspect="1" noMove="1" noResize="1" noEditPoints="1" noAdjustHandles="1" noChangeArrowheads="1" noChangeShapeType="1" noTextEdit="1"/>
              </p:cNvSpPr>
              <p:nvPr/>
            </p:nvSpPr>
            <p:spPr>
              <a:xfrm>
                <a:off x="750095" y="646154"/>
                <a:ext cx="16787809" cy="2585323"/>
              </a:xfrm>
              <a:prstGeom prst="rect">
                <a:avLst/>
              </a:prstGeom>
              <a:blipFill>
                <a:blip r:embed="rId4"/>
                <a:stretch>
                  <a:fillRect l="-1089" r="-1126" b="-4009"/>
                </a:stretch>
              </a:blipFill>
            </p:spPr>
            <p:txBody>
              <a:bodyPr/>
              <a:lstStyle/>
              <a:p>
                <a:r>
                  <a:rPr lang="en-US">
                    <a:noFill/>
                  </a:rPr>
                  <a:t> </a:t>
                </a:r>
              </a:p>
            </p:txBody>
          </p:sp>
        </mc:Fallback>
      </mc:AlternateContent>
      <p:sp>
        <p:nvSpPr>
          <p:cNvPr id="12" name="Rectangle 11"/>
          <p:cNvSpPr/>
          <p:nvPr/>
        </p:nvSpPr>
        <p:spPr>
          <a:xfrm>
            <a:off x="8615649" y="3231477"/>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011C26">
                    <a:lumMod val="90000"/>
                    <a:lumOff val="10000"/>
                  </a:srgbClr>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011C26">
                  <a:lumMod val="90000"/>
                  <a:lumOff val="10000"/>
                </a:srgbClr>
              </a:solidFill>
              <a:effectLst/>
              <a:uLnTx/>
              <a:uFillTx/>
              <a:latin typeface="Calibri"/>
              <a:ea typeface="+mn-ea"/>
              <a:cs typeface="Arial"/>
              <a:sym typeface="Arial"/>
            </a:endParaRPr>
          </a:p>
        </p:txBody>
      </p:sp>
      <p:pic>
        <p:nvPicPr>
          <p:cNvPr id="10" name="Picture 9"/>
          <p:cNvPicPr>
            <a:picLocks noChangeAspect="1"/>
          </p:cNvPicPr>
          <p:nvPr/>
        </p:nvPicPr>
        <p:blipFill>
          <a:blip r:embed="rId5"/>
          <a:stretch>
            <a:fillRect/>
          </a:stretch>
        </p:blipFill>
        <p:spPr>
          <a:xfrm>
            <a:off x="16915969" y="2856563"/>
            <a:ext cx="796519" cy="1143937"/>
          </a:xfrm>
          <a:prstGeom prst="rect">
            <a:avLst/>
          </a:prstGeom>
        </p:spPr>
      </p:pic>
      <p:grpSp>
        <p:nvGrpSpPr>
          <p:cNvPr id="9" name="Group 8"/>
          <p:cNvGrpSpPr/>
          <p:nvPr/>
        </p:nvGrpSpPr>
        <p:grpSpPr>
          <a:xfrm>
            <a:off x="593357" y="3706749"/>
            <a:ext cx="5943600" cy="5780151"/>
            <a:chOff x="1066800" y="3641625"/>
            <a:chExt cx="5943600" cy="5780151"/>
          </a:xfrm>
        </p:grpSpPr>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066800" y="3641625"/>
              <a:ext cx="5943600" cy="5780151"/>
            </a:xfrm>
            <a:prstGeom prst="rect">
              <a:avLst/>
            </a:prstGeom>
          </p:spPr>
        </p:pic>
        <p:sp>
          <p:nvSpPr>
            <p:cNvPr id="7" name="Rectangle 6"/>
            <p:cNvSpPr/>
            <p:nvPr/>
          </p:nvSpPr>
          <p:spPr>
            <a:xfrm>
              <a:off x="3505200" y="8877300"/>
              <a:ext cx="1940609" cy="544476"/>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7F7F7"/>
                </a:solidFill>
                <a:effectLst/>
                <a:uLnTx/>
                <a:uFillTx/>
                <a:latin typeface="Arial"/>
                <a:ea typeface="+mn-ea"/>
                <a:cs typeface="+mn-cs"/>
              </a:endParaRPr>
            </a:p>
          </p:txBody>
        </p:sp>
      </p:grpSp>
      <mc:AlternateContent xmlns:mc="http://schemas.openxmlformats.org/markup-compatibility/2006" xmlns:a14="http://schemas.microsoft.com/office/drawing/2010/main">
        <mc:Choice Requires="a14">
          <p:sp>
            <p:nvSpPr>
              <p:cNvPr id="13" name="Rectangle 12"/>
              <p:cNvSpPr/>
              <p:nvPr/>
            </p:nvSpPr>
            <p:spPr>
              <a:xfrm>
                <a:off x="6939769" y="4255314"/>
                <a:ext cx="10891031" cy="5171031"/>
              </a:xfrm>
              <a:prstGeom prst="rect">
                <a:avLst/>
              </a:prstGeom>
            </p:spPr>
            <p:txBody>
              <a:bodyPr wrap="square">
                <a:spAutoFit/>
              </a:bodyPr>
              <a:lstStyle/>
              <a:p>
                <a:pPr lvl="0" algn="just">
                  <a:lnSpc>
                    <a:spcPct val="130000"/>
                  </a:lnSpc>
                </a:pPr>
                <a:r>
                  <a:rPr lang="vi-VN" sz="3600">
                    <a:solidFill>
                      <a:srgbClr val="F7F7F7">
                        <a:lumMod val="10000"/>
                      </a:srgbClr>
                    </a:solidFill>
                    <a:cs typeface="Arial" panose="020B0604020202020204" pitchFamily="34" charset="0"/>
                  </a:rPr>
                  <a:t>Tam giác đều </a:t>
                </a:r>
                <a14:m>
                  <m:oMath xmlns:m="http://schemas.openxmlformats.org/officeDocument/2006/math">
                    <m:r>
                      <a:rPr lang="vi-VN" sz="3600" i="1" smtClean="0">
                        <a:solidFill>
                          <a:srgbClr val="F7F7F7">
                            <a:lumMod val="10000"/>
                          </a:srgbClr>
                        </a:solidFill>
                        <a:latin typeface="Cambria Math" panose="02040503050406030204" pitchFamily="18" charset="0"/>
                        <a:cs typeface="Arial" panose="020B0604020202020204" pitchFamily="34" charset="0"/>
                      </a:rPr>
                      <m:t>𝐴𝐵𝐶</m:t>
                    </m:r>
                  </m:oMath>
                </a14:m>
                <a:r>
                  <a:rPr lang="vi-VN" sz="3600">
                    <a:solidFill>
                      <a:srgbClr val="F7F7F7">
                        <a:lumMod val="10000"/>
                      </a:srgbClr>
                    </a:solidFill>
                    <a:cs typeface="Arial" panose="020B0604020202020204" pitchFamily="34" charset="0"/>
                  </a:rPr>
                  <a:t> có diện tích là</a:t>
                </a:r>
                <a:endParaRPr lang="en-US" sz="3600">
                  <a:solidFill>
                    <a:srgbClr val="F7F7F7">
                      <a:lumMod val="10000"/>
                    </a:srgbClr>
                  </a:solidFill>
                  <a:cs typeface="Arial" panose="020B0604020202020204" pitchFamily="34" charset="0"/>
                </a:endParaRPr>
              </a:p>
              <a:p>
                <a:pPr lvl="0" algn="just">
                  <a:lnSpc>
                    <a:spcPct val="130000"/>
                  </a:lnSpc>
                </a:pPr>
                <a14:m>
                  <m:oMathPara xmlns:m="http://schemas.openxmlformats.org/officeDocument/2006/math">
                    <m:oMathParaPr>
                      <m:jc m:val="centerGroup"/>
                    </m:oMathParaPr>
                    <m:oMath xmlns:m="http://schemas.openxmlformats.org/officeDocument/2006/math">
                      <m:sSub>
                        <m:sSubPr>
                          <m:ctrlPr>
                            <a:rPr lang="en-US" sz="3600" i="1">
                              <a:solidFill>
                                <a:schemeClr val="bg1">
                                  <a:lumMod val="10000"/>
                                </a:schemeClr>
                              </a:solidFill>
                              <a:latin typeface="Cambria Math" panose="02040503050406030204" pitchFamily="18" charset="0"/>
                              <a:cs typeface="Arial" panose="020B0604020202020204" pitchFamily="34" charset="0"/>
                            </a:rPr>
                          </m:ctrlPr>
                        </m:sSubPr>
                        <m:e>
                          <m:r>
                            <a:rPr lang="en-US" sz="3600" i="1">
                              <a:solidFill>
                                <a:schemeClr val="bg1">
                                  <a:lumMod val="10000"/>
                                </a:schemeClr>
                              </a:solidFill>
                              <a:latin typeface="Cambria Math" panose="02040503050406030204" pitchFamily="18" charset="0"/>
                              <a:cs typeface="Arial" panose="020B0604020202020204" pitchFamily="34" charset="0"/>
                            </a:rPr>
                            <m:t>𝑆</m:t>
                          </m:r>
                        </m:e>
                        <m:sub>
                          <m:r>
                            <a:rPr lang="en-US" sz="3600" b="0" i="1" smtClean="0">
                              <a:solidFill>
                                <a:schemeClr val="bg1">
                                  <a:lumMod val="10000"/>
                                </a:schemeClr>
                              </a:solidFill>
                              <a:latin typeface="Cambria Math" panose="02040503050406030204" pitchFamily="18" charset="0"/>
                              <a:cs typeface="Arial" panose="020B0604020202020204" pitchFamily="34" charset="0"/>
                            </a:rPr>
                            <m:t>𝐴</m:t>
                          </m:r>
                          <m:r>
                            <a:rPr lang="en-US" sz="3600" i="1">
                              <a:solidFill>
                                <a:schemeClr val="bg1">
                                  <a:lumMod val="10000"/>
                                </a:schemeClr>
                              </a:solidFill>
                              <a:latin typeface="Cambria Math" panose="02040503050406030204" pitchFamily="18" charset="0"/>
                              <a:cs typeface="Arial" panose="020B0604020202020204" pitchFamily="34" charset="0"/>
                            </a:rPr>
                            <m:t>𝐵𝐶</m:t>
                          </m:r>
                        </m:sub>
                      </m:sSub>
                      <m:r>
                        <a:rPr lang="en-US" sz="3600" i="1">
                          <a:solidFill>
                            <a:schemeClr val="bg1">
                              <a:lumMod val="10000"/>
                            </a:schemeClr>
                          </a:solidFill>
                          <a:latin typeface="Cambria Math" panose="02040503050406030204" pitchFamily="18" charset="0"/>
                          <a:cs typeface="Arial" panose="020B0604020202020204" pitchFamily="34" charset="0"/>
                        </a:rPr>
                        <m:t>=</m:t>
                      </m:r>
                      <m:f>
                        <m:fPr>
                          <m:ctrlPr>
                            <a:rPr lang="en-US" sz="3600" i="1" smtClean="0">
                              <a:solidFill>
                                <a:schemeClr val="bg1">
                                  <a:lumMod val="10000"/>
                                </a:schemeClr>
                              </a:solidFill>
                              <a:latin typeface="Cambria Math" panose="02040503050406030204" pitchFamily="18" charset="0"/>
                              <a:cs typeface="Arial" panose="020B0604020202020204" pitchFamily="34" charset="0"/>
                            </a:rPr>
                          </m:ctrlPr>
                        </m:fPr>
                        <m:num>
                          <m:sSup>
                            <m:sSupPr>
                              <m:ctrlPr>
                                <a:rPr lang="en-US" sz="360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𝑎</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rad>
                            <m:radPr>
                              <m:degHide m:val="on"/>
                              <m:ctrlPr>
                                <a:rPr lang="en-US" sz="3600" i="1" smtClean="0">
                                  <a:solidFill>
                                    <a:schemeClr val="bg1">
                                      <a:lumMod val="10000"/>
                                    </a:schemeClr>
                                  </a:solidFill>
                                  <a:latin typeface="Cambria Math" panose="02040503050406030204" pitchFamily="18" charset="0"/>
                                  <a:cs typeface="Arial" panose="020B0604020202020204" pitchFamily="34" charset="0"/>
                                </a:rPr>
                              </m:ctrlPr>
                            </m:radPr>
                            <m:deg/>
                            <m:e>
                              <m:r>
                                <a:rPr lang="en-US" sz="3600" b="0" i="1" smtClean="0">
                                  <a:solidFill>
                                    <a:schemeClr val="bg1">
                                      <a:lumMod val="10000"/>
                                    </a:schemeClr>
                                  </a:solidFill>
                                  <a:latin typeface="Cambria Math" panose="02040503050406030204" pitchFamily="18" charset="0"/>
                                  <a:cs typeface="Arial" panose="020B0604020202020204" pitchFamily="34" charset="0"/>
                                </a:rPr>
                                <m:t>3</m:t>
                              </m:r>
                            </m:e>
                          </m:rad>
                        </m:num>
                        <m:den>
                          <m:r>
                            <a:rPr lang="en-US" sz="3600" b="0" i="1" smtClean="0">
                              <a:solidFill>
                                <a:schemeClr val="bg1">
                                  <a:lumMod val="10000"/>
                                </a:schemeClr>
                              </a:solidFill>
                              <a:latin typeface="Cambria Math" panose="02040503050406030204" pitchFamily="18" charset="0"/>
                              <a:cs typeface="Arial" panose="020B0604020202020204" pitchFamily="34" charset="0"/>
                            </a:rPr>
                            <m:t>4</m:t>
                          </m:r>
                        </m:den>
                      </m:f>
                    </m:oMath>
                  </m:oMathPara>
                </a14:m>
                <a:endParaRPr lang="en-US" sz="3600">
                  <a:solidFill>
                    <a:srgbClr val="F7F7F7">
                      <a:lumMod val="10000"/>
                    </a:srgbClr>
                  </a:solidFill>
                  <a:cs typeface="Arial" panose="020B0604020202020204" pitchFamily="34" charset="0"/>
                </a:endParaRPr>
              </a:p>
              <a:p>
                <a:pPr lvl="0" algn="just">
                  <a:lnSpc>
                    <a:spcPct val="130000"/>
                  </a:lnSpc>
                </a:pPr>
                <a:r>
                  <a:rPr lang="vi-VN" sz="3600">
                    <a:solidFill>
                      <a:srgbClr val="F7F7F7">
                        <a:lumMod val="10000"/>
                      </a:srgbClr>
                    </a:solidFill>
                    <a:cs typeface="Arial" panose="020B0604020202020204" pitchFamily="34" charset="0"/>
                  </a:rPr>
                  <a:t>Vậy khối lăng trụ có thể tích là </a:t>
                </a:r>
                <a:endParaRPr lang="en-US" sz="3600">
                  <a:solidFill>
                    <a:srgbClr val="F7F7F7">
                      <a:lumMod val="10000"/>
                    </a:srgbClr>
                  </a:solidFill>
                  <a:cs typeface="Arial" panose="020B0604020202020204" pitchFamily="34" charset="0"/>
                </a:endParaRPr>
              </a:p>
              <a:p>
                <a:pPr lvl="0" algn="just">
                  <a:lnSpc>
                    <a:spcPct val="130000"/>
                  </a:lnSpc>
                </a:pPr>
                <a14:m>
                  <m:oMathPara xmlns:m="http://schemas.openxmlformats.org/officeDocument/2006/math">
                    <m:oMathParaPr>
                      <m:jc m:val="centerGroup"/>
                    </m:oMathParaPr>
                    <m:oMath xmlns:m="http://schemas.openxmlformats.org/officeDocument/2006/math">
                      <m:r>
                        <a:rPr lang="en-US" sz="3600" b="0" i="1" smtClean="0">
                          <a:solidFill>
                            <a:schemeClr val="bg1">
                              <a:lumMod val="10000"/>
                            </a:schemeClr>
                          </a:solidFill>
                          <a:latin typeface="Cambria Math" panose="02040503050406030204" pitchFamily="18" charset="0"/>
                          <a:cs typeface="Arial" panose="020B0604020202020204" pitchFamily="34" charset="0"/>
                        </a:rPr>
                        <m:t>𝑉</m:t>
                      </m:r>
                      <m:r>
                        <a:rPr lang="en-US" sz="3600" i="1">
                          <a:solidFill>
                            <a:schemeClr val="bg1">
                              <a:lumMod val="10000"/>
                            </a:schemeClr>
                          </a:solidFill>
                          <a:latin typeface="Cambria Math" panose="02040503050406030204" pitchFamily="18" charset="0"/>
                          <a:cs typeface="Arial" panose="020B0604020202020204" pitchFamily="34" charset="0"/>
                        </a:rPr>
                        <m:t>=</m:t>
                      </m:r>
                      <m:sSub>
                        <m:sSubPr>
                          <m:ctrlPr>
                            <a:rPr lang="en-US" sz="3600" i="1">
                              <a:solidFill>
                                <a:schemeClr val="bg1">
                                  <a:lumMod val="10000"/>
                                </a:schemeClr>
                              </a:solidFill>
                              <a:latin typeface="Cambria Math" panose="02040503050406030204" pitchFamily="18" charset="0"/>
                              <a:cs typeface="Arial" panose="020B0604020202020204" pitchFamily="34" charset="0"/>
                            </a:rPr>
                          </m:ctrlPr>
                        </m:sSubPr>
                        <m:e>
                          <m:r>
                            <a:rPr lang="en-US" sz="3600" i="1">
                              <a:solidFill>
                                <a:schemeClr val="bg1">
                                  <a:lumMod val="10000"/>
                                </a:schemeClr>
                              </a:solidFill>
                              <a:latin typeface="Cambria Math" panose="02040503050406030204" pitchFamily="18" charset="0"/>
                              <a:cs typeface="Arial" panose="020B0604020202020204" pitchFamily="34" charset="0"/>
                            </a:rPr>
                            <m:t>𝑆</m:t>
                          </m:r>
                        </m:e>
                        <m:sub>
                          <m:r>
                            <a:rPr lang="en-US" sz="3600" i="1">
                              <a:solidFill>
                                <a:schemeClr val="bg1">
                                  <a:lumMod val="10000"/>
                                </a:schemeClr>
                              </a:solidFill>
                              <a:latin typeface="Cambria Math" panose="02040503050406030204" pitchFamily="18" charset="0"/>
                              <a:cs typeface="Arial" panose="020B0604020202020204" pitchFamily="34" charset="0"/>
                            </a:rPr>
                            <m:t>𝐴𝐵𝐶</m:t>
                          </m:r>
                        </m:sub>
                      </m:sSub>
                      <m:r>
                        <a:rPr lang="en-US" sz="3600" b="0" i="1" smtClean="0">
                          <a:solidFill>
                            <a:schemeClr val="bg1">
                              <a:lumMod val="10000"/>
                            </a:schemeClr>
                          </a:solidFill>
                          <a:latin typeface="Cambria Math" panose="02040503050406030204" pitchFamily="18" charset="0"/>
                          <a:cs typeface="Arial" panose="020B0604020202020204" pitchFamily="34" charset="0"/>
                        </a:rPr>
                        <m:t>.</m:t>
                      </m:r>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𝐴</m:t>
                          </m:r>
                        </m:e>
                        <m:sup>
                          <m:r>
                            <a:rPr lang="en-US" sz="3600" b="0" i="1" smtClean="0">
                              <a:solidFill>
                                <a:schemeClr val="bg1">
                                  <a:lumMod val="10000"/>
                                </a:schemeClr>
                              </a:solidFill>
                              <a:latin typeface="Cambria Math" panose="02040503050406030204" pitchFamily="18" charset="0"/>
                              <a:cs typeface="Arial" panose="020B0604020202020204" pitchFamily="34" charset="0"/>
                            </a:rPr>
                            <m:t>′</m:t>
                          </m:r>
                        </m:sup>
                      </m:sSup>
                      <m:r>
                        <a:rPr lang="en-US" sz="3600" b="0" i="1" smtClean="0">
                          <a:solidFill>
                            <a:schemeClr val="bg1">
                              <a:lumMod val="10000"/>
                            </a:schemeClr>
                          </a:solidFill>
                          <a:latin typeface="Cambria Math" panose="02040503050406030204" pitchFamily="18" charset="0"/>
                          <a:cs typeface="Arial" panose="020B0604020202020204" pitchFamily="34" charset="0"/>
                        </a:rPr>
                        <m:t>𝐻</m:t>
                      </m:r>
                      <m:r>
                        <a:rPr lang="en-US" sz="3600" b="0" i="1" smtClean="0">
                          <a:solidFill>
                            <a:schemeClr val="bg1">
                              <a:lumMod val="10000"/>
                            </a:schemeClr>
                          </a:solidFill>
                          <a:latin typeface="Cambria Math" panose="02040503050406030204" pitchFamily="18" charset="0"/>
                          <a:cs typeface="Arial" panose="020B0604020202020204" pitchFamily="34" charset="0"/>
                        </a:rPr>
                        <m:t>=</m:t>
                      </m:r>
                      <m:f>
                        <m:fPr>
                          <m:ctrlPr>
                            <a:rPr lang="en-US" sz="3600" i="1">
                              <a:solidFill>
                                <a:schemeClr val="bg1">
                                  <a:lumMod val="10000"/>
                                </a:schemeClr>
                              </a:solidFill>
                              <a:latin typeface="Cambria Math" panose="02040503050406030204" pitchFamily="18" charset="0"/>
                              <a:cs typeface="Arial" panose="020B0604020202020204" pitchFamily="34" charset="0"/>
                            </a:rPr>
                          </m:ctrlPr>
                        </m:fPr>
                        <m:num>
                          <m:sSup>
                            <m:sSupPr>
                              <m:ctrlPr>
                                <a:rPr lang="en-US" sz="3600" i="1">
                                  <a:solidFill>
                                    <a:schemeClr val="bg1">
                                      <a:lumMod val="10000"/>
                                    </a:schemeClr>
                                  </a:solidFill>
                                  <a:latin typeface="Cambria Math" panose="02040503050406030204" pitchFamily="18" charset="0"/>
                                  <a:cs typeface="Arial" panose="020B0604020202020204" pitchFamily="34" charset="0"/>
                                </a:rPr>
                              </m:ctrlPr>
                            </m:sSupPr>
                            <m:e>
                              <m:r>
                                <a:rPr lang="en-US" sz="3600" i="1">
                                  <a:solidFill>
                                    <a:schemeClr val="bg1">
                                      <a:lumMod val="10000"/>
                                    </a:schemeClr>
                                  </a:solidFill>
                                  <a:latin typeface="Cambria Math" panose="02040503050406030204" pitchFamily="18" charset="0"/>
                                  <a:cs typeface="Arial" panose="020B0604020202020204" pitchFamily="34" charset="0"/>
                                </a:rPr>
                                <m:t>𝑎</m:t>
                              </m:r>
                            </m:e>
                            <m:sup>
                              <m:r>
                                <a:rPr lang="en-US" sz="3600" i="1">
                                  <a:solidFill>
                                    <a:schemeClr val="bg1">
                                      <a:lumMod val="10000"/>
                                    </a:schemeClr>
                                  </a:solidFill>
                                  <a:latin typeface="Cambria Math" panose="02040503050406030204" pitchFamily="18" charset="0"/>
                                  <a:cs typeface="Arial" panose="020B0604020202020204" pitchFamily="34" charset="0"/>
                                </a:rPr>
                                <m:t>2</m:t>
                              </m:r>
                            </m:sup>
                          </m:sSup>
                          <m:rad>
                            <m:radPr>
                              <m:degHide m:val="on"/>
                              <m:ctrlPr>
                                <a:rPr lang="en-US" sz="3600" i="1">
                                  <a:solidFill>
                                    <a:schemeClr val="bg1">
                                      <a:lumMod val="10000"/>
                                    </a:schemeClr>
                                  </a:solidFill>
                                  <a:latin typeface="Cambria Math" panose="02040503050406030204" pitchFamily="18" charset="0"/>
                                  <a:cs typeface="Arial" panose="020B0604020202020204" pitchFamily="34" charset="0"/>
                                </a:rPr>
                              </m:ctrlPr>
                            </m:radPr>
                            <m:deg/>
                            <m:e>
                              <m:r>
                                <a:rPr lang="en-US" sz="3600" i="1">
                                  <a:solidFill>
                                    <a:schemeClr val="bg1">
                                      <a:lumMod val="10000"/>
                                    </a:schemeClr>
                                  </a:solidFill>
                                  <a:latin typeface="Cambria Math" panose="02040503050406030204" pitchFamily="18" charset="0"/>
                                  <a:cs typeface="Arial" panose="020B0604020202020204" pitchFamily="34" charset="0"/>
                                </a:rPr>
                                <m:t>3</m:t>
                              </m:r>
                            </m:e>
                          </m:rad>
                        </m:num>
                        <m:den>
                          <m:r>
                            <a:rPr lang="en-US" sz="3600" i="1">
                              <a:solidFill>
                                <a:schemeClr val="bg1">
                                  <a:lumMod val="10000"/>
                                </a:schemeClr>
                              </a:solidFill>
                              <a:latin typeface="Cambria Math" panose="02040503050406030204" pitchFamily="18" charset="0"/>
                              <a:cs typeface="Arial" panose="020B0604020202020204" pitchFamily="34" charset="0"/>
                            </a:rPr>
                            <m:t>4</m:t>
                          </m:r>
                        </m:den>
                      </m:f>
                      <m:r>
                        <a:rPr lang="en-US" sz="3600" b="0" i="1" smtClean="0">
                          <a:solidFill>
                            <a:schemeClr val="bg1">
                              <a:lumMod val="10000"/>
                            </a:schemeClr>
                          </a:solidFill>
                          <a:latin typeface="Cambria Math" panose="02040503050406030204" pitchFamily="18" charset="0"/>
                          <a:cs typeface="Arial" panose="020B0604020202020204" pitchFamily="34" charset="0"/>
                        </a:rPr>
                        <m:t>.</m:t>
                      </m:r>
                      <m:rad>
                        <m:radPr>
                          <m:degHide m:val="on"/>
                          <m:ctrlPr>
                            <a:rPr lang="en-US" sz="3600" i="1">
                              <a:solidFill>
                                <a:schemeClr val="bg1">
                                  <a:lumMod val="10000"/>
                                </a:schemeClr>
                              </a:solidFill>
                              <a:latin typeface="Cambria Math" panose="02040503050406030204" pitchFamily="18" charset="0"/>
                              <a:cs typeface="Arial" panose="020B0604020202020204" pitchFamily="34" charset="0"/>
                            </a:rPr>
                          </m:ctrlPr>
                        </m:radPr>
                        <m:deg/>
                        <m:e>
                          <m:sSup>
                            <m:sSupPr>
                              <m:ctrlPr>
                                <a:rPr lang="en-US" sz="3600" i="1">
                                  <a:solidFill>
                                    <a:schemeClr val="bg1">
                                      <a:lumMod val="10000"/>
                                    </a:schemeClr>
                                  </a:solidFill>
                                  <a:latin typeface="Cambria Math" panose="02040503050406030204" pitchFamily="18" charset="0"/>
                                  <a:cs typeface="Arial" panose="020B0604020202020204" pitchFamily="34" charset="0"/>
                                </a:rPr>
                              </m:ctrlPr>
                            </m:sSupPr>
                            <m:e>
                              <m:r>
                                <a:rPr lang="en-US" sz="3600" i="1">
                                  <a:solidFill>
                                    <a:schemeClr val="bg1">
                                      <a:lumMod val="10000"/>
                                    </a:schemeClr>
                                  </a:solidFill>
                                  <a:latin typeface="Cambria Math" panose="02040503050406030204" pitchFamily="18" charset="0"/>
                                  <a:cs typeface="Arial" panose="020B0604020202020204" pitchFamily="34" charset="0"/>
                                </a:rPr>
                                <m:t>𝑏</m:t>
                              </m:r>
                            </m:e>
                            <m:sup>
                              <m:r>
                                <a:rPr lang="en-US" sz="3600" i="1">
                                  <a:solidFill>
                                    <a:schemeClr val="bg1">
                                      <a:lumMod val="10000"/>
                                    </a:schemeClr>
                                  </a:solidFill>
                                  <a:latin typeface="Cambria Math" panose="02040503050406030204" pitchFamily="18" charset="0"/>
                                  <a:cs typeface="Arial" panose="020B0604020202020204" pitchFamily="34" charset="0"/>
                                </a:rPr>
                                <m:t>2</m:t>
                              </m:r>
                            </m:sup>
                          </m:sSup>
                          <m:r>
                            <a:rPr lang="en-US" sz="3600" i="1">
                              <a:solidFill>
                                <a:schemeClr val="bg1">
                                  <a:lumMod val="10000"/>
                                </a:schemeClr>
                              </a:solidFill>
                              <a:latin typeface="Cambria Math" panose="02040503050406030204" pitchFamily="18" charset="0"/>
                              <a:cs typeface="Arial" panose="020B0604020202020204" pitchFamily="34" charset="0"/>
                            </a:rPr>
                            <m:t>−</m:t>
                          </m:r>
                          <m:f>
                            <m:fPr>
                              <m:ctrlPr>
                                <a:rPr lang="en-US" sz="3600" i="1">
                                  <a:solidFill>
                                    <a:schemeClr val="bg1">
                                      <a:lumMod val="10000"/>
                                    </a:schemeClr>
                                  </a:solidFill>
                                  <a:latin typeface="Cambria Math" panose="02040503050406030204" pitchFamily="18" charset="0"/>
                                  <a:cs typeface="Arial" panose="020B0604020202020204" pitchFamily="34" charset="0"/>
                                </a:rPr>
                              </m:ctrlPr>
                            </m:fPr>
                            <m:num>
                              <m:sSup>
                                <m:sSupPr>
                                  <m:ctrlPr>
                                    <a:rPr lang="en-US" sz="3600" i="1">
                                      <a:solidFill>
                                        <a:schemeClr val="bg1">
                                          <a:lumMod val="10000"/>
                                        </a:schemeClr>
                                      </a:solidFill>
                                      <a:latin typeface="Cambria Math" panose="02040503050406030204" pitchFamily="18" charset="0"/>
                                      <a:cs typeface="Arial" panose="020B0604020202020204" pitchFamily="34" charset="0"/>
                                    </a:rPr>
                                  </m:ctrlPr>
                                </m:sSupPr>
                                <m:e>
                                  <m:r>
                                    <a:rPr lang="en-US" sz="3600" i="1">
                                      <a:solidFill>
                                        <a:schemeClr val="bg1">
                                          <a:lumMod val="10000"/>
                                        </a:schemeClr>
                                      </a:solidFill>
                                      <a:latin typeface="Cambria Math" panose="02040503050406030204" pitchFamily="18" charset="0"/>
                                      <a:cs typeface="Arial" panose="020B0604020202020204" pitchFamily="34" charset="0"/>
                                    </a:rPr>
                                    <m:t>𝑎</m:t>
                                  </m:r>
                                </m:e>
                                <m:sup>
                                  <m:r>
                                    <a:rPr lang="en-US" sz="3600" i="1">
                                      <a:solidFill>
                                        <a:schemeClr val="bg1">
                                          <a:lumMod val="10000"/>
                                        </a:schemeClr>
                                      </a:solidFill>
                                      <a:latin typeface="Cambria Math" panose="02040503050406030204" pitchFamily="18" charset="0"/>
                                      <a:cs typeface="Arial" panose="020B0604020202020204" pitchFamily="34" charset="0"/>
                                    </a:rPr>
                                    <m:t>2</m:t>
                                  </m:r>
                                </m:sup>
                              </m:sSup>
                            </m:num>
                            <m:den>
                              <m:r>
                                <a:rPr lang="en-US" sz="3600" i="1">
                                  <a:solidFill>
                                    <a:schemeClr val="bg1">
                                      <a:lumMod val="10000"/>
                                    </a:schemeClr>
                                  </a:solidFill>
                                  <a:latin typeface="Cambria Math" panose="02040503050406030204" pitchFamily="18" charset="0"/>
                                  <a:cs typeface="Arial" panose="020B0604020202020204" pitchFamily="34" charset="0"/>
                                </a:rPr>
                                <m:t>4</m:t>
                              </m:r>
                            </m:den>
                          </m:f>
                        </m:e>
                      </m:rad>
                      <m:r>
                        <a:rPr lang="en-US" sz="3600" i="1">
                          <a:solidFill>
                            <a:schemeClr val="bg1">
                              <a:lumMod val="10000"/>
                            </a:schemeClr>
                          </a:solidFill>
                          <a:latin typeface="Cambria Math" panose="02040503050406030204" pitchFamily="18" charset="0"/>
                          <a:cs typeface="Arial" panose="020B0604020202020204" pitchFamily="34" charset="0"/>
                        </a:rPr>
                        <m:t>=</m:t>
                      </m:r>
                      <m:f>
                        <m:fPr>
                          <m:ctrlPr>
                            <a:rPr lang="en-US" sz="3600" i="1" smtClean="0">
                              <a:solidFill>
                                <a:schemeClr val="bg1">
                                  <a:lumMod val="10000"/>
                                </a:schemeClr>
                              </a:solidFill>
                              <a:latin typeface="Cambria Math" panose="02040503050406030204" pitchFamily="18" charset="0"/>
                              <a:cs typeface="Arial" panose="020B0604020202020204" pitchFamily="34" charset="0"/>
                            </a:rPr>
                          </m:ctrlPr>
                        </m:fPr>
                        <m:num>
                          <m:sSup>
                            <m:sSupPr>
                              <m:ctrlPr>
                                <a:rPr lang="en-US" sz="360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𝑎</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rad>
                            <m:radPr>
                              <m:degHide m:val="on"/>
                              <m:ctrlPr>
                                <a:rPr lang="en-US" sz="3600" i="1" smtClean="0">
                                  <a:solidFill>
                                    <a:schemeClr val="bg1">
                                      <a:lumMod val="10000"/>
                                    </a:schemeClr>
                                  </a:solidFill>
                                  <a:latin typeface="Cambria Math" panose="02040503050406030204" pitchFamily="18" charset="0"/>
                                  <a:cs typeface="Arial" panose="020B0604020202020204" pitchFamily="34" charset="0"/>
                                </a:rPr>
                              </m:ctrlPr>
                            </m:radPr>
                            <m:deg/>
                            <m:e>
                              <m:r>
                                <a:rPr lang="en-US" sz="3600" b="0" i="1" smtClean="0">
                                  <a:solidFill>
                                    <a:schemeClr val="bg1">
                                      <a:lumMod val="10000"/>
                                    </a:schemeClr>
                                  </a:solidFill>
                                  <a:latin typeface="Cambria Math" panose="02040503050406030204" pitchFamily="18" charset="0"/>
                                  <a:cs typeface="Arial" panose="020B0604020202020204" pitchFamily="34" charset="0"/>
                                </a:rPr>
                                <m:t>3</m:t>
                              </m:r>
                              <m:d>
                                <m:dPr>
                                  <m:ctrlPr>
                                    <a:rPr lang="en-US" sz="3600" b="0" i="1" smtClean="0">
                                      <a:solidFill>
                                        <a:schemeClr val="bg1">
                                          <a:lumMod val="10000"/>
                                        </a:schemeClr>
                                      </a:solidFill>
                                      <a:latin typeface="Cambria Math" panose="02040503050406030204" pitchFamily="18" charset="0"/>
                                      <a:cs typeface="Arial" panose="020B0604020202020204" pitchFamily="34" charset="0"/>
                                    </a:rPr>
                                  </m:ctrlPr>
                                </m:dPr>
                                <m:e>
                                  <m:r>
                                    <a:rPr lang="en-US" sz="3600" b="0" i="1" smtClean="0">
                                      <a:solidFill>
                                        <a:schemeClr val="bg1">
                                          <a:lumMod val="10000"/>
                                        </a:schemeClr>
                                      </a:solidFill>
                                      <a:latin typeface="Cambria Math" panose="02040503050406030204" pitchFamily="18" charset="0"/>
                                      <a:cs typeface="Arial" panose="020B0604020202020204" pitchFamily="34" charset="0"/>
                                    </a:rPr>
                                    <m:t>4</m:t>
                                  </m:r>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𝑏</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r>
                                    <a:rPr lang="en-US" sz="3600" b="0" i="1" smtClean="0">
                                      <a:solidFill>
                                        <a:schemeClr val="bg1">
                                          <a:lumMod val="10000"/>
                                        </a:schemeClr>
                                      </a:solidFill>
                                      <a:latin typeface="Cambria Math" panose="02040503050406030204" pitchFamily="18" charset="0"/>
                                      <a:cs typeface="Arial" panose="020B0604020202020204" pitchFamily="34" charset="0"/>
                                    </a:rPr>
                                    <m:t>−</m:t>
                                  </m:r>
                                  <m:sSup>
                                    <m:sSupPr>
                                      <m:ctrlPr>
                                        <a:rPr lang="en-US" sz="3600" i="1">
                                          <a:solidFill>
                                            <a:schemeClr val="bg1">
                                              <a:lumMod val="10000"/>
                                            </a:schemeClr>
                                          </a:solidFill>
                                          <a:latin typeface="Cambria Math" panose="02040503050406030204" pitchFamily="18" charset="0"/>
                                          <a:cs typeface="Arial" panose="020B0604020202020204" pitchFamily="34" charset="0"/>
                                        </a:rPr>
                                      </m:ctrlPr>
                                    </m:sSupPr>
                                    <m:e>
                                      <m:r>
                                        <a:rPr lang="en-US" sz="3600" i="1">
                                          <a:solidFill>
                                            <a:schemeClr val="bg1">
                                              <a:lumMod val="10000"/>
                                            </a:schemeClr>
                                          </a:solidFill>
                                          <a:latin typeface="Cambria Math" panose="02040503050406030204" pitchFamily="18" charset="0"/>
                                          <a:cs typeface="Arial" panose="020B0604020202020204" pitchFamily="34" charset="0"/>
                                        </a:rPr>
                                        <m:t>𝑎</m:t>
                                      </m:r>
                                    </m:e>
                                    <m:sup>
                                      <m:r>
                                        <a:rPr lang="en-US" sz="3600" i="1">
                                          <a:solidFill>
                                            <a:schemeClr val="bg1">
                                              <a:lumMod val="10000"/>
                                            </a:schemeClr>
                                          </a:solidFill>
                                          <a:latin typeface="Cambria Math" panose="02040503050406030204" pitchFamily="18" charset="0"/>
                                          <a:cs typeface="Arial" panose="020B0604020202020204" pitchFamily="34" charset="0"/>
                                        </a:rPr>
                                        <m:t>2</m:t>
                                      </m:r>
                                    </m:sup>
                                  </m:sSup>
                                </m:e>
                              </m:d>
                            </m:e>
                          </m:rad>
                        </m:num>
                        <m:den>
                          <m:r>
                            <a:rPr lang="en-US" sz="3600" b="0" i="1" smtClean="0">
                              <a:solidFill>
                                <a:schemeClr val="bg1">
                                  <a:lumMod val="10000"/>
                                </a:schemeClr>
                              </a:solidFill>
                              <a:latin typeface="Cambria Math" panose="02040503050406030204" pitchFamily="18" charset="0"/>
                              <a:cs typeface="Arial" panose="020B0604020202020204" pitchFamily="34" charset="0"/>
                            </a:rPr>
                            <m:t>8</m:t>
                          </m:r>
                        </m:den>
                      </m:f>
                    </m:oMath>
                  </m:oMathPara>
                </a14:m>
                <a:br>
                  <a:rPr lang="en-US" sz="3600">
                    <a:solidFill>
                      <a:schemeClr val="bg1">
                        <a:lumMod val="10000"/>
                      </a:schemeClr>
                    </a:solidFill>
                    <a:latin typeface="Arial" panose="020B0604020202020204" pitchFamily="34" charset="0"/>
                    <a:cs typeface="Arial" panose="020B0604020202020204" pitchFamily="34" charset="0"/>
                  </a:rPr>
                </a:br>
                <a:endParaRPr lang="vi-VN" sz="3600">
                  <a:solidFill>
                    <a:srgbClr val="F7F7F7">
                      <a:lumMod val="10000"/>
                    </a:srgbClr>
                  </a:solidFill>
                  <a:cs typeface="Arial" panose="020B0604020202020204" pitchFamily="34"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6939769" y="4255314"/>
                <a:ext cx="10891031" cy="5171031"/>
              </a:xfrm>
              <a:prstGeom prst="rect">
                <a:avLst/>
              </a:prstGeom>
              <a:blipFill>
                <a:blip r:embed="rId8"/>
                <a:stretch>
                  <a:fillRect l="-1679"/>
                </a:stretch>
              </a:blipFill>
            </p:spPr>
            <p:txBody>
              <a:bodyPr/>
              <a:lstStyle/>
              <a:p>
                <a:r>
                  <a:rPr lang="en-US">
                    <a:noFill/>
                  </a:rPr>
                  <a:t> </a:t>
                </a:r>
              </a:p>
            </p:txBody>
          </p:sp>
        </mc:Fallback>
      </mc:AlternateContent>
    </p:spTree>
    <p:extLst>
      <p:ext uri="{BB962C8B-B14F-4D97-AF65-F5344CB8AC3E}">
        <p14:creationId xmlns:p14="http://schemas.microsoft.com/office/powerpoint/2010/main" val="3129078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7" dur="500"/>
                                        <p:tgtEl>
                                          <p:spTgt spid="1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10" dur="500"/>
                                        <p:tgtEl>
                                          <p:spTgt spid="1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wipe(up)">
                                      <p:cBhvr>
                                        <p:cTn id="15" dur="500"/>
                                        <p:tgtEl>
                                          <p:spTgt spid="13">
                                            <p:txEl>
                                              <p:pRg st="2" end="2"/>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13">
                                            <p:txEl>
                                              <p:pRg st="3" end="3"/>
                                            </p:txEl>
                                          </p:spTgt>
                                        </p:tgtEl>
                                        <p:attrNameLst>
                                          <p:attrName>style.visibility</p:attrName>
                                        </p:attrNameLst>
                                      </p:cBhvr>
                                      <p:to>
                                        <p:strVal val="visible"/>
                                      </p:to>
                                    </p:set>
                                    <p:animEffect transition="in" filter="wipe(up)">
                                      <p:cBhvr>
                                        <p:cTn id="18"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12" name="TextBox 11"/>
          <p:cNvSpPr txBox="1"/>
          <p:nvPr/>
        </p:nvSpPr>
        <p:spPr>
          <a:xfrm>
            <a:off x="7224695" y="858263"/>
            <a:ext cx="3838608" cy="1131079"/>
          </a:xfrm>
          <a:prstGeom prst="rect">
            <a:avLst/>
          </a:prstGeom>
          <a:solidFill>
            <a:srgbClr val="F4FF5C"/>
          </a:solidFill>
          <a:ln w="25400" cap="flat" cmpd="sng" algn="ctr">
            <a:solidFill>
              <a:srgbClr val="F4FF5C">
                <a:shade val="50000"/>
              </a:srgbClr>
            </a:solidFill>
            <a:prstDash val="solid"/>
          </a:ln>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4500" b="1" i="0" u="none" strike="noStrike" kern="1200" cap="none" spc="0" normalizeH="0" baseline="0" noProof="0">
                <a:ln>
                  <a:noFill/>
                </a:ln>
                <a:solidFill>
                  <a:srgbClr val="070185"/>
                </a:solidFill>
                <a:effectLst/>
                <a:uLnTx/>
                <a:uFillTx/>
                <a:latin typeface="Arial"/>
                <a:ea typeface="+mn-ea"/>
                <a:cs typeface="Arial" panose="020B0604020202020204" pitchFamily="34" charset="0"/>
                <a:sym typeface="Arial"/>
              </a:rPr>
              <a:t>Luyện</a:t>
            </a:r>
            <a:r>
              <a:rPr kumimoji="0" lang="en-US" sz="4500" b="1" i="0" u="none" strike="noStrike" kern="1200" cap="none" spc="0" normalizeH="0" noProof="0">
                <a:ln>
                  <a:noFill/>
                </a:ln>
                <a:solidFill>
                  <a:srgbClr val="070185"/>
                </a:solidFill>
                <a:effectLst/>
                <a:uLnTx/>
                <a:uFillTx/>
                <a:latin typeface="Arial"/>
                <a:ea typeface="+mn-ea"/>
                <a:cs typeface="Arial" panose="020B0604020202020204" pitchFamily="34" charset="0"/>
                <a:sym typeface="Arial"/>
              </a:rPr>
              <a:t> tập 2</a:t>
            </a:r>
            <a:endParaRPr kumimoji="0" lang="en-US" sz="4500" b="1" i="0" u="none" strike="noStrike" kern="1200" cap="none" spc="0" normalizeH="0" baseline="0" noProof="0" dirty="0">
              <a:ln>
                <a:noFill/>
              </a:ln>
              <a:solidFill>
                <a:srgbClr val="070185"/>
              </a:solidFill>
              <a:effectLst/>
              <a:uLnTx/>
              <a:uFillTx/>
              <a:latin typeface="Arial"/>
              <a:ea typeface="+mn-ea"/>
              <a:cs typeface="Arial" panose="020B0604020202020204" pitchFamily="34" charset="0"/>
              <a:sym typeface="Arial"/>
            </a:endParaRPr>
          </a:p>
        </p:txBody>
      </p:sp>
      <p:pic>
        <p:nvPicPr>
          <p:cNvPr id="8" name="Picture 7"/>
          <p:cNvPicPr>
            <a:picLocks noChangeAspect="1"/>
          </p:cNvPicPr>
          <p:nvPr/>
        </p:nvPicPr>
        <p:blipFill>
          <a:blip r:embed="rId4"/>
          <a:stretch>
            <a:fillRect/>
          </a:stretch>
        </p:blipFill>
        <p:spPr>
          <a:xfrm>
            <a:off x="16154400" y="190500"/>
            <a:ext cx="1990490" cy="1979692"/>
          </a:xfrm>
          <a:prstGeom prst="rect">
            <a:avLst/>
          </a:prstGeom>
        </p:spPr>
      </p:pic>
      <p:pic>
        <p:nvPicPr>
          <p:cNvPr id="14" name="Picture 13"/>
          <p:cNvPicPr>
            <a:picLocks noChangeAspect="1"/>
          </p:cNvPicPr>
          <p:nvPr/>
        </p:nvPicPr>
        <p:blipFill>
          <a:blip r:embed="rId5"/>
          <a:stretch>
            <a:fillRect/>
          </a:stretch>
        </p:blipFill>
        <p:spPr>
          <a:xfrm rot="3075590">
            <a:off x="910121" y="8714511"/>
            <a:ext cx="1692432" cy="1954147"/>
          </a:xfrm>
          <a:prstGeom prst="rect">
            <a:avLst/>
          </a:prstGeom>
        </p:spPr>
      </p:pic>
      <mc:AlternateContent xmlns:mc="http://schemas.openxmlformats.org/markup-compatibility/2006" xmlns:a14="http://schemas.microsoft.com/office/drawing/2010/main">
        <mc:Choice Requires="a14">
          <p:sp>
            <p:nvSpPr>
              <p:cNvPr id="15" name="Rectangle 1"/>
              <p:cNvSpPr>
                <a:spLocks noChangeArrowheads="1"/>
              </p:cNvSpPr>
              <p:nvPr/>
            </p:nvSpPr>
            <p:spPr bwMode="auto">
              <a:xfrm>
                <a:off x="389525" y="2400300"/>
                <a:ext cx="17508949" cy="28161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182880" tIns="91440" rIns="182880" bIns="914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just" defTabSz="1828800">
                  <a:lnSpc>
                    <a:spcPct val="150000"/>
                  </a:lnSpc>
                  <a:spcBef>
                    <a:spcPts val="0"/>
                  </a:spcBef>
                  <a:spcAft>
                    <a:spcPts val="0"/>
                  </a:spcAft>
                  <a:defRPr/>
                </a:pPr>
                <a:r>
                  <a:rPr lang="vi-VN" sz="3800" kern="0">
                    <a:solidFill>
                      <a:srgbClr val="000000"/>
                    </a:solidFill>
                    <a:latin typeface="+mn-lt"/>
                    <a:cs typeface="Arial"/>
                    <a:sym typeface="Arial"/>
                  </a:rPr>
                  <a:t>Cho khối chóp cụt đều </a:t>
                </a:r>
                <a14:m>
                  <m:oMath xmlns:m="http://schemas.openxmlformats.org/officeDocument/2006/math">
                    <m:r>
                      <a:rPr lang="vi-VN" sz="3800" i="1" kern="0" smtClean="0">
                        <a:solidFill>
                          <a:srgbClr val="000000"/>
                        </a:solidFill>
                        <a:latin typeface="Cambria Math" panose="02040503050406030204" pitchFamily="18" charset="0"/>
                        <a:cs typeface="Arial"/>
                        <a:sym typeface="Arial"/>
                      </a:rPr>
                      <m:t>𝐴𝐵𝐶</m:t>
                    </m:r>
                    <m:r>
                      <a:rPr lang="vi-VN" sz="3800" i="1" kern="0" smtClean="0">
                        <a:solidFill>
                          <a:srgbClr val="000000"/>
                        </a:solidFill>
                        <a:latin typeface="Cambria Math" panose="02040503050406030204" pitchFamily="18" charset="0"/>
                        <a:cs typeface="Arial"/>
                        <a:sym typeface="Arial"/>
                      </a:rPr>
                      <m:t>.</m:t>
                    </m:r>
                    <m:r>
                      <a:rPr lang="vi-VN" sz="3800" i="1" kern="0" smtClean="0">
                        <a:solidFill>
                          <a:srgbClr val="000000"/>
                        </a:solidFill>
                        <a:latin typeface="Cambria Math" panose="02040503050406030204" pitchFamily="18" charset="0"/>
                        <a:cs typeface="Arial"/>
                        <a:sym typeface="Arial"/>
                      </a:rPr>
                      <m:t>𝐴</m:t>
                    </m:r>
                    <m:r>
                      <a:rPr lang="vi-VN" sz="3800" i="1" kern="0" smtClean="0">
                        <a:solidFill>
                          <a:srgbClr val="000000"/>
                        </a:solidFill>
                        <a:latin typeface="Cambria Math" panose="02040503050406030204" pitchFamily="18" charset="0"/>
                        <a:cs typeface="Arial"/>
                        <a:sym typeface="Arial"/>
                      </a:rPr>
                      <m:t>′</m:t>
                    </m:r>
                    <m:r>
                      <a:rPr lang="vi-VN" sz="3800" i="1" kern="0" smtClean="0">
                        <a:solidFill>
                          <a:srgbClr val="000000"/>
                        </a:solidFill>
                        <a:latin typeface="Cambria Math" panose="02040503050406030204" pitchFamily="18" charset="0"/>
                        <a:cs typeface="Arial"/>
                        <a:sym typeface="Arial"/>
                      </a:rPr>
                      <m:t>𝐵</m:t>
                    </m:r>
                    <m:r>
                      <a:rPr lang="vi-VN" sz="3800" i="1" kern="0" smtClean="0">
                        <a:solidFill>
                          <a:srgbClr val="000000"/>
                        </a:solidFill>
                        <a:latin typeface="Cambria Math" panose="02040503050406030204" pitchFamily="18" charset="0"/>
                        <a:cs typeface="Arial"/>
                        <a:sym typeface="Arial"/>
                      </a:rPr>
                      <m:t>′</m:t>
                    </m:r>
                    <m:r>
                      <a:rPr lang="vi-VN" sz="3800" i="1" kern="0" smtClean="0">
                        <a:solidFill>
                          <a:srgbClr val="000000"/>
                        </a:solidFill>
                        <a:latin typeface="Cambria Math" panose="02040503050406030204" pitchFamily="18" charset="0"/>
                        <a:cs typeface="Arial"/>
                        <a:sym typeface="Arial"/>
                      </a:rPr>
                      <m:t>𝐶</m:t>
                    </m:r>
                    <m:r>
                      <a:rPr lang="vi-VN" sz="3800" i="1" kern="0" smtClean="0">
                        <a:solidFill>
                          <a:srgbClr val="000000"/>
                        </a:solidFill>
                        <a:latin typeface="Cambria Math" panose="02040503050406030204" pitchFamily="18" charset="0"/>
                        <a:cs typeface="Arial"/>
                        <a:sym typeface="Arial"/>
                      </a:rPr>
                      <m:t>′</m:t>
                    </m:r>
                  </m:oMath>
                </a14:m>
                <a:r>
                  <a:rPr lang="vi-VN" sz="3800" kern="0">
                    <a:solidFill>
                      <a:srgbClr val="000000"/>
                    </a:solidFill>
                    <a:latin typeface="+mn-lt"/>
                    <a:cs typeface="Arial"/>
                    <a:sym typeface="Arial"/>
                  </a:rPr>
                  <a:t> có đường cao </a:t>
                </a:r>
                <a14:m>
                  <m:oMath xmlns:m="http://schemas.openxmlformats.org/officeDocument/2006/math">
                    <m:r>
                      <a:rPr lang="vi-VN" sz="3800" i="1" kern="0" smtClean="0">
                        <a:solidFill>
                          <a:srgbClr val="000000"/>
                        </a:solidFill>
                        <a:latin typeface="Cambria Math" panose="02040503050406030204" pitchFamily="18" charset="0"/>
                        <a:cs typeface="Arial"/>
                        <a:sym typeface="Arial"/>
                      </a:rPr>
                      <m:t>𝐻𝐻</m:t>
                    </m:r>
                    <m:r>
                      <a:rPr lang="vi-VN" sz="3800" i="1" kern="0" smtClean="0">
                        <a:solidFill>
                          <a:srgbClr val="000000"/>
                        </a:solidFill>
                        <a:latin typeface="Cambria Math" panose="02040503050406030204" pitchFamily="18" charset="0"/>
                        <a:cs typeface="Arial"/>
                        <a:sym typeface="Arial"/>
                      </a:rPr>
                      <m:t>′ = </m:t>
                    </m:r>
                    <m:r>
                      <a:rPr lang="vi-VN" sz="3800" i="1" kern="0" smtClean="0">
                        <a:solidFill>
                          <a:srgbClr val="000000"/>
                        </a:solidFill>
                        <a:latin typeface="Cambria Math" panose="02040503050406030204" pitchFamily="18" charset="0"/>
                        <a:cs typeface="Arial"/>
                        <a:sym typeface="Arial"/>
                      </a:rPr>
                      <m:t>h</m:t>
                    </m:r>
                  </m:oMath>
                </a14:m>
                <a:r>
                  <a:rPr lang="vi-VN" sz="3800" kern="0">
                    <a:solidFill>
                      <a:srgbClr val="000000"/>
                    </a:solidFill>
                    <a:latin typeface="+mn-lt"/>
                    <a:cs typeface="Arial"/>
                    <a:sym typeface="Arial"/>
                  </a:rPr>
                  <a:t>, hai mặt đáy </a:t>
                </a:r>
                <a14:m>
                  <m:oMath xmlns:m="http://schemas.openxmlformats.org/officeDocument/2006/math">
                    <m:r>
                      <a:rPr lang="vi-VN" sz="3800" i="1" kern="0" smtClean="0">
                        <a:solidFill>
                          <a:srgbClr val="000000"/>
                        </a:solidFill>
                        <a:latin typeface="Cambria Math" panose="02040503050406030204" pitchFamily="18" charset="0"/>
                        <a:cs typeface="Arial"/>
                        <a:sym typeface="Arial"/>
                      </a:rPr>
                      <m:t>𝐴𝐵𝐶</m:t>
                    </m:r>
                    <m:r>
                      <a:rPr lang="vi-VN" sz="3800" i="1" kern="0" smtClean="0">
                        <a:solidFill>
                          <a:srgbClr val="000000"/>
                        </a:solidFill>
                        <a:latin typeface="Cambria Math" panose="02040503050406030204" pitchFamily="18" charset="0"/>
                        <a:cs typeface="Arial"/>
                        <a:sym typeface="Arial"/>
                      </a:rPr>
                      <m:t>, </m:t>
                    </m:r>
                    <m:r>
                      <a:rPr lang="vi-VN" sz="3800" i="1" kern="0" smtClean="0">
                        <a:solidFill>
                          <a:srgbClr val="000000"/>
                        </a:solidFill>
                        <a:latin typeface="Cambria Math" panose="02040503050406030204" pitchFamily="18" charset="0"/>
                        <a:cs typeface="Arial"/>
                        <a:sym typeface="Arial"/>
                      </a:rPr>
                      <m:t>𝐴</m:t>
                    </m:r>
                    <m:r>
                      <a:rPr lang="vi-VN" sz="3800" i="1" kern="0" smtClean="0">
                        <a:solidFill>
                          <a:srgbClr val="000000"/>
                        </a:solidFill>
                        <a:latin typeface="Cambria Math" panose="02040503050406030204" pitchFamily="18" charset="0"/>
                        <a:cs typeface="Arial"/>
                        <a:sym typeface="Arial"/>
                      </a:rPr>
                      <m:t>′</m:t>
                    </m:r>
                    <m:r>
                      <a:rPr lang="vi-VN" sz="3800" i="1" kern="0" smtClean="0">
                        <a:solidFill>
                          <a:srgbClr val="000000"/>
                        </a:solidFill>
                        <a:latin typeface="Cambria Math" panose="02040503050406030204" pitchFamily="18" charset="0"/>
                        <a:cs typeface="Arial"/>
                        <a:sym typeface="Arial"/>
                      </a:rPr>
                      <m:t>𝐵</m:t>
                    </m:r>
                    <m:r>
                      <a:rPr lang="vi-VN" sz="3800" i="1" kern="0" smtClean="0">
                        <a:solidFill>
                          <a:srgbClr val="000000"/>
                        </a:solidFill>
                        <a:latin typeface="Cambria Math" panose="02040503050406030204" pitchFamily="18" charset="0"/>
                        <a:cs typeface="Arial"/>
                        <a:sym typeface="Arial"/>
                      </a:rPr>
                      <m:t>′</m:t>
                    </m:r>
                    <m:r>
                      <a:rPr lang="vi-VN" sz="3800" i="1" kern="0" smtClean="0">
                        <a:solidFill>
                          <a:srgbClr val="000000"/>
                        </a:solidFill>
                        <a:latin typeface="Cambria Math" panose="02040503050406030204" pitchFamily="18" charset="0"/>
                        <a:cs typeface="Arial"/>
                        <a:sym typeface="Arial"/>
                      </a:rPr>
                      <m:t>𝐶</m:t>
                    </m:r>
                    <m:r>
                      <a:rPr lang="vi-VN" sz="3800" i="1" kern="0" smtClean="0">
                        <a:solidFill>
                          <a:srgbClr val="000000"/>
                        </a:solidFill>
                        <a:latin typeface="Cambria Math" panose="02040503050406030204" pitchFamily="18" charset="0"/>
                        <a:cs typeface="Arial"/>
                        <a:sym typeface="Arial"/>
                      </a:rPr>
                      <m:t>′ </m:t>
                    </m:r>
                  </m:oMath>
                </a14:m>
                <a:r>
                  <a:rPr lang="vi-VN" sz="3800" kern="0">
                    <a:solidFill>
                      <a:srgbClr val="000000"/>
                    </a:solidFill>
                    <a:latin typeface="+mn-lt"/>
                    <a:cs typeface="Arial"/>
                    <a:sym typeface="Arial"/>
                  </a:rPr>
                  <a:t>có cạnh tương ứng bằng </a:t>
                </a:r>
                <a14:m>
                  <m:oMath xmlns:m="http://schemas.openxmlformats.org/officeDocument/2006/math">
                    <m:r>
                      <a:rPr lang="vi-VN" sz="3800" i="1" kern="0" smtClean="0">
                        <a:solidFill>
                          <a:srgbClr val="000000"/>
                        </a:solidFill>
                        <a:latin typeface="Cambria Math" panose="02040503050406030204" pitchFamily="18" charset="0"/>
                        <a:cs typeface="Arial"/>
                        <a:sym typeface="Arial"/>
                      </a:rPr>
                      <m:t>2</m:t>
                    </m:r>
                    <m:r>
                      <a:rPr lang="vi-VN" sz="3800" i="1" kern="0" smtClean="0">
                        <a:solidFill>
                          <a:srgbClr val="000000"/>
                        </a:solidFill>
                        <a:latin typeface="Cambria Math" panose="02040503050406030204" pitchFamily="18" charset="0"/>
                        <a:cs typeface="Arial"/>
                        <a:sym typeface="Arial"/>
                      </a:rPr>
                      <m:t>𝑎</m:t>
                    </m:r>
                    <m:r>
                      <a:rPr lang="vi-VN" sz="3800" i="1" kern="0" smtClean="0">
                        <a:solidFill>
                          <a:srgbClr val="000000"/>
                        </a:solidFill>
                        <a:latin typeface="Cambria Math" panose="02040503050406030204" pitchFamily="18" charset="0"/>
                        <a:cs typeface="Arial"/>
                        <a:sym typeface="Arial"/>
                      </a:rPr>
                      <m:t>, </m:t>
                    </m:r>
                    <m:r>
                      <a:rPr lang="vi-VN" sz="3800" i="1" kern="0">
                        <a:solidFill>
                          <a:srgbClr val="000000"/>
                        </a:solidFill>
                        <a:latin typeface="Cambria Math" panose="02040503050406030204" pitchFamily="18" charset="0"/>
                        <a:cs typeface="Arial"/>
                        <a:sym typeface="Arial"/>
                      </a:rPr>
                      <m:t>𝑎</m:t>
                    </m:r>
                  </m:oMath>
                </a14:m>
                <a:r>
                  <a:rPr lang="vi-VN" sz="3800" kern="0">
                    <a:solidFill>
                      <a:srgbClr val="000000"/>
                    </a:solidFill>
                    <a:latin typeface="+mn-lt"/>
                    <a:cs typeface="Arial"/>
                    <a:sym typeface="Arial"/>
                  </a:rPr>
                  <a:t>.</a:t>
                </a:r>
              </a:p>
              <a:p>
                <a:pPr lvl="0" algn="just" defTabSz="1828800">
                  <a:lnSpc>
                    <a:spcPct val="150000"/>
                  </a:lnSpc>
                  <a:spcBef>
                    <a:spcPts val="0"/>
                  </a:spcBef>
                  <a:spcAft>
                    <a:spcPts val="0"/>
                  </a:spcAft>
                  <a:defRPr/>
                </a:pPr>
                <a:r>
                  <a:rPr lang="vi-VN" sz="3800" kern="0">
                    <a:solidFill>
                      <a:srgbClr val="000000"/>
                    </a:solidFill>
                    <a:latin typeface="+mn-lt"/>
                    <a:cs typeface="Arial"/>
                    <a:sym typeface="Arial"/>
                  </a:rPr>
                  <a:t>a)</a:t>
                </a:r>
                <a:r>
                  <a:rPr lang="en-US" sz="3800" kern="0">
                    <a:solidFill>
                      <a:srgbClr val="000000"/>
                    </a:solidFill>
                    <a:latin typeface="+mn-lt"/>
                    <a:cs typeface="Arial"/>
                    <a:sym typeface="Arial"/>
                  </a:rPr>
                  <a:t> </a:t>
                </a:r>
                <a:r>
                  <a:rPr lang="vi-VN" sz="3800" kern="0">
                    <a:solidFill>
                      <a:srgbClr val="000000"/>
                    </a:solidFill>
                    <a:latin typeface="+mn-lt"/>
                    <a:cs typeface="Arial"/>
                    <a:sym typeface="Arial"/>
                  </a:rPr>
                  <a:t>Tính thể tích khối chóp cụt.</a:t>
                </a:r>
              </a:p>
            </p:txBody>
          </p:sp>
        </mc:Choice>
        <mc:Fallback xmlns="">
          <p:sp>
            <p:nvSpPr>
              <p:cNvPr id="15" name="Rectangle 1"/>
              <p:cNvSpPr>
                <a:spLocks noRot="1" noChangeAspect="1" noMove="1" noResize="1" noEditPoints="1" noAdjustHandles="1" noChangeArrowheads="1" noChangeShapeType="1" noTextEdit="1"/>
              </p:cNvSpPr>
              <p:nvPr/>
            </p:nvSpPr>
            <p:spPr bwMode="auto">
              <a:xfrm>
                <a:off x="389525" y="2400300"/>
                <a:ext cx="17508949" cy="2816156"/>
              </a:xfrm>
              <a:prstGeom prst="rect">
                <a:avLst/>
              </a:prstGeom>
              <a:blipFill>
                <a:blip r:embed="rId6"/>
                <a:stretch>
                  <a:fillRect l="-627" r="-627" b="-281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Lst>
          </a:blip>
          <a:stretch>
            <a:fillRect/>
          </a:stretch>
        </p:blipFill>
        <p:spPr>
          <a:xfrm>
            <a:off x="11442426" y="3948956"/>
            <a:ext cx="6229428" cy="4928344"/>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465724" y="5200114"/>
                <a:ext cx="9592675" cy="3600986"/>
              </a:xfrm>
              <a:prstGeom prst="rect">
                <a:avLst/>
              </a:prstGeom>
            </p:spPr>
            <p:txBody>
              <a:bodyPr wrap="square">
                <a:spAutoFit/>
              </a:bodyPr>
              <a:lstStyle/>
              <a:p>
                <a:pPr lvl="0" algn="just" defTabSz="1828800">
                  <a:lnSpc>
                    <a:spcPct val="150000"/>
                  </a:lnSpc>
                  <a:defRPr/>
                </a:pPr>
                <a:r>
                  <a:rPr lang="vi-VN" sz="3800" kern="0">
                    <a:solidFill>
                      <a:srgbClr val="000000"/>
                    </a:solidFill>
                    <a:cs typeface="Arial"/>
                    <a:sym typeface="Arial"/>
                  </a:rPr>
                  <a:t>b) Gọi </a:t>
                </a:r>
                <a14:m>
                  <m:oMath xmlns:m="http://schemas.openxmlformats.org/officeDocument/2006/math">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𝐵</m:t>
                        </m:r>
                      </m:e>
                      <m:sub>
                        <m:r>
                          <a:rPr lang="en-US" sz="3800" i="1" kern="0">
                            <a:solidFill>
                              <a:srgbClr val="000000"/>
                            </a:solidFill>
                            <a:latin typeface="Cambria Math" panose="02040503050406030204" pitchFamily="18" charset="0"/>
                            <a:cs typeface="Arial"/>
                            <a:sym typeface="Arial"/>
                          </a:rPr>
                          <m:t>1</m:t>
                        </m:r>
                      </m:sub>
                    </m:sSub>
                    <m:r>
                      <a:rPr lang="vi-VN" sz="3800" i="1" kern="0">
                        <a:solidFill>
                          <a:srgbClr val="000000"/>
                        </a:solidFill>
                        <a:latin typeface="Cambria Math" panose="02040503050406030204" pitchFamily="18" charset="0"/>
                        <a:cs typeface="Arial"/>
                        <a:sym typeface="Arial"/>
                      </a:rPr>
                      <m:t>,</m:t>
                    </m:r>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𝐶</m:t>
                        </m:r>
                      </m:e>
                      <m:sub>
                        <m:r>
                          <a:rPr lang="en-US" sz="3800" i="1" kern="0">
                            <a:solidFill>
                              <a:srgbClr val="000000"/>
                            </a:solidFill>
                            <a:latin typeface="Cambria Math" panose="02040503050406030204" pitchFamily="18" charset="0"/>
                            <a:cs typeface="Arial"/>
                            <a:sym typeface="Arial"/>
                          </a:rPr>
                          <m:t>1</m:t>
                        </m:r>
                      </m:sub>
                    </m:sSub>
                  </m:oMath>
                </a14:m>
                <a:r>
                  <a:rPr lang="en-US" sz="3800" kern="0">
                    <a:solidFill>
                      <a:srgbClr val="000000"/>
                    </a:solidFill>
                    <a:cs typeface="Arial"/>
                    <a:sym typeface="Arial"/>
                  </a:rPr>
                  <a:t> </a:t>
                </a:r>
                <a:r>
                  <a:rPr lang="vi-VN" sz="3800" kern="0">
                    <a:solidFill>
                      <a:srgbClr val="000000"/>
                    </a:solidFill>
                    <a:cs typeface="Arial"/>
                    <a:sym typeface="Arial"/>
                  </a:rPr>
                  <a:t>tương ứng là trung điểm </a:t>
                </a:r>
                <a14:m>
                  <m:oMath xmlns:m="http://schemas.openxmlformats.org/officeDocument/2006/math">
                    <m:r>
                      <a:rPr lang="vi-VN" sz="3800" i="1" kern="0">
                        <a:solidFill>
                          <a:srgbClr val="000000"/>
                        </a:solidFill>
                        <a:latin typeface="Cambria Math" panose="02040503050406030204" pitchFamily="18" charset="0"/>
                        <a:cs typeface="Arial"/>
                        <a:sym typeface="Arial"/>
                      </a:rPr>
                      <m:t>𝐴𝐵</m:t>
                    </m:r>
                    <m:r>
                      <a:rPr lang="vi-VN" sz="3800" i="1" kern="0">
                        <a:solidFill>
                          <a:srgbClr val="000000"/>
                        </a:solidFill>
                        <a:latin typeface="Cambria Math" panose="02040503050406030204" pitchFamily="18" charset="0"/>
                        <a:cs typeface="Arial"/>
                        <a:sym typeface="Arial"/>
                      </a:rPr>
                      <m:t>, </m:t>
                    </m:r>
                    <m:r>
                      <a:rPr lang="vi-VN" sz="3800" i="1" kern="0">
                        <a:solidFill>
                          <a:srgbClr val="000000"/>
                        </a:solidFill>
                        <a:latin typeface="Cambria Math" panose="02040503050406030204" pitchFamily="18" charset="0"/>
                        <a:cs typeface="Arial"/>
                        <a:sym typeface="Arial"/>
                      </a:rPr>
                      <m:t>𝐴𝐶</m:t>
                    </m:r>
                  </m:oMath>
                </a14:m>
                <a:r>
                  <a:rPr lang="vi-VN" sz="3800" kern="0">
                    <a:solidFill>
                      <a:srgbClr val="000000"/>
                    </a:solidFill>
                    <a:cs typeface="Arial"/>
                    <a:sym typeface="Arial"/>
                  </a:rPr>
                  <a:t>. Chứng minh rằng </a:t>
                </a:r>
                <a14:m>
                  <m:oMath xmlns:m="http://schemas.openxmlformats.org/officeDocument/2006/math">
                    <m:r>
                      <a:rPr lang="vi-VN" sz="3800" i="1" kern="0">
                        <a:solidFill>
                          <a:srgbClr val="000000"/>
                        </a:solidFill>
                        <a:latin typeface="Cambria Math" panose="02040503050406030204" pitchFamily="18" charset="0"/>
                        <a:cs typeface="Arial"/>
                        <a:sym typeface="Arial"/>
                      </a:rPr>
                      <m:t>𝐴</m:t>
                    </m:r>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𝐵</m:t>
                        </m:r>
                      </m:e>
                      <m:sub>
                        <m:r>
                          <a:rPr lang="en-US" sz="3800" i="1" kern="0">
                            <a:solidFill>
                              <a:srgbClr val="000000"/>
                            </a:solidFill>
                            <a:latin typeface="Cambria Math" panose="02040503050406030204" pitchFamily="18" charset="0"/>
                            <a:cs typeface="Arial"/>
                            <a:sym typeface="Arial"/>
                          </a:rPr>
                          <m:t>1</m:t>
                        </m:r>
                      </m:sub>
                    </m:sSub>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𝐶</m:t>
                        </m:r>
                      </m:e>
                      <m:sub>
                        <m:r>
                          <a:rPr lang="en-US" sz="3800" i="1" kern="0">
                            <a:solidFill>
                              <a:srgbClr val="000000"/>
                            </a:solidFill>
                            <a:latin typeface="Cambria Math" panose="02040503050406030204" pitchFamily="18" charset="0"/>
                            <a:cs typeface="Arial"/>
                            <a:sym typeface="Arial"/>
                          </a:rPr>
                          <m:t>1</m:t>
                        </m:r>
                      </m:sub>
                    </m:sSub>
                    <m:r>
                      <a:rPr lang="vi-VN" sz="3800" i="1" kern="0">
                        <a:solidFill>
                          <a:srgbClr val="000000"/>
                        </a:solidFill>
                        <a:latin typeface="Cambria Math" panose="02040503050406030204" pitchFamily="18" charset="0"/>
                        <a:cs typeface="Arial"/>
                        <a:sym typeface="Arial"/>
                      </a:rPr>
                      <m:t>.</m:t>
                    </m:r>
                    <m:r>
                      <a:rPr lang="vi-VN" sz="3800" i="1" kern="0">
                        <a:solidFill>
                          <a:srgbClr val="000000"/>
                        </a:solidFill>
                        <a:latin typeface="Cambria Math" panose="02040503050406030204" pitchFamily="18" charset="0"/>
                        <a:cs typeface="Arial"/>
                        <a:sym typeface="Arial"/>
                      </a:rPr>
                      <m:t>𝐴</m:t>
                    </m:r>
                    <m:r>
                      <a:rPr lang="vi-VN" sz="3800" i="1" kern="0">
                        <a:solidFill>
                          <a:srgbClr val="000000"/>
                        </a:solidFill>
                        <a:latin typeface="Cambria Math" panose="02040503050406030204" pitchFamily="18" charset="0"/>
                        <a:cs typeface="Arial"/>
                        <a:sym typeface="Arial"/>
                      </a:rPr>
                      <m:t>′</m:t>
                    </m:r>
                    <m:r>
                      <a:rPr lang="vi-VN" sz="3800" i="1" kern="0">
                        <a:solidFill>
                          <a:srgbClr val="000000"/>
                        </a:solidFill>
                        <a:latin typeface="Cambria Math" panose="02040503050406030204" pitchFamily="18" charset="0"/>
                        <a:cs typeface="Arial"/>
                        <a:sym typeface="Arial"/>
                      </a:rPr>
                      <m:t>𝐵</m:t>
                    </m:r>
                    <m:r>
                      <a:rPr lang="vi-VN" sz="3800" i="1" kern="0">
                        <a:solidFill>
                          <a:srgbClr val="000000"/>
                        </a:solidFill>
                        <a:latin typeface="Cambria Math" panose="02040503050406030204" pitchFamily="18" charset="0"/>
                        <a:cs typeface="Arial"/>
                        <a:sym typeface="Arial"/>
                      </a:rPr>
                      <m:t>′</m:t>
                    </m:r>
                    <m:r>
                      <a:rPr lang="vi-VN" sz="3800" i="1" kern="0">
                        <a:solidFill>
                          <a:srgbClr val="000000"/>
                        </a:solidFill>
                        <a:latin typeface="Cambria Math" panose="02040503050406030204" pitchFamily="18" charset="0"/>
                        <a:cs typeface="Arial"/>
                        <a:sym typeface="Arial"/>
                      </a:rPr>
                      <m:t>𝐶</m:t>
                    </m:r>
                    <m:r>
                      <a:rPr lang="vi-VN" sz="3800" i="1" kern="0">
                        <a:solidFill>
                          <a:srgbClr val="000000"/>
                        </a:solidFill>
                        <a:latin typeface="Cambria Math" panose="02040503050406030204" pitchFamily="18" charset="0"/>
                        <a:cs typeface="Arial"/>
                        <a:sym typeface="Arial"/>
                      </a:rPr>
                      <m:t>′</m:t>
                    </m:r>
                  </m:oMath>
                </a14:m>
                <a:r>
                  <a:rPr lang="vi-VN" sz="3800" kern="0">
                    <a:solidFill>
                      <a:srgbClr val="000000"/>
                    </a:solidFill>
                    <a:cs typeface="Arial"/>
                    <a:sym typeface="Arial"/>
                  </a:rPr>
                  <a:t> là một hình lăng trụ. Tính thể tích khối lăng trụ </a:t>
                </a:r>
                <a14:m>
                  <m:oMath xmlns:m="http://schemas.openxmlformats.org/officeDocument/2006/math">
                    <m:r>
                      <a:rPr lang="vi-VN" sz="3800" i="1" kern="0">
                        <a:solidFill>
                          <a:srgbClr val="000000"/>
                        </a:solidFill>
                        <a:latin typeface="Cambria Math" panose="02040503050406030204" pitchFamily="18" charset="0"/>
                        <a:cs typeface="Arial"/>
                        <a:sym typeface="Arial"/>
                      </a:rPr>
                      <m:t>𝐴</m:t>
                    </m:r>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𝐵</m:t>
                        </m:r>
                      </m:e>
                      <m:sub>
                        <m:r>
                          <a:rPr lang="en-US" sz="3800" i="1" kern="0">
                            <a:solidFill>
                              <a:srgbClr val="000000"/>
                            </a:solidFill>
                            <a:latin typeface="Cambria Math" panose="02040503050406030204" pitchFamily="18" charset="0"/>
                            <a:cs typeface="Arial"/>
                            <a:sym typeface="Arial"/>
                          </a:rPr>
                          <m:t>1</m:t>
                        </m:r>
                      </m:sub>
                    </m:sSub>
                    <m:sSub>
                      <m:sSubPr>
                        <m:ctrlPr>
                          <a:rPr lang="vi-VN" sz="3800" i="1" kern="0">
                            <a:solidFill>
                              <a:srgbClr val="000000"/>
                            </a:solidFill>
                            <a:latin typeface="Cambria Math" panose="02040503050406030204" pitchFamily="18" charset="0"/>
                            <a:cs typeface="Arial"/>
                            <a:sym typeface="Arial"/>
                          </a:rPr>
                        </m:ctrlPr>
                      </m:sSubPr>
                      <m:e>
                        <m:r>
                          <a:rPr lang="en-US" sz="3800" i="1" kern="0">
                            <a:solidFill>
                              <a:srgbClr val="000000"/>
                            </a:solidFill>
                            <a:latin typeface="Cambria Math" panose="02040503050406030204" pitchFamily="18" charset="0"/>
                            <a:cs typeface="Arial"/>
                            <a:sym typeface="Arial"/>
                          </a:rPr>
                          <m:t>𝐶</m:t>
                        </m:r>
                      </m:e>
                      <m:sub>
                        <m:r>
                          <a:rPr lang="en-US" sz="3800" i="1" kern="0">
                            <a:solidFill>
                              <a:srgbClr val="000000"/>
                            </a:solidFill>
                            <a:latin typeface="Cambria Math" panose="02040503050406030204" pitchFamily="18" charset="0"/>
                            <a:cs typeface="Arial"/>
                            <a:sym typeface="Arial"/>
                          </a:rPr>
                          <m:t>1</m:t>
                        </m:r>
                      </m:sub>
                    </m:sSub>
                    <m:r>
                      <a:rPr lang="vi-VN" sz="3800" i="1" kern="0">
                        <a:solidFill>
                          <a:srgbClr val="000000"/>
                        </a:solidFill>
                        <a:latin typeface="Cambria Math" panose="02040503050406030204" pitchFamily="18" charset="0"/>
                        <a:cs typeface="Arial"/>
                        <a:sym typeface="Arial"/>
                      </a:rPr>
                      <m:t>.</m:t>
                    </m:r>
                    <m:sSup>
                      <m:sSupPr>
                        <m:ctrlPr>
                          <a:rPr lang="vi-VN" sz="3800" i="1" kern="0">
                            <a:solidFill>
                              <a:srgbClr val="000000"/>
                            </a:solidFill>
                            <a:latin typeface="Cambria Math" panose="02040503050406030204" pitchFamily="18" charset="0"/>
                            <a:cs typeface="Arial"/>
                            <a:sym typeface="Arial"/>
                          </a:rPr>
                        </m:ctrlPr>
                      </m:sSupPr>
                      <m:e>
                        <m:r>
                          <a:rPr lang="vi-VN" sz="3800" i="1" kern="0">
                            <a:solidFill>
                              <a:srgbClr val="000000"/>
                            </a:solidFill>
                            <a:latin typeface="Cambria Math" panose="02040503050406030204" pitchFamily="18" charset="0"/>
                            <a:cs typeface="Arial"/>
                            <a:sym typeface="Arial"/>
                          </a:rPr>
                          <m:t>𝐴</m:t>
                        </m:r>
                      </m:e>
                      <m:sup>
                        <m:r>
                          <a:rPr lang="vi-VN" sz="3800" i="1" kern="0">
                            <a:solidFill>
                              <a:srgbClr val="000000"/>
                            </a:solidFill>
                            <a:latin typeface="Cambria Math" panose="02040503050406030204" pitchFamily="18" charset="0"/>
                            <a:cs typeface="Arial"/>
                            <a:sym typeface="Arial"/>
                          </a:rPr>
                          <m:t>′</m:t>
                        </m:r>
                      </m:sup>
                    </m:sSup>
                    <m:sSup>
                      <m:sSupPr>
                        <m:ctrlPr>
                          <a:rPr lang="vi-VN" sz="3800" i="1" kern="0">
                            <a:solidFill>
                              <a:srgbClr val="000000"/>
                            </a:solidFill>
                            <a:latin typeface="Cambria Math" panose="02040503050406030204" pitchFamily="18" charset="0"/>
                            <a:cs typeface="Arial"/>
                            <a:sym typeface="Arial"/>
                          </a:rPr>
                        </m:ctrlPr>
                      </m:sSupPr>
                      <m:e>
                        <m:r>
                          <a:rPr lang="vi-VN" sz="3800" i="1" kern="0">
                            <a:solidFill>
                              <a:srgbClr val="000000"/>
                            </a:solidFill>
                            <a:latin typeface="Cambria Math" panose="02040503050406030204" pitchFamily="18" charset="0"/>
                            <a:cs typeface="Arial"/>
                            <a:sym typeface="Arial"/>
                          </a:rPr>
                          <m:t>𝐵</m:t>
                        </m:r>
                      </m:e>
                      <m:sup>
                        <m:r>
                          <a:rPr lang="vi-VN" sz="3800" i="1" kern="0">
                            <a:solidFill>
                              <a:srgbClr val="000000"/>
                            </a:solidFill>
                            <a:latin typeface="Cambria Math" panose="02040503050406030204" pitchFamily="18" charset="0"/>
                            <a:cs typeface="Arial"/>
                            <a:sym typeface="Arial"/>
                          </a:rPr>
                          <m:t>′</m:t>
                        </m:r>
                      </m:sup>
                    </m:sSup>
                    <m:sSup>
                      <m:sSupPr>
                        <m:ctrlPr>
                          <a:rPr lang="vi-VN" sz="3800" i="1" kern="0">
                            <a:solidFill>
                              <a:srgbClr val="000000"/>
                            </a:solidFill>
                            <a:latin typeface="Cambria Math" panose="02040503050406030204" pitchFamily="18" charset="0"/>
                            <a:cs typeface="Arial"/>
                            <a:sym typeface="Arial"/>
                          </a:rPr>
                        </m:ctrlPr>
                      </m:sSupPr>
                      <m:e>
                        <m:r>
                          <a:rPr lang="vi-VN" sz="3800" i="1" kern="0">
                            <a:solidFill>
                              <a:srgbClr val="000000"/>
                            </a:solidFill>
                            <a:latin typeface="Cambria Math" panose="02040503050406030204" pitchFamily="18" charset="0"/>
                            <a:cs typeface="Arial"/>
                            <a:sym typeface="Arial"/>
                          </a:rPr>
                          <m:t>𝐶</m:t>
                        </m:r>
                      </m:e>
                      <m:sup>
                        <m:r>
                          <a:rPr lang="vi-VN" sz="3800" i="1" kern="0">
                            <a:solidFill>
                              <a:srgbClr val="000000"/>
                            </a:solidFill>
                            <a:latin typeface="Cambria Math" panose="02040503050406030204" pitchFamily="18" charset="0"/>
                            <a:cs typeface="Arial"/>
                            <a:sym typeface="Arial"/>
                          </a:rPr>
                          <m:t>′</m:t>
                        </m:r>
                      </m:sup>
                    </m:sSup>
                    <m:r>
                      <a:rPr lang="en-US" sz="3800" kern="0">
                        <a:solidFill>
                          <a:srgbClr val="000000"/>
                        </a:solidFill>
                        <a:latin typeface="Cambria Math" panose="02040503050406030204" pitchFamily="18" charset="0"/>
                        <a:cs typeface="Arial"/>
                        <a:sym typeface="Arial"/>
                      </a:rPr>
                      <m:t>.</m:t>
                    </m:r>
                  </m:oMath>
                </a14:m>
                <a:endParaRPr lang="vi-VN" altLang="en-US" sz="3800" kern="0">
                  <a:solidFill>
                    <a:srgbClr val="000000"/>
                  </a:solidFill>
                  <a:cs typeface="Arial"/>
                  <a:sym typeface="Arial"/>
                </a:endParaRPr>
              </a:p>
            </p:txBody>
          </p:sp>
        </mc:Choice>
        <mc:Fallback xmlns="">
          <p:sp>
            <p:nvSpPr>
              <p:cNvPr id="4" name="Rectangle 3"/>
              <p:cNvSpPr>
                <a:spLocks noRot="1" noChangeAspect="1" noMove="1" noResize="1" noEditPoints="1" noAdjustHandles="1" noChangeArrowheads="1" noChangeShapeType="1" noTextEdit="1"/>
              </p:cNvSpPr>
              <p:nvPr/>
            </p:nvSpPr>
            <p:spPr>
              <a:xfrm>
                <a:off x="465724" y="5200114"/>
                <a:ext cx="9592675" cy="3600986"/>
              </a:xfrm>
              <a:prstGeom prst="rect">
                <a:avLst/>
              </a:prstGeom>
              <a:blipFill>
                <a:blip r:embed="rId9"/>
                <a:stretch>
                  <a:fillRect l="-2097" r="-2033"/>
                </a:stretch>
              </a:blipFill>
            </p:spPr>
            <p:txBody>
              <a:bodyPr/>
              <a:lstStyle/>
              <a:p>
                <a:r>
                  <a:rPr lang="en-US">
                    <a:noFill/>
                  </a:rPr>
                  <a:t> </a:t>
                </a:r>
              </a:p>
            </p:txBody>
          </p:sp>
        </mc:Fallback>
      </mc:AlternateContent>
    </p:spTree>
    <p:extLst>
      <p:ext uri="{BB962C8B-B14F-4D97-AF65-F5344CB8AC3E}">
        <p14:creationId xmlns:p14="http://schemas.microsoft.com/office/powerpoint/2010/main" val="1067644364"/>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pic>
        <p:nvPicPr>
          <p:cNvPr id="8" name="Picture 7"/>
          <p:cNvPicPr>
            <a:picLocks noChangeAspect="1"/>
          </p:cNvPicPr>
          <p:nvPr/>
        </p:nvPicPr>
        <p:blipFill>
          <a:blip r:embed="rId4"/>
          <a:stretch>
            <a:fillRect/>
          </a:stretch>
        </p:blipFill>
        <p:spPr>
          <a:xfrm>
            <a:off x="16504950" y="-114300"/>
            <a:ext cx="1990490" cy="1979692"/>
          </a:xfrm>
          <a:prstGeom prst="rect">
            <a:avLst/>
          </a:prstGeom>
        </p:spPr>
      </p:pic>
      <p:pic>
        <p:nvPicPr>
          <p:cNvPr id="14" name="Picture 13"/>
          <p:cNvPicPr>
            <a:picLocks noChangeAspect="1"/>
          </p:cNvPicPr>
          <p:nvPr/>
        </p:nvPicPr>
        <p:blipFill>
          <a:blip r:embed="rId5"/>
          <a:stretch>
            <a:fillRect/>
          </a:stretch>
        </p:blipFill>
        <p:spPr>
          <a:xfrm rot="3075590">
            <a:off x="910121" y="8714511"/>
            <a:ext cx="1692432" cy="1954147"/>
          </a:xfrm>
          <a:prstGeom prst="rect">
            <a:avLst/>
          </a:prstGeom>
        </p:spPr>
      </p:pic>
      <p:pic>
        <p:nvPicPr>
          <p:cNvPr id="3" name="Picture 2"/>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Lst>
          </a:blip>
          <a:stretch>
            <a:fillRect/>
          </a:stretch>
        </p:blipFill>
        <p:spPr>
          <a:xfrm>
            <a:off x="379184" y="2171700"/>
            <a:ext cx="6229428" cy="4928344"/>
          </a:xfrm>
          <a:prstGeom prst="rect">
            <a:avLst/>
          </a:prstGeom>
        </p:spPr>
      </p:pic>
      <p:sp>
        <p:nvSpPr>
          <p:cNvPr id="9" name="Rectangle 8"/>
          <p:cNvSpPr/>
          <p:nvPr/>
        </p:nvSpPr>
        <p:spPr>
          <a:xfrm>
            <a:off x="436600" y="659732"/>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011C26">
                    <a:lumMod val="90000"/>
                    <a:lumOff val="10000"/>
                  </a:srgbClr>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011C26">
                  <a:lumMod val="90000"/>
                  <a:lumOff val="10000"/>
                </a:srgbClr>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7137181" y="1569485"/>
                <a:ext cx="10829690" cy="8708666"/>
              </a:xfrm>
              <a:prstGeom prst="rect">
                <a:avLst/>
              </a:prstGeom>
            </p:spPr>
            <p:txBody>
              <a:bodyPr wrap="square">
                <a:spAutoFit/>
              </a:bodyPr>
              <a:lstStyle/>
              <a:p>
                <a:pPr>
                  <a:lnSpc>
                    <a:spcPct val="150000"/>
                  </a:lnSpc>
                </a:pPr>
                <a:r>
                  <a:rPr lang="en-US" sz="3600" kern="100">
                    <a:latin typeface="Arial" panose="020B0604020202020204" pitchFamily="34" charset="0"/>
                    <a:ea typeface="Calibri" panose="020F0502020204030204" pitchFamily="34" charset="0"/>
                    <a:cs typeface="Arial" panose="020B0604020202020204" pitchFamily="34" charset="0"/>
                  </a:rPr>
                  <a:t>a) Tam giác đều </a:t>
                </a:r>
                <a14:m>
                  <m:oMath xmlns:m="http://schemas.openxmlformats.org/officeDocument/2006/math">
                    <m:r>
                      <a:rPr lang="en-US" sz="3600" i="1" kern="100" smtClean="0">
                        <a:latin typeface="Cambria Math" panose="02040503050406030204" pitchFamily="18" charset="0"/>
                        <a:ea typeface="Calibri" panose="020F0502020204030204" pitchFamily="34" charset="0"/>
                        <a:cs typeface="Arial" panose="020B0604020202020204" pitchFamily="34" charset="0"/>
                      </a:rPr>
                      <m:t>𝐴𝐵𝐶</m:t>
                    </m:r>
                  </m:oMath>
                </a14:m>
                <a:r>
                  <a:rPr lang="en-US" sz="3600" kern="100">
                    <a:latin typeface="Arial" panose="020B0604020202020204" pitchFamily="34" charset="0"/>
                    <a:ea typeface="Calibri" panose="020F0502020204030204" pitchFamily="34" charset="0"/>
                    <a:cs typeface="Arial" panose="020B0604020202020204" pitchFamily="34" charset="0"/>
                  </a:rPr>
                  <a:t> có diện tích </a:t>
                </a: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2</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d>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4</m:t>
                        </m:r>
                      </m:den>
                    </m:f>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3</m:t>
                        </m:r>
                      </m:e>
                    </m:rad>
                  </m:oMath>
                </a14:m>
                <a:endParaRPr lang="en-US" sz="36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n-US" sz="3600" kern="100">
                    <a:effectLst/>
                    <a:latin typeface="Arial" panose="020B0604020202020204" pitchFamily="34" charset="0"/>
                    <a:ea typeface="Calibri" panose="020F0502020204030204" pitchFamily="34" charset="0"/>
                    <a:cs typeface="Arial" panose="020B0604020202020204" pitchFamily="34" charset="0"/>
                  </a:rPr>
                  <a:t>Tam giác đều </a:t>
                </a: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𝐵</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3600" kern="100">
                    <a:effectLst/>
                    <a:latin typeface="Arial" panose="020B0604020202020204" pitchFamily="34" charset="0"/>
                    <a:ea typeface="Malgun Gothic" panose="020B0503020000020004" pitchFamily="34" charset="-127"/>
                    <a:cs typeface="Arial" panose="020B0604020202020204" pitchFamily="34" charset="0"/>
                  </a:rPr>
                  <a:t> có diện tích </a:t>
                </a:r>
                <a14:m>
                  <m:oMath xmlns:m="http://schemas.openxmlformats.org/officeDocument/2006/math">
                    <m:sSup>
                      <m:sSupPr>
                        <m:ctrlPr>
                          <a:rPr lang="en-US" sz="36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600" i="1" kern="100">
                            <a:effectLst/>
                            <a:latin typeface="Cambria Math" panose="02040503050406030204" pitchFamily="18" charset="0"/>
                            <a:ea typeface="Malgun Gothic" panose="020B0503020000020004" pitchFamily="34" charset="-127"/>
                            <a:cs typeface="Times New Roman" panose="02020603050405020304" pitchFamily="18" charset="0"/>
                          </a:rPr>
                          <m:t>𝑆</m:t>
                        </m:r>
                      </m:e>
                      <m:sup>
                        <m:r>
                          <a:rPr lang="en-US" sz="36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r>
                      <a:rPr lang="en-US" sz="36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3600" kern="10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4</m:t>
                        </m:r>
                      </m:den>
                    </m:f>
                  </m:oMath>
                </a14:m>
                <a:endParaRPr lang="en-US" sz="36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n-US" sz="3600" kern="100">
                    <a:effectLst/>
                    <a:latin typeface="Arial" panose="020B0604020202020204" pitchFamily="34" charset="0"/>
                    <a:ea typeface="Calibri" panose="020F0502020204030204" pitchFamily="34" charset="0"/>
                    <a:cs typeface="Arial" panose="020B0604020202020204" pitchFamily="34" charset="0"/>
                  </a:rPr>
                  <a:t>Thể tích khối chóp cụt là:</a:t>
                </a:r>
              </a:p>
              <a:p>
                <a:pPr algn="ctr">
                  <a:lnSpc>
                    <a:spcPct val="150000"/>
                  </a:lnSpc>
                </a:pP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𝑉</m:t>
                    </m:r>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3600" kern="100">
                            <a:effectLst/>
                            <a:latin typeface="Cambria Math" panose="02040503050406030204" pitchFamily="18" charset="0"/>
                            <a:ea typeface="Calibri" panose="020F0502020204030204" pitchFamily="34" charset="0"/>
                            <a:cs typeface="Times New Roman" panose="02020603050405020304" pitchFamily="18" charset="0"/>
                          </a:rPr>
                          <m:t>3</m:t>
                        </m:r>
                      </m:den>
                    </m:f>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h</m:t>
                    </m:r>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b>
                            </m:sSub>
                          </m:e>
                        </m:rad>
                      </m:e>
                    </m:d>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600" kern="100">
                            <a:effectLst/>
                            <a:latin typeface="Cambria Math" panose="02040503050406030204" pitchFamily="18" charset="0"/>
                            <a:ea typeface="Calibri" panose="020F0502020204030204" pitchFamily="34" charset="0"/>
                            <a:cs typeface="Times New Roman" panose="02020603050405020304" pitchFamily="18" charset="0"/>
                          </a:rPr>
                          <m:t>7</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en-US" sz="3600" kern="100">
                            <a:effectLst/>
                            <a:latin typeface="Cambria Math" panose="02040503050406030204" pitchFamily="18" charset="0"/>
                            <a:ea typeface="Calibri" panose="020F0502020204030204" pitchFamily="34" charset="0"/>
                            <a:cs typeface="Times New Roman" panose="02020603050405020304" pitchFamily="18" charset="0"/>
                          </a:rPr>
                          <m:t>12</m:t>
                        </m:r>
                      </m:den>
                    </m:f>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h</m:t>
                    </m:r>
                  </m:oMath>
                </a14:m>
                <a:r>
                  <a:rPr lang="en-US" sz="3600" kern="100">
                    <a:effectLst/>
                    <a:latin typeface="Arial" panose="020B0604020202020204" pitchFamily="34" charset="0"/>
                    <a:ea typeface="Calibri" panose="020F0502020204030204" pitchFamily="34" charset="0"/>
                    <a:cs typeface="Arial" panose="020B0604020202020204" pitchFamily="34" charset="0"/>
                  </a:rPr>
                  <a:t> </a:t>
                </a:r>
              </a:p>
              <a:p>
                <a:pPr>
                  <a:lnSpc>
                    <a:spcPct val="150000"/>
                  </a:lnSpc>
                </a:pPr>
                <a:r>
                  <a:rPr lang="en-US" sz="3600" kern="100">
                    <a:effectLst/>
                    <a:latin typeface="Arial" panose="020B0604020202020204" pitchFamily="34" charset="0"/>
                    <a:ea typeface="Malgun Gothic" panose="020B0503020000020004" pitchFamily="34" charset="-127"/>
                    <a:cs typeface="Arial" panose="020B0604020202020204" pitchFamily="34" charset="0"/>
                  </a:rPr>
                  <a:t>b) </a:t>
                </a:r>
                <a14:m>
                  <m:oMath xmlns:m="http://schemas.openxmlformats.org/officeDocument/2006/math">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oMath>
                </a14:m>
                <a:r>
                  <a:rPr lang="en-US" sz="3600" kern="100">
                    <a:effectLst/>
                    <a:latin typeface="Arial" panose="020B0604020202020204" pitchFamily="34" charset="0"/>
                    <a:ea typeface="Calibri" panose="020F0502020204030204" pitchFamily="34" charset="0"/>
                    <a:cs typeface="Arial" panose="020B0604020202020204" pitchFamily="34" charset="0"/>
                  </a:rPr>
                  <a:t> là hình bình hành</a:t>
                </a:r>
              </a:p>
              <a:p>
                <a:pPr>
                  <a:lnSpc>
                    <a:spcPct val="150000"/>
                  </a:lnSpc>
                </a:pPr>
                <a14:m>
                  <m:oMathPara xmlns:m="http://schemas.openxmlformats.org/officeDocument/2006/math">
                    <m:oMathParaPr>
                      <m:jc m:val="centerGroup"/>
                    </m:oMathParaPr>
                    <m:oMath xmlns:m="http://schemas.openxmlformats.org/officeDocument/2006/math">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𝐵</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36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14:m>
                  <m:oMath xmlns:m="http://schemas.openxmlformats.org/officeDocument/2006/math">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𝐵</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sup>
                    </m:sSup>
                  </m:oMath>
                </a14:m>
                <a:r>
                  <a:rPr lang="en-US" sz="3600" kern="100">
                    <a:effectLst/>
                    <a:latin typeface="Arial" panose="020B0604020202020204" pitchFamily="34" charset="0"/>
                    <a:ea typeface="Calibri" panose="020F0502020204030204" pitchFamily="34" charset="0"/>
                    <a:cs typeface="Arial" panose="020B0604020202020204" pitchFamily="34" charset="0"/>
                  </a:rPr>
                  <a:t> là hình lăng trụ.</a:t>
                </a:r>
              </a:p>
              <a:p>
                <a:pPr>
                  <a:lnSpc>
                    <a:spcPct val="150000"/>
                  </a:lnSpc>
                </a:pPr>
                <a:r>
                  <a:rPr lang="en-US" sz="3600" kern="100">
                    <a:effectLst/>
                    <a:latin typeface="Arial" panose="020B0604020202020204" pitchFamily="34" charset="0"/>
                    <a:ea typeface="Calibri" panose="020F0502020204030204" pitchFamily="34" charset="0"/>
                    <a:cs typeface="Arial" panose="020B0604020202020204" pitchFamily="34" charset="0"/>
                  </a:rPr>
                  <a:t>Thể tích khối lăng trụ là: </a:t>
                </a: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𝑉</m:t>
                    </m:r>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en-US" sz="3600" kern="100">
                            <a:effectLst/>
                            <a:latin typeface="Cambria Math" panose="02040503050406030204" pitchFamily="18" charset="0"/>
                            <a:ea typeface="Calibri" panose="020F0502020204030204" pitchFamily="34" charset="0"/>
                            <a:cs typeface="Times New Roman" panose="02020603050405020304" pitchFamily="18" charset="0"/>
                          </a:rPr>
                          <m:t>4</m:t>
                        </m:r>
                      </m:den>
                    </m:f>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h</m:t>
                    </m:r>
                  </m:oMath>
                </a14:m>
                <a:r>
                  <a:rPr lang="en-US" sz="3600" kern="10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5" name="Rectangle 4"/>
              <p:cNvSpPr>
                <a:spLocks noRot="1" noChangeAspect="1" noMove="1" noResize="1" noEditPoints="1" noAdjustHandles="1" noChangeArrowheads="1" noChangeShapeType="1" noTextEdit="1"/>
              </p:cNvSpPr>
              <p:nvPr/>
            </p:nvSpPr>
            <p:spPr>
              <a:xfrm>
                <a:off x="7137181" y="1569485"/>
                <a:ext cx="10829690" cy="8708666"/>
              </a:xfrm>
              <a:prstGeom prst="rect">
                <a:avLst/>
              </a:prstGeom>
              <a:blipFill>
                <a:blip r:embed="rId8"/>
                <a:stretch>
                  <a:fillRect l="-1745"/>
                </a:stretch>
              </a:blipFill>
            </p:spPr>
            <p:txBody>
              <a:bodyPr/>
              <a:lstStyle/>
              <a:p>
                <a:r>
                  <a:rPr lang="en-US">
                    <a:noFill/>
                  </a:rPr>
                  <a:t> </a:t>
                </a:r>
              </a:p>
            </p:txBody>
          </p:sp>
        </mc:Fallback>
      </mc:AlternateContent>
    </p:spTree>
    <p:extLst>
      <p:ext uri="{BB962C8B-B14F-4D97-AF65-F5344CB8AC3E}">
        <p14:creationId xmlns:p14="http://schemas.microsoft.com/office/powerpoint/2010/main" val="259639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left)">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wipe(up)">
                                      <p:cBhvr>
                                        <p:cTn id="25" dur="500"/>
                                        <p:tgtEl>
                                          <p:spTgt spid="5">
                                            <p:txEl>
                                              <p:pRg st="2" end="2"/>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up)">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fade">
                                      <p:cBhvr>
                                        <p:cTn id="33" dur="500"/>
                                        <p:tgtEl>
                                          <p:spTgt spid="5">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left)">
                                      <p:cBhvr>
                                        <p:cTn id="38" dur="500"/>
                                        <p:tgtEl>
                                          <p:spTgt spid="5">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randombar(horizontal)">
                                      <p:cBhvr>
                                        <p:cTn id="43" dur="500"/>
                                        <p:tgtEl>
                                          <p:spTgt spid="5">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barn(inVertical)">
                                      <p:cBhvr>
                                        <p:cTn id="4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244642" y="190500"/>
            <a:ext cx="17830800" cy="99060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mc:AlternateContent xmlns:mc="http://schemas.openxmlformats.org/markup-compatibility/2006" xmlns:a14="http://schemas.microsoft.com/office/drawing/2010/main">
        <mc:Choice Requires="a14">
          <p:sp>
            <p:nvSpPr>
              <p:cNvPr id="12" name="TextBox 11"/>
              <p:cNvSpPr txBox="1"/>
              <p:nvPr/>
            </p:nvSpPr>
            <p:spPr>
              <a:xfrm>
                <a:off x="766137" y="324910"/>
                <a:ext cx="16787809" cy="1782347"/>
              </a:xfrm>
              <a:prstGeom prst="rect">
                <a:avLst/>
              </a:prstGeom>
              <a:noFill/>
            </p:spPr>
            <p:txBody>
              <a:bodyPr wrap="square" rtlCol="0">
                <a:spAutoFit/>
              </a:bodyPr>
              <a:lstStyle/>
              <a:p>
                <a:pPr lvl="0" algn="just" defTabSz="1828800">
                  <a:lnSpc>
                    <a:spcPct val="150000"/>
                  </a:lnSpc>
                  <a:buClr>
                    <a:srgbClr val="2D1549"/>
                  </a:buClr>
                  <a:buSzPts val="1100"/>
                  <a:defRPr/>
                </a:pPr>
                <a:r>
                  <a:rPr kumimoji="0" lang="en-US" sz="3600" b="1" i="0" u="none" strike="noStrike" kern="0" cap="none" spc="0" normalizeH="0" baseline="0" noProof="0">
                    <a:ln>
                      <a:noFill/>
                    </a:ln>
                    <a:solidFill>
                      <a:srgbClr val="FFFFFF"/>
                    </a:solidFill>
                    <a:effectLst/>
                    <a:highlight>
                      <a:srgbClr val="CE4D8E"/>
                    </a:highlight>
                    <a:uLnTx/>
                    <a:uFillTx/>
                    <a:latin typeface="Arial"/>
                    <a:ea typeface="+mn-ea"/>
                    <a:cs typeface="Arial"/>
                    <a:sym typeface="Arial"/>
                  </a:rPr>
                  <a:t>Ví dụ 3:</a:t>
                </a:r>
                <a:r>
                  <a:rPr lang="en-US" sz="3600">
                    <a:solidFill>
                      <a:sysClr val="windowText" lastClr="000000"/>
                    </a:solidFill>
                    <a:latin typeface="Arial"/>
                    <a:cs typeface="Arial" panose="020B0604020202020204" pitchFamily="34" charset="0"/>
                    <a:sym typeface="Arial"/>
                  </a:rPr>
                  <a:t> Cho khối hộp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𝐴𝐵𝐶𝐷</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𝐵</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𝐶</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𝐷</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oMath>
                </a14:m>
                <a:r>
                  <a:rPr lang="en-US" sz="3600">
                    <a:solidFill>
                      <a:sysClr val="windowText" lastClr="000000"/>
                    </a:solidFill>
                    <a:latin typeface="Arial"/>
                    <a:cs typeface="Arial" panose="020B0604020202020204" pitchFamily="34" charset="0"/>
                    <a:sym typeface="Arial"/>
                  </a:rPr>
                  <a:t> có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𝐴𝐵</m:t>
                    </m:r>
                    <m:r>
                      <a:rPr lang="en-US" sz="3600" i="1" smtClean="0">
                        <a:solidFill>
                          <a:sysClr val="windowText" lastClr="000000"/>
                        </a:solidFill>
                        <a:latin typeface="Cambria Math" panose="02040503050406030204" pitchFamily="18" charset="0"/>
                        <a:cs typeface="Arial" panose="020B0604020202020204" pitchFamily="34" charset="0"/>
                        <a:sym typeface="Arial"/>
                      </a:rPr>
                      <m:t> = 8 </m:t>
                    </m:r>
                    <m:r>
                      <a:rPr lang="en-US" sz="3600" i="1" smtClean="0">
                        <a:solidFill>
                          <a:sysClr val="windowText" lastClr="000000"/>
                        </a:solidFill>
                        <a:latin typeface="Cambria Math" panose="02040503050406030204" pitchFamily="18" charset="0"/>
                        <a:cs typeface="Arial" panose="020B0604020202020204" pitchFamily="34" charset="0"/>
                        <a:sym typeface="Arial"/>
                      </a:rPr>
                      <m:t>𝑐𝑚</m:t>
                    </m:r>
                    <m:r>
                      <a:rPr lang="en-US" sz="3600" i="1" smtClean="0">
                        <a:solidFill>
                          <a:sysClr val="windowText" lastClr="000000"/>
                        </a:solidFill>
                        <a:latin typeface="Cambria Math" panose="02040503050406030204" pitchFamily="18" charset="0"/>
                        <a:cs typeface="Arial" panose="020B0604020202020204" pitchFamily="34" charset="0"/>
                        <a:sym typeface="Arial"/>
                      </a:rPr>
                      <m:t>, </m:t>
                    </m:r>
                    <m:r>
                      <a:rPr lang="en-US" sz="3600" i="1" smtClean="0">
                        <a:solidFill>
                          <a:sysClr val="windowText" lastClr="000000"/>
                        </a:solidFill>
                        <a:latin typeface="Cambria Math" panose="02040503050406030204" pitchFamily="18" charset="0"/>
                        <a:cs typeface="Arial" panose="020B0604020202020204" pitchFamily="34" charset="0"/>
                        <a:sym typeface="Arial"/>
                      </a:rPr>
                      <m:t>𝐴𝐷</m:t>
                    </m:r>
                    <m:r>
                      <a:rPr lang="en-US" sz="3600" i="1" smtClean="0">
                        <a:solidFill>
                          <a:sysClr val="windowText" lastClr="000000"/>
                        </a:solidFill>
                        <a:latin typeface="Cambria Math" panose="02040503050406030204" pitchFamily="18" charset="0"/>
                        <a:cs typeface="Arial" panose="020B0604020202020204" pitchFamily="34" charset="0"/>
                        <a:sym typeface="Arial"/>
                      </a:rPr>
                      <m:t> = 5 </m:t>
                    </m:r>
                    <m:r>
                      <a:rPr lang="en-US" sz="3600" i="1" smtClean="0">
                        <a:solidFill>
                          <a:sysClr val="windowText" lastClr="000000"/>
                        </a:solidFill>
                        <a:latin typeface="Cambria Math" panose="02040503050406030204" pitchFamily="18" charset="0"/>
                        <a:cs typeface="Arial" panose="020B0604020202020204" pitchFamily="34" charset="0"/>
                        <a:sym typeface="Arial"/>
                      </a:rPr>
                      <m:t>𝑐𝑚</m:t>
                    </m:r>
                    <m:r>
                      <a:rPr lang="en-US" sz="3600" i="1" smtClean="0">
                        <a:solidFill>
                          <a:sysClr val="windowText" lastClr="000000"/>
                        </a:solidFill>
                        <a:latin typeface="Cambria Math" panose="02040503050406030204" pitchFamily="18" charset="0"/>
                        <a:cs typeface="Arial" panose="020B0604020202020204" pitchFamily="34" charset="0"/>
                        <a:sym typeface="Arial"/>
                      </a:rPr>
                      <m:t>, </m:t>
                    </m:r>
                    <m:r>
                      <a:rPr lang="en-US" sz="3600" i="1" smtClean="0">
                        <a:solidFill>
                          <a:sysClr val="windowText" lastClr="000000"/>
                        </a:solidFill>
                        <a:latin typeface="Cambria Math" panose="02040503050406030204" pitchFamily="18" charset="0"/>
                        <a:cs typeface="Arial" panose="020B0604020202020204" pitchFamily="34" charset="0"/>
                        <a:sym typeface="Arial"/>
                      </a:rPr>
                      <m:t>𝐴𝐴</m:t>
                    </m:r>
                    <m:r>
                      <a:rPr lang="en-US" sz="3600" i="1" smtClean="0">
                        <a:solidFill>
                          <a:sysClr val="windowText" lastClr="000000"/>
                        </a:solidFill>
                        <a:latin typeface="Cambria Math" panose="02040503050406030204" pitchFamily="18" charset="0"/>
                        <a:cs typeface="Arial" panose="020B0604020202020204" pitchFamily="34" charset="0"/>
                        <a:sym typeface="Arial"/>
                      </a:rPr>
                      <m:t>′= 6 </m:t>
                    </m:r>
                    <m:r>
                      <a:rPr lang="en-US" sz="3600" i="1" smtClean="0">
                        <a:solidFill>
                          <a:sysClr val="windowText" lastClr="000000"/>
                        </a:solidFill>
                        <a:latin typeface="Cambria Math" panose="02040503050406030204" pitchFamily="18" charset="0"/>
                        <a:cs typeface="Arial" panose="020B0604020202020204" pitchFamily="34" charset="0"/>
                        <a:sym typeface="Arial"/>
                      </a:rPr>
                      <m:t>𝑐𝑚</m:t>
                    </m:r>
                  </m:oMath>
                </a14:m>
                <a:r>
                  <a:rPr lang="en-US" sz="3600">
                    <a:solidFill>
                      <a:sysClr val="windowText" lastClr="000000"/>
                    </a:solidFill>
                    <a:latin typeface="Arial"/>
                    <a:cs typeface="Arial" panose="020B0604020202020204" pitchFamily="34" charset="0"/>
                    <a:sym typeface="Arial"/>
                  </a:rPr>
                  <a:t>, </a:t>
                </a:r>
                <a14:m>
                  <m:oMath xmlns:m="http://schemas.openxmlformats.org/officeDocument/2006/math">
                    <m:acc>
                      <m:accPr>
                        <m:chr m:val="̂"/>
                        <m:ctrlPr>
                          <a:rPr lang="en-US" sz="3600" i="1" smtClean="0">
                            <a:solidFill>
                              <a:sysClr val="windowText" lastClr="000000"/>
                            </a:solidFill>
                            <a:latin typeface="Cambria Math" panose="02040503050406030204" pitchFamily="18" charset="0"/>
                            <a:cs typeface="Arial" panose="020B0604020202020204" pitchFamily="34" charset="0"/>
                            <a:sym typeface="Arial"/>
                          </a:rPr>
                        </m:ctrlPr>
                      </m:accPr>
                      <m:e>
                        <m:r>
                          <a:rPr lang="en-US" sz="3600" i="1">
                            <a:solidFill>
                              <a:sysClr val="windowText" lastClr="000000"/>
                            </a:solidFill>
                            <a:latin typeface="Cambria Math" panose="02040503050406030204" pitchFamily="18" charset="0"/>
                            <a:cs typeface="Arial" panose="020B0604020202020204" pitchFamily="34" charset="0"/>
                            <a:sym typeface="Arial"/>
                          </a:rPr>
                          <m:t>𝐵𝐴𝐷</m:t>
                        </m:r>
                      </m:e>
                    </m:acc>
                    <m:r>
                      <a:rPr lang="en-US" sz="3600" i="1" smtClean="0">
                        <a:solidFill>
                          <a:sysClr val="windowText" lastClr="000000"/>
                        </a:solidFill>
                        <a:latin typeface="Cambria Math" panose="02040503050406030204" pitchFamily="18" charset="0"/>
                        <a:cs typeface="Arial" panose="020B0604020202020204" pitchFamily="34" charset="0"/>
                        <a:sym typeface="Arial"/>
                      </a:rPr>
                      <m:t> = 30°, </m:t>
                    </m:r>
                  </m:oMath>
                </a14:m>
                <a:r>
                  <a:rPr lang="en-US" sz="3600">
                    <a:solidFill>
                      <a:sysClr val="windowText" lastClr="000000"/>
                    </a:solidFill>
                    <a:latin typeface="Arial"/>
                    <a:cs typeface="Arial" panose="020B0604020202020204" pitchFamily="34" charset="0"/>
                    <a:sym typeface="Arial"/>
                  </a:rPr>
                  <a:t>góc giữa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𝐴𝐴</m:t>
                    </m:r>
                    <m:r>
                      <a:rPr lang="en-US" sz="3600" i="1" smtClean="0">
                        <a:solidFill>
                          <a:sysClr val="windowText" lastClr="000000"/>
                        </a:solidFill>
                        <a:latin typeface="Cambria Math" panose="02040503050406030204" pitchFamily="18" charset="0"/>
                        <a:cs typeface="Arial" panose="020B0604020202020204" pitchFamily="34" charset="0"/>
                        <a:sym typeface="Arial"/>
                      </a:rPr>
                      <m:t>′</m:t>
                    </m:r>
                  </m:oMath>
                </a14:m>
                <a:r>
                  <a:rPr lang="en-US" sz="3600">
                    <a:solidFill>
                      <a:sysClr val="windowText" lastClr="000000"/>
                    </a:solidFill>
                    <a:latin typeface="Arial"/>
                    <a:cs typeface="Arial" panose="020B0604020202020204" pitchFamily="34" charset="0"/>
                    <a:sym typeface="Arial"/>
                  </a:rPr>
                  <a:t> và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m:t>
                    </m:r>
                    <m:r>
                      <a:rPr lang="en-US" sz="3600" i="1" smtClean="0">
                        <a:solidFill>
                          <a:sysClr val="windowText" lastClr="000000"/>
                        </a:solidFill>
                        <a:latin typeface="Cambria Math" panose="02040503050406030204" pitchFamily="18" charset="0"/>
                        <a:cs typeface="Arial" panose="020B0604020202020204" pitchFamily="34" charset="0"/>
                        <a:sym typeface="Arial"/>
                      </a:rPr>
                      <m:t>𝐴𝐵𝐶𝐷</m:t>
                    </m:r>
                    <m:r>
                      <a:rPr lang="en-US" sz="3600" i="1" smtClean="0">
                        <a:solidFill>
                          <a:sysClr val="windowText" lastClr="000000"/>
                        </a:solidFill>
                        <a:latin typeface="Cambria Math" panose="02040503050406030204" pitchFamily="18" charset="0"/>
                        <a:cs typeface="Arial" panose="020B0604020202020204" pitchFamily="34" charset="0"/>
                        <a:sym typeface="Arial"/>
                      </a:rPr>
                      <m:t>) </m:t>
                    </m:r>
                  </m:oMath>
                </a14:m>
                <a:r>
                  <a:rPr lang="en-US" sz="3600">
                    <a:solidFill>
                      <a:sysClr val="windowText" lastClr="000000"/>
                    </a:solidFill>
                    <a:latin typeface="Arial"/>
                    <a:cs typeface="Arial" panose="020B0604020202020204" pitchFamily="34" charset="0"/>
                    <a:sym typeface="Arial"/>
                  </a:rPr>
                  <a:t>bằng </a:t>
                </a:r>
                <a14:m>
                  <m:oMath xmlns:m="http://schemas.openxmlformats.org/officeDocument/2006/math">
                    <m:r>
                      <a:rPr lang="en-US" sz="3600" i="1" smtClean="0">
                        <a:solidFill>
                          <a:sysClr val="windowText" lastClr="000000"/>
                        </a:solidFill>
                        <a:latin typeface="Cambria Math" panose="02040503050406030204" pitchFamily="18" charset="0"/>
                        <a:cs typeface="Arial" panose="020B0604020202020204" pitchFamily="34" charset="0"/>
                        <a:sym typeface="Arial"/>
                      </a:rPr>
                      <m:t>45°</m:t>
                    </m:r>
                  </m:oMath>
                </a14:m>
                <a:r>
                  <a:rPr lang="en-US" sz="3600">
                    <a:solidFill>
                      <a:sysClr val="windowText" lastClr="000000"/>
                    </a:solidFill>
                    <a:latin typeface="Arial"/>
                    <a:cs typeface="Arial" panose="020B0604020202020204" pitchFamily="34" charset="0"/>
                    <a:sym typeface="Arial"/>
                  </a:rPr>
                  <a:t>. Tính thể tích của khối hộp.</a:t>
                </a:r>
                <a:endPar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766137" y="324910"/>
                <a:ext cx="16787809" cy="1782347"/>
              </a:xfrm>
              <a:prstGeom prst="rect">
                <a:avLst/>
              </a:prstGeom>
              <a:blipFill>
                <a:blip r:embed="rId4"/>
                <a:stretch>
                  <a:fillRect l="-1126" r="-1089" b="-5802"/>
                </a:stretch>
              </a:blipFill>
            </p:spPr>
            <p:txBody>
              <a:bodyPr/>
              <a:lstStyle/>
              <a:p>
                <a:r>
                  <a:rPr lang="en-US">
                    <a:noFill/>
                  </a:rPr>
                  <a:t> </a:t>
                </a:r>
              </a:p>
            </p:txBody>
          </p:sp>
        </mc:Fallback>
      </mc:AlternateContent>
      <p:pic>
        <p:nvPicPr>
          <p:cNvPr id="13" name="Picture 12"/>
          <p:cNvPicPr>
            <a:picLocks noChangeAspect="1"/>
          </p:cNvPicPr>
          <p:nvPr/>
        </p:nvPicPr>
        <p:blipFill>
          <a:blip r:embed="rId5"/>
          <a:stretch>
            <a:fillRect/>
          </a:stretch>
        </p:blipFill>
        <p:spPr>
          <a:xfrm rot="17601203">
            <a:off x="580633" y="8341411"/>
            <a:ext cx="1430206" cy="1375198"/>
          </a:xfrm>
          <a:prstGeom prst="rect">
            <a:avLst/>
          </a:prstGeom>
        </p:spPr>
      </p:pic>
      <p:sp>
        <p:nvSpPr>
          <p:cNvPr id="14" name="Rectangle 13"/>
          <p:cNvSpPr/>
          <p:nvPr/>
        </p:nvSpPr>
        <p:spPr>
          <a:xfrm>
            <a:off x="8631691" y="2247900"/>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011C26">
                    <a:lumMod val="90000"/>
                    <a:lumOff val="10000"/>
                  </a:srgbClr>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011C26">
                  <a:lumMod val="90000"/>
                  <a:lumOff val="10000"/>
                </a:srgbClr>
              </a:solidFill>
              <a:effectLst/>
              <a:uLnTx/>
              <a:uFillTx/>
              <a:latin typeface="Calibri"/>
              <a:ea typeface="+mn-ea"/>
              <a:cs typeface="Arial"/>
              <a:sym typeface="Arial"/>
            </a:endParaRPr>
          </a:p>
        </p:txBody>
      </p:sp>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Lst>
          </a:blip>
          <a:stretch>
            <a:fillRect/>
          </a:stretch>
        </p:blipFill>
        <p:spPr>
          <a:xfrm>
            <a:off x="806242" y="3009900"/>
            <a:ext cx="5481175" cy="411088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7010400" y="3009900"/>
                <a:ext cx="10439400" cy="6922408"/>
              </a:xfrm>
              <a:prstGeom prst="rect">
                <a:avLst/>
              </a:prstGeom>
            </p:spPr>
            <p:txBody>
              <a:bodyPr wrap="square">
                <a:spAutoFit/>
              </a:bodyPr>
              <a:lstStyle/>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Hình bình hành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𝐴𝐵𝐶𝐷</m:t>
                    </m:r>
                  </m:oMath>
                </a14:m>
                <a:r>
                  <a:rPr lang="vi-VN" sz="3600">
                    <a:solidFill>
                      <a:schemeClr val="bg1">
                        <a:lumMod val="10000"/>
                      </a:schemeClr>
                    </a:solidFill>
                    <a:latin typeface="Arial" panose="020B0604020202020204" pitchFamily="34" charset="0"/>
                    <a:cs typeface="Arial" panose="020B0604020202020204" pitchFamily="34" charset="0"/>
                  </a:rPr>
                  <a:t> có diện tích là</a:t>
                </a:r>
              </a:p>
              <a:p>
                <a:pPr algn="ctr">
                  <a:lnSpc>
                    <a:spcPct val="150000"/>
                  </a:lnSpc>
                </a:pPr>
                <a14:m>
                  <m:oMath xmlns:m="http://schemas.openxmlformats.org/officeDocument/2006/math">
                    <m:sSub>
                      <m:sSubPr>
                        <m:ctrlPr>
                          <a:rPr lang="en-US" sz="3600" i="1" smtClean="0">
                            <a:solidFill>
                              <a:schemeClr val="bg1">
                                <a:lumMod val="10000"/>
                              </a:schemeClr>
                            </a:solidFill>
                            <a:latin typeface="Cambria Math" panose="02040503050406030204" pitchFamily="18" charset="0"/>
                            <a:cs typeface="Arial" panose="020B0604020202020204" pitchFamily="34" charset="0"/>
                          </a:rPr>
                        </m:ctrlPr>
                      </m:sSubPr>
                      <m:e>
                        <m:r>
                          <a:rPr lang="en-US" sz="3600" b="0" i="1" smtClean="0">
                            <a:solidFill>
                              <a:schemeClr val="bg1">
                                <a:lumMod val="10000"/>
                              </a:schemeClr>
                            </a:solidFill>
                            <a:latin typeface="Cambria Math" panose="02040503050406030204" pitchFamily="18" charset="0"/>
                            <a:cs typeface="Arial" panose="020B0604020202020204" pitchFamily="34" charset="0"/>
                          </a:rPr>
                          <m:t>𝑆</m:t>
                        </m:r>
                      </m:e>
                      <m:sub>
                        <m:r>
                          <a:rPr lang="en-US" sz="3600" b="0" i="1" smtClean="0">
                            <a:solidFill>
                              <a:schemeClr val="bg1">
                                <a:lumMod val="10000"/>
                              </a:schemeClr>
                            </a:solidFill>
                            <a:latin typeface="Cambria Math" panose="02040503050406030204" pitchFamily="18" charset="0"/>
                            <a:cs typeface="Arial" panose="020B0604020202020204" pitchFamily="34" charset="0"/>
                          </a:rPr>
                          <m:t>𝐴𝐵𝐶𝐷</m:t>
                        </m:r>
                      </m:sub>
                    </m:sSub>
                    <m:r>
                      <a:rPr lang="en-US" sz="3600" b="0" i="1" smtClean="0">
                        <a:solidFill>
                          <a:schemeClr val="bg1">
                            <a:lumMod val="10000"/>
                          </a:schemeClr>
                        </a:solidFill>
                        <a:latin typeface="Cambria Math" panose="02040503050406030204" pitchFamily="18" charset="0"/>
                        <a:cs typeface="Arial" panose="020B0604020202020204" pitchFamily="34" charset="0"/>
                      </a:rPr>
                      <m:t>=2</m:t>
                    </m:r>
                    <m:sSub>
                      <m:sSubPr>
                        <m:ctrlPr>
                          <a:rPr lang="en-US" sz="3600" b="0" i="1" smtClean="0">
                            <a:solidFill>
                              <a:schemeClr val="bg1">
                                <a:lumMod val="10000"/>
                              </a:schemeClr>
                            </a:solidFill>
                            <a:latin typeface="Cambria Math" panose="02040503050406030204" pitchFamily="18" charset="0"/>
                            <a:cs typeface="Arial" panose="020B0604020202020204" pitchFamily="34" charset="0"/>
                          </a:rPr>
                        </m:ctrlPr>
                      </m:sSubPr>
                      <m:e>
                        <m:r>
                          <a:rPr lang="en-US" sz="3600" b="0" i="1" smtClean="0">
                            <a:solidFill>
                              <a:schemeClr val="bg1">
                                <a:lumMod val="10000"/>
                              </a:schemeClr>
                            </a:solidFill>
                            <a:latin typeface="Cambria Math" panose="02040503050406030204" pitchFamily="18" charset="0"/>
                            <a:cs typeface="Arial" panose="020B0604020202020204" pitchFamily="34" charset="0"/>
                          </a:rPr>
                          <m:t>𝑆</m:t>
                        </m:r>
                      </m:e>
                      <m:sub>
                        <m:r>
                          <a:rPr lang="en-US" sz="3600" b="0" i="1" smtClean="0">
                            <a:solidFill>
                              <a:schemeClr val="bg1">
                                <a:lumMod val="10000"/>
                              </a:schemeClr>
                            </a:solidFill>
                            <a:latin typeface="Cambria Math" panose="02040503050406030204" pitchFamily="18" charset="0"/>
                            <a:cs typeface="Arial" panose="020B0604020202020204" pitchFamily="34" charset="0"/>
                          </a:rPr>
                          <m:t>𝐴𝐵𝐷</m:t>
                        </m:r>
                      </m:sub>
                    </m:sSub>
                    <m:r>
                      <a:rPr lang="en-US" sz="3600" b="0" i="1" smtClean="0">
                        <a:solidFill>
                          <a:schemeClr val="bg1">
                            <a:lumMod val="10000"/>
                          </a:schemeClr>
                        </a:solidFill>
                        <a:latin typeface="Cambria Math" panose="02040503050406030204" pitchFamily="18" charset="0"/>
                        <a:cs typeface="Arial" panose="020B0604020202020204" pitchFamily="34" charset="0"/>
                      </a:rPr>
                      <m:t>=2</m:t>
                    </m:r>
                    <m:d>
                      <m:dPr>
                        <m:ctrlPr>
                          <a:rPr lang="en-US" sz="3600" b="0" i="1" smtClean="0">
                            <a:solidFill>
                              <a:schemeClr val="bg1">
                                <a:lumMod val="10000"/>
                              </a:schemeClr>
                            </a:solidFill>
                            <a:latin typeface="Cambria Math" panose="02040503050406030204" pitchFamily="18" charset="0"/>
                            <a:cs typeface="Arial" panose="020B0604020202020204" pitchFamily="34" charset="0"/>
                          </a:rPr>
                        </m:ctrlPr>
                      </m:dPr>
                      <m:e>
                        <m:f>
                          <m:fPr>
                            <m:ctrlPr>
                              <a:rPr lang="en-US" sz="3600" b="0" i="1" smtClean="0">
                                <a:solidFill>
                                  <a:schemeClr val="bg1">
                                    <a:lumMod val="10000"/>
                                  </a:schemeClr>
                                </a:solidFill>
                                <a:latin typeface="Cambria Math" panose="02040503050406030204" pitchFamily="18" charset="0"/>
                                <a:cs typeface="Arial" panose="020B0604020202020204" pitchFamily="34" charset="0"/>
                              </a:rPr>
                            </m:ctrlPr>
                          </m:fPr>
                          <m:num>
                            <m:r>
                              <a:rPr lang="en-US" sz="3600" b="0" i="1" smtClean="0">
                                <a:solidFill>
                                  <a:schemeClr val="bg1">
                                    <a:lumMod val="10000"/>
                                  </a:schemeClr>
                                </a:solidFill>
                                <a:latin typeface="Cambria Math" panose="02040503050406030204" pitchFamily="18" charset="0"/>
                                <a:cs typeface="Arial" panose="020B0604020202020204" pitchFamily="34" charset="0"/>
                              </a:rPr>
                              <m:t>1</m:t>
                            </m:r>
                          </m:num>
                          <m:den>
                            <m:r>
                              <a:rPr lang="en-US" sz="3600" b="0" i="1" smtClean="0">
                                <a:solidFill>
                                  <a:schemeClr val="bg1">
                                    <a:lumMod val="10000"/>
                                  </a:schemeClr>
                                </a:solidFill>
                                <a:latin typeface="Cambria Math" panose="02040503050406030204" pitchFamily="18" charset="0"/>
                                <a:cs typeface="Arial" panose="020B0604020202020204" pitchFamily="34" charset="0"/>
                              </a:rPr>
                              <m:t>2</m:t>
                            </m:r>
                          </m:den>
                        </m:f>
                        <m:r>
                          <a:rPr lang="en-US" sz="3600" b="0" i="1" smtClean="0">
                            <a:solidFill>
                              <a:schemeClr val="bg1">
                                <a:lumMod val="10000"/>
                              </a:schemeClr>
                            </a:solidFill>
                            <a:latin typeface="Cambria Math" panose="02040503050406030204" pitchFamily="18" charset="0"/>
                            <a:cs typeface="Arial" panose="020B0604020202020204" pitchFamily="34" charset="0"/>
                          </a:rPr>
                          <m:t>𝐴𝐵</m:t>
                        </m:r>
                        <m:r>
                          <a:rPr lang="en-US" sz="3600" b="0" i="1" smtClean="0">
                            <a:solidFill>
                              <a:schemeClr val="bg1">
                                <a:lumMod val="10000"/>
                              </a:schemeClr>
                            </a:solidFill>
                            <a:latin typeface="Cambria Math" panose="02040503050406030204" pitchFamily="18" charset="0"/>
                            <a:cs typeface="Arial" panose="020B0604020202020204" pitchFamily="34" charset="0"/>
                          </a:rPr>
                          <m:t>.</m:t>
                        </m:r>
                        <m:r>
                          <a:rPr lang="en-US" sz="3600" b="0" i="1" smtClean="0">
                            <a:solidFill>
                              <a:schemeClr val="bg1">
                                <a:lumMod val="10000"/>
                              </a:schemeClr>
                            </a:solidFill>
                            <a:latin typeface="Cambria Math" panose="02040503050406030204" pitchFamily="18" charset="0"/>
                            <a:cs typeface="Arial" panose="020B0604020202020204" pitchFamily="34" charset="0"/>
                          </a:rPr>
                          <m:t>𝐴𝐷</m:t>
                        </m:r>
                        <m:r>
                          <a:rPr lang="en-US" sz="3600" b="0" i="1" smtClean="0">
                            <a:solidFill>
                              <a:schemeClr val="bg1">
                                <a:lumMod val="10000"/>
                              </a:schemeClr>
                            </a:solidFill>
                            <a:latin typeface="Cambria Math" panose="02040503050406030204" pitchFamily="18" charset="0"/>
                            <a:cs typeface="Arial" panose="020B0604020202020204" pitchFamily="34" charset="0"/>
                          </a:rPr>
                          <m:t>.</m:t>
                        </m:r>
                        <m:r>
                          <a:rPr lang="en-US" sz="3600" b="0" i="1" smtClean="0">
                            <a:solidFill>
                              <a:schemeClr val="bg1">
                                <a:lumMod val="10000"/>
                              </a:schemeClr>
                            </a:solidFill>
                            <a:latin typeface="Cambria Math" panose="02040503050406030204" pitchFamily="18" charset="0"/>
                            <a:cs typeface="Arial" panose="020B0604020202020204" pitchFamily="34" charset="0"/>
                          </a:rPr>
                          <m:t>𝑠𝑖𝑛</m:t>
                        </m:r>
                        <m:acc>
                          <m:accPr>
                            <m:chr m:val="̂"/>
                            <m:ctrlPr>
                              <a:rPr lang="en-US" sz="3600" b="0" i="1" smtClean="0">
                                <a:solidFill>
                                  <a:schemeClr val="bg1">
                                    <a:lumMod val="10000"/>
                                  </a:schemeClr>
                                </a:solidFill>
                                <a:latin typeface="Cambria Math" panose="02040503050406030204" pitchFamily="18" charset="0"/>
                                <a:cs typeface="Arial" panose="020B0604020202020204" pitchFamily="34" charset="0"/>
                              </a:rPr>
                            </m:ctrlPr>
                          </m:accPr>
                          <m:e>
                            <m:r>
                              <a:rPr lang="en-US" sz="3600" b="0" i="1" smtClean="0">
                                <a:solidFill>
                                  <a:schemeClr val="bg1">
                                    <a:lumMod val="10000"/>
                                  </a:schemeClr>
                                </a:solidFill>
                                <a:latin typeface="Cambria Math" panose="02040503050406030204" pitchFamily="18" charset="0"/>
                                <a:cs typeface="Arial" panose="020B0604020202020204" pitchFamily="34" charset="0"/>
                              </a:rPr>
                              <m:t>𝐵𝐴𝐷</m:t>
                            </m:r>
                          </m:e>
                        </m:acc>
                      </m:e>
                    </m:d>
                    <m:r>
                      <a:rPr lang="en-US" sz="3600" b="0" i="1" smtClean="0">
                        <a:solidFill>
                          <a:schemeClr val="bg1">
                            <a:lumMod val="10000"/>
                          </a:schemeClr>
                        </a:solidFill>
                        <a:latin typeface="Cambria Math" panose="02040503050406030204" pitchFamily="18" charset="0"/>
                        <a:cs typeface="Arial" panose="020B0604020202020204" pitchFamily="34" charset="0"/>
                      </a:rPr>
                      <m:t>=20</m:t>
                    </m:r>
                    <m:d>
                      <m:dPr>
                        <m:ctrlPr>
                          <a:rPr lang="en-US" sz="3600" b="0" i="1" smtClean="0">
                            <a:solidFill>
                              <a:schemeClr val="bg1">
                                <a:lumMod val="10000"/>
                              </a:schemeClr>
                            </a:solidFill>
                            <a:latin typeface="Cambria Math" panose="02040503050406030204" pitchFamily="18" charset="0"/>
                            <a:cs typeface="Arial" panose="020B0604020202020204" pitchFamily="34" charset="0"/>
                          </a:rPr>
                        </m:ctrlPr>
                      </m:dPr>
                      <m:e>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𝑐𝑚</m:t>
                            </m:r>
                          </m:e>
                          <m:sup>
                            <m:r>
                              <a:rPr lang="en-US" sz="3600" b="0" i="1" smtClean="0">
                                <a:solidFill>
                                  <a:schemeClr val="bg1">
                                    <a:lumMod val="10000"/>
                                  </a:schemeClr>
                                </a:solidFill>
                                <a:latin typeface="Cambria Math" panose="02040503050406030204" pitchFamily="18" charset="0"/>
                                <a:cs typeface="Arial" panose="020B0604020202020204" pitchFamily="34" charset="0"/>
                              </a:rPr>
                              <m:t>2</m:t>
                            </m:r>
                          </m:sup>
                        </m:sSup>
                      </m:e>
                    </m:d>
                  </m:oMath>
                </a14:m>
                <a:r>
                  <a:rPr lang="en-US" sz="3600">
                    <a:solidFill>
                      <a:schemeClr val="bg1">
                        <a:lumMod val="10000"/>
                      </a:schemeClr>
                    </a:solidFill>
                    <a:latin typeface="Arial" panose="020B0604020202020204" pitchFamily="34" charset="0"/>
                    <a:cs typeface="Arial" panose="020B0604020202020204" pitchFamily="34" charset="0"/>
                  </a:rPr>
                  <a:t> </a:t>
                </a:r>
              </a:p>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Gọi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𝐻</m:t>
                    </m:r>
                  </m:oMath>
                </a14:m>
                <a:r>
                  <a:rPr lang="vi-VN" sz="3600">
                    <a:solidFill>
                      <a:schemeClr val="bg1">
                        <a:lumMod val="10000"/>
                      </a:schemeClr>
                    </a:solidFill>
                    <a:latin typeface="Arial" panose="020B0604020202020204" pitchFamily="34" charset="0"/>
                    <a:cs typeface="Arial" panose="020B0604020202020204" pitchFamily="34" charset="0"/>
                  </a:rPr>
                  <a:t> là hình chiếu của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vi-VN" sz="3600" i="1" smtClean="0">
                        <a:solidFill>
                          <a:schemeClr val="bg1">
                            <a:lumMod val="10000"/>
                          </a:schemeClr>
                        </a:solidFill>
                        <a:latin typeface="Cambria Math" panose="02040503050406030204" pitchFamily="18" charset="0"/>
                        <a:cs typeface="Arial" panose="020B0604020202020204" pitchFamily="34" charset="0"/>
                      </a:rPr>
                      <m:t>′</m:t>
                    </m:r>
                  </m:oMath>
                </a14:m>
                <a:r>
                  <a:rPr lang="vi-VN" sz="3600">
                    <a:solidFill>
                      <a:schemeClr val="bg1">
                        <a:lumMod val="10000"/>
                      </a:schemeClr>
                    </a:solidFill>
                    <a:latin typeface="Arial" panose="020B0604020202020204" pitchFamily="34" charset="0"/>
                    <a:cs typeface="Arial" panose="020B0604020202020204" pitchFamily="34" charset="0"/>
                  </a:rPr>
                  <a:t> trên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𝐴𝐵𝐶𝐷</m:t>
                    </m:r>
                    <m:r>
                      <a:rPr lang="en-US" sz="3600" b="0" i="1" smtClean="0">
                        <a:solidFill>
                          <a:schemeClr val="bg1">
                            <a:lumMod val="10000"/>
                          </a:schemeClr>
                        </a:solidFill>
                        <a:latin typeface="Cambria Math" panose="02040503050406030204" pitchFamily="18" charset="0"/>
                        <a:cs typeface="Arial" panose="020B0604020202020204" pitchFamily="34" charset="0"/>
                      </a:rPr>
                      <m:t>)</m:t>
                    </m:r>
                  </m:oMath>
                </a14:m>
                <a:r>
                  <a:rPr lang="vi-VN" sz="3600">
                    <a:solidFill>
                      <a:schemeClr val="bg1">
                        <a:lumMod val="10000"/>
                      </a:schemeClr>
                    </a:solidFill>
                    <a:latin typeface="Arial" panose="020B0604020202020204" pitchFamily="34" charset="0"/>
                    <a:cs typeface="Arial" panose="020B0604020202020204" pitchFamily="34" charset="0"/>
                  </a:rPr>
                  <a:t>. </a:t>
                </a:r>
                <a:endParaRPr lang="en-US" sz="36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Khi đó, </a:t>
                </a:r>
                <a14:m>
                  <m:oMath xmlns:m="http://schemas.openxmlformats.org/officeDocument/2006/math">
                    <m:acc>
                      <m:accPr>
                        <m:chr m:val="̂"/>
                        <m:ctrlPr>
                          <a:rPr lang="vi-VN" sz="3600" i="1" smtClean="0">
                            <a:solidFill>
                              <a:schemeClr val="bg1">
                                <a:lumMod val="10000"/>
                              </a:schemeClr>
                            </a:solidFill>
                            <a:latin typeface="Cambria Math" panose="02040503050406030204" pitchFamily="18" charset="0"/>
                            <a:cs typeface="Arial" panose="020B0604020202020204" pitchFamily="34" charset="0"/>
                          </a:rPr>
                        </m:ctrlPr>
                      </m:accPr>
                      <m:e>
                        <m:r>
                          <a:rPr lang="vi-VN" sz="3600" i="1">
                            <a:solidFill>
                              <a:schemeClr val="bg1">
                                <a:lumMod val="10000"/>
                              </a:schemeClr>
                            </a:solidFill>
                            <a:latin typeface="Cambria Math" panose="02040503050406030204" pitchFamily="18" charset="0"/>
                            <a:cs typeface="Arial" panose="020B0604020202020204" pitchFamily="34" charset="0"/>
                          </a:rPr>
                          <m:t>𝐴</m:t>
                        </m:r>
                        <m:r>
                          <a:rPr lang="vi-VN" sz="3600" i="1">
                            <a:solidFill>
                              <a:schemeClr val="bg1">
                                <a:lumMod val="10000"/>
                              </a:schemeClr>
                            </a:solidFill>
                            <a:latin typeface="Cambria Math" panose="02040503050406030204" pitchFamily="18" charset="0"/>
                            <a:cs typeface="Arial" panose="020B0604020202020204" pitchFamily="34" charset="0"/>
                          </a:rPr>
                          <m:t>′</m:t>
                        </m:r>
                        <m:r>
                          <a:rPr lang="vi-VN" sz="3600" i="1">
                            <a:solidFill>
                              <a:schemeClr val="bg1">
                                <a:lumMod val="10000"/>
                              </a:schemeClr>
                            </a:solidFill>
                            <a:latin typeface="Cambria Math" panose="02040503050406030204" pitchFamily="18" charset="0"/>
                            <a:cs typeface="Arial" panose="020B0604020202020204" pitchFamily="34" charset="0"/>
                          </a:rPr>
                          <m:t>𝐴𝐻</m:t>
                        </m:r>
                      </m:e>
                    </m:acc>
                  </m:oMath>
                </a14:m>
                <a:r>
                  <a:rPr lang="en-US" sz="3600">
                    <a:solidFill>
                      <a:schemeClr val="bg1">
                        <a:lumMod val="10000"/>
                      </a:schemeClr>
                    </a:solidFill>
                    <a:latin typeface="Arial" panose="020B0604020202020204" pitchFamily="34" charset="0"/>
                    <a:cs typeface="Arial" panose="020B0604020202020204" pitchFamily="34" charset="0"/>
                  </a:rPr>
                  <a:t> </a:t>
                </a:r>
                <a:r>
                  <a:rPr lang="vi-VN" sz="3600">
                    <a:solidFill>
                      <a:schemeClr val="bg1">
                        <a:lumMod val="10000"/>
                      </a:schemeClr>
                    </a:solidFill>
                    <a:latin typeface="Arial" panose="020B0604020202020204" pitchFamily="34" charset="0"/>
                    <a:cs typeface="Arial" panose="020B0604020202020204" pitchFamily="34" charset="0"/>
                  </a:rPr>
                  <a:t>bằng</a:t>
                </a:r>
                <a:r>
                  <a:rPr lang="en-US" sz="3600">
                    <a:solidFill>
                      <a:schemeClr val="bg1">
                        <a:lumMod val="10000"/>
                      </a:schemeClr>
                    </a:solidFill>
                    <a:latin typeface="Arial" panose="020B0604020202020204" pitchFamily="34" charset="0"/>
                    <a:cs typeface="Arial" panose="020B0604020202020204" pitchFamily="34" charset="0"/>
                  </a:rPr>
                  <a:t> </a:t>
                </a:r>
                <a:r>
                  <a:rPr lang="vi-VN" sz="3600">
                    <a:solidFill>
                      <a:schemeClr val="bg1">
                        <a:lumMod val="10000"/>
                      </a:schemeClr>
                    </a:solidFill>
                    <a:latin typeface="Arial" panose="020B0604020202020204" pitchFamily="34" charset="0"/>
                    <a:cs typeface="Arial" panose="020B0604020202020204" pitchFamily="34" charset="0"/>
                  </a:rPr>
                  <a:t>góc giữa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𝐴𝐴</m:t>
                    </m:r>
                    <m:r>
                      <a:rPr lang="vi-VN" sz="3600" i="1" smtClean="0">
                        <a:solidFill>
                          <a:schemeClr val="bg1">
                            <a:lumMod val="10000"/>
                          </a:schemeClr>
                        </a:solidFill>
                        <a:latin typeface="Cambria Math" panose="02040503050406030204" pitchFamily="18" charset="0"/>
                        <a:cs typeface="Arial" panose="020B0604020202020204" pitchFamily="34" charset="0"/>
                      </a:rPr>
                      <m:t>′</m:t>
                    </m:r>
                  </m:oMath>
                </a14:m>
                <a:r>
                  <a:rPr lang="vi-VN" sz="3600">
                    <a:solidFill>
                      <a:schemeClr val="bg1">
                        <a:lumMod val="10000"/>
                      </a:schemeClr>
                    </a:solidFill>
                    <a:latin typeface="Arial" panose="020B0604020202020204" pitchFamily="34" charset="0"/>
                    <a:cs typeface="Arial" panose="020B0604020202020204" pitchFamily="34" charset="0"/>
                  </a:rPr>
                  <a:t> và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𝐴𝐵𝐶𝐷</m:t>
                    </m:r>
                    <m:r>
                      <a:rPr lang="vi-VN" sz="3600" i="1" smtClean="0">
                        <a:solidFill>
                          <a:schemeClr val="bg1">
                            <a:lumMod val="10000"/>
                          </a:schemeClr>
                        </a:solidFill>
                        <a:latin typeface="Cambria Math" panose="02040503050406030204" pitchFamily="18" charset="0"/>
                        <a:cs typeface="Arial" panose="020B0604020202020204" pitchFamily="34" charset="0"/>
                      </a:rPr>
                      <m:t>) </m:t>
                    </m:r>
                  </m:oMath>
                </a14:m>
                <a:r>
                  <a:rPr lang="vi-VN" sz="3600">
                    <a:solidFill>
                      <a:schemeClr val="bg1">
                        <a:lumMod val="10000"/>
                      </a:schemeClr>
                    </a:solidFill>
                    <a:latin typeface="Arial" panose="020B0604020202020204" pitchFamily="34" charset="0"/>
                    <a:cs typeface="Arial" panose="020B0604020202020204" pitchFamily="34" charset="0"/>
                  </a:rPr>
                  <a:t>nên </a:t>
                </a:r>
                <a14:m>
                  <m:oMath xmlns:m="http://schemas.openxmlformats.org/officeDocument/2006/math">
                    <m:acc>
                      <m:accPr>
                        <m:chr m:val="̂"/>
                        <m:ctrlPr>
                          <a:rPr lang="vi-VN" sz="3600" i="1">
                            <a:solidFill>
                              <a:schemeClr val="bg1">
                                <a:lumMod val="10000"/>
                              </a:schemeClr>
                            </a:solidFill>
                            <a:latin typeface="Cambria Math" panose="02040503050406030204" pitchFamily="18" charset="0"/>
                            <a:cs typeface="Arial" panose="020B0604020202020204" pitchFamily="34" charset="0"/>
                          </a:rPr>
                        </m:ctrlPr>
                      </m:accPr>
                      <m:e>
                        <m:r>
                          <a:rPr lang="vi-VN" sz="3600" i="1">
                            <a:solidFill>
                              <a:schemeClr val="bg1">
                                <a:lumMod val="10000"/>
                              </a:schemeClr>
                            </a:solidFill>
                            <a:latin typeface="Cambria Math" panose="02040503050406030204" pitchFamily="18" charset="0"/>
                            <a:cs typeface="Arial" panose="020B0604020202020204" pitchFamily="34" charset="0"/>
                          </a:rPr>
                          <m:t>𝐴</m:t>
                        </m:r>
                        <m:r>
                          <a:rPr lang="vi-VN" sz="3600" i="1">
                            <a:solidFill>
                              <a:schemeClr val="bg1">
                                <a:lumMod val="10000"/>
                              </a:schemeClr>
                            </a:solidFill>
                            <a:latin typeface="Cambria Math" panose="02040503050406030204" pitchFamily="18" charset="0"/>
                            <a:cs typeface="Arial" panose="020B0604020202020204" pitchFamily="34" charset="0"/>
                          </a:rPr>
                          <m:t>′</m:t>
                        </m:r>
                        <m:r>
                          <a:rPr lang="vi-VN" sz="3600" i="1">
                            <a:solidFill>
                              <a:schemeClr val="bg1">
                                <a:lumMod val="10000"/>
                              </a:schemeClr>
                            </a:solidFill>
                            <a:latin typeface="Cambria Math" panose="02040503050406030204" pitchFamily="18" charset="0"/>
                            <a:cs typeface="Arial" panose="020B0604020202020204" pitchFamily="34" charset="0"/>
                          </a:rPr>
                          <m:t>𝐴𝐻</m:t>
                        </m:r>
                      </m:e>
                    </m:acc>
                    <m:r>
                      <a:rPr lang="en-US" sz="3600" b="0" i="0"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45°</m:t>
                    </m:r>
                  </m:oMath>
                </a14:m>
                <a:r>
                  <a:rPr lang="vi-VN" sz="3600">
                    <a:solidFill>
                      <a:schemeClr val="bg1">
                        <a:lumMod val="10000"/>
                      </a:schemeClr>
                    </a:solidFill>
                    <a:latin typeface="Arial" panose="020B0604020202020204" pitchFamily="34" charset="0"/>
                    <a:cs typeface="Arial" panose="020B0604020202020204" pitchFamily="34" charset="0"/>
                  </a:rPr>
                  <a:t>. </a:t>
                </a:r>
                <a:endParaRPr lang="en-US" sz="36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vi-VN" sz="3600">
                    <a:solidFill>
                      <a:schemeClr val="bg1">
                        <a:lumMod val="10000"/>
                      </a:schemeClr>
                    </a:solidFill>
                    <a:latin typeface="Arial" panose="020B0604020202020204" pitchFamily="34" charset="0"/>
                    <a:cs typeface="Arial" panose="020B0604020202020204" pitchFamily="34" charset="0"/>
                  </a:rPr>
                  <a:t>Trong tam giác</a:t>
                </a:r>
                <a:r>
                  <a:rPr lang="en-US" sz="3600">
                    <a:solidFill>
                      <a:schemeClr val="bg1">
                        <a:lumMod val="10000"/>
                      </a:schemeClr>
                    </a:solidFill>
                    <a:latin typeface="Arial" panose="020B0604020202020204" pitchFamily="34" charset="0"/>
                    <a:cs typeface="Arial" panose="020B0604020202020204" pitchFamily="34" charset="0"/>
                  </a:rPr>
                  <a:t> </a:t>
                </a:r>
                <a:r>
                  <a:rPr lang="vi-VN" sz="3600">
                    <a:solidFill>
                      <a:schemeClr val="bg1">
                        <a:lumMod val="10000"/>
                      </a:schemeClr>
                    </a:solidFill>
                    <a:latin typeface="Arial" panose="020B0604020202020204" pitchFamily="34" charset="0"/>
                    <a:cs typeface="Arial" panose="020B0604020202020204" pitchFamily="34" charset="0"/>
                  </a:rPr>
                  <a:t>vuông </a:t>
                </a:r>
                <a14:m>
                  <m:oMath xmlns:m="http://schemas.openxmlformats.org/officeDocument/2006/math">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vi-VN" sz="360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𝐴𝐻</m:t>
                    </m:r>
                  </m:oMath>
                </a14:m>
                <a:r>
                  <a:rPr lang="vi-VN" sz="3600">
                    <a:solidFill>
                      <a:schemeClr val="bg1">
                        <a:lumMod val="10000"/>
                      </a:schemeClr>
                    </a:solidFill>
                    <a:latin typeface="Arial" panose="020B0604020202020204" pitchFamily="34" charset="0"/>
                    <a:cs typeface="Arial" panose="020B0604020202020204" pitchFamily="34" charset="0"/>
                  </a:rPr>
                  <a:t>, ta có </a:t>
                </a:r>
                <a:endParaRPr lang="en-US" sz="3600">
                  <a:solidFill>
                    <a:schemeClr val="bg1">
                      <a:lumMod val="10000"/>
                    </a:schemeClr>
                  </a:solidFill>
                  <a:latin typeface="Arial" panose="020B0604020202020204" pitchFamily="34" charset="0"/>
                  <a:cs typeface="Arial" panose="020B0604020202020204" pitchFamily="34" charset="0"/>
                </a:endParaRPr>
              </a:p>
              <a:p>
                <a:pPr algn="ctr">
                  <a:lnSpc>
                    <a:spcPct val="150000"/>
                  </a:lnSpc>
                </a:pPr>
                <a14:m>
                  <m:oMath xmlns:m="http://schemas.openxmlformats.org/officeDocument/2006/math">
                    <m:sSup>
                      <m:sSupPr>
                        <m:ctrlPr>
                          <a:rPr lang="vi-VN" sz="3600" i="1" smtClean="0">
                            <a:solidFill>
                              <a:schemeClr val="bg1">
                                <a:lumMod val="10000"/>
                              </a:schemeClr>
                            </a:solidFill>
                            <a:latin typeface="Cambria Math" panose="02040503050406030204" pitchFamily="18" charset="0"/>
                            <a:cs typeface="Arial" panose="020B0604020202020204" pitchFamily="34" charset="0"/>
                          </a:rPr>
                        </m:ctrlPr>
                      </m:sSupPr>
                      <m:e>
                        <m:r>
                          <a:rPr lang="vi-VN" sz="3600" i="1" smtClean="0">
                            <a:solidFill>
                              <a:schemeClr val="bg1">
                                <a:lumMod val="10000"/>
                              </a:schemeClr>
                            </a:solidFill>
                            <a:latin typeface="Cambria Math" panose="02040503050406030204" pitchFamily="18" charset="0"/>
                            <a:cs typeface="Arial" panose="020B0604020202020204" pitchFamily="34" charset="0"/>
                          </a:rPr>
                          <m:t>𝐴</m:t>
                        </m:r>
                      </m:e>
                      <m:sup>
                        <m:r>
                          <a:rPr lang="vi-VN" sz="3600" i="1" smtClean="0">
                            <a:solidFill>
                              <a:schemeClr val="bg1">
                                <a:lumMod val="10000"/>
                              </a:schemeClr>
                            </a:solidFill>
                            <a:latin typeface="Cambria Math" panose="02040503050406030204" pitchFamily="18" charset="0"/>
                            <a:cs typeface="Arial" panose="020B0604020202020204" pitchFamily="34" charset="0"/>
                          </a:rPr>
                          <m:t>′</m:t>
                        </m:r>
                      </m:sup>
                    </m:sSup>
                    <m:r>
                      <a:rPr lang="vi-VN" sz="3600" i="1" smtClean="0">
                        <a:solidFill>
                          <a:schemeClr val="bg1">
                            <a:lumMod val="10000"/>
                          </a:schemeClr>
                        </a:solidFill>
                        <a:latin typeface="Cambria Math" panose="02040503050406030204" pitchFamily="18" charset="0"/>
                        <a:cs typeface="Arial" panose="020B0604020202020204" pitchFamily="34" charset="0"/>
                      </a:rPr>
                      <m:t>𝐻</m:t>
                    </m:r>
                    <m:r>
                      <a:rPr lang="vi-VN" sz="3600" i="1" smtClean="0">
                        <a:solidFill>
                          <a:schemeClr val="bg1">
                            <a:lumMod val="10000"/>
                          </a:schemeClr>
                        </a:solidFill>
                        <a:latin typeface="Cambria Math" panose="02040503050406030204" pitchFamily="18" charset="0"/>
                        <a:cs typeface="Arial" panose="020B0604020202020204" pitchFamily="34" charset="0"/>
                      </a:rPr>
                      <m:t> = </m:t>
                    </m:r>
                    <m:sSup>
                      <m:sSupPr>
                        <m:ctrlPr>
                          <a:rPr lang="vi-VN" sz="3600" i="1" smtClean="0">
                            <a:solidFill>
                              <a:schemeClr val="bg1">
                                <a:lumMod val="10000"/>
                              </a:schemeClr>
                            </a:solidFill>
                            <a:latin typeface="Cambria Math" panose="02040503050406030204" pitchFamily="18" charset="0"/>
                            <a:cs typeface="Arial" panose="020B0604020202020204" pitchFamily="34" charset="0"/>
                          </a:rPr>
                        </m:ctrlPr>
                      </m:sSupPr>
                      <m:e>
                        <m:r>
                          <a:rPr lang="vi-VN" sz="3600" i="1" smtClean="0">
                            <a:solidFill>
                              <a:schemeClr val="bg1">
                                <a:lumMod val="10000"/>
                              </a:schemeClr>
                            </a:solidFill>
                            <a:latin typeface="Cambria Math" panose="02040503050406030204" pitchFamily="18" charset="0"/>
                            <a:cs typeface="Arial" panose="020B0604020202020204" pitchFamily="34" charset="0"/>
                          </a:rPr>
                          <m:t>𝐴</m:t>
                        </m:r>
                      </m:e>
                      <m:sup>
                        <m:r>
                          <a:rPr lang="vi-VN" sz="3600" i="1" smtClean="0">
                            <a:solidFill>
                              <a:schemeClr val="bg1">
                                <a:lumMod val="10000"/>
                              </a:schemeClr>
                            </a:solidFill>
                            <a:latin typeface="Cambria Math" panose="02040503050406030204" pitchFamily="18" charset="0"/>
                            <a:cs typeface="Arial" panose="020B0604020202020204" pitchFamily="34" charset="0"/>
                          </a:rPr>
                          <m:t>′</m:t>
                        </m:r>
                      </m:sup>
                    </m:sSup>
                    <m:r>
                      <a:rPr lang="vi-VN" sz="3600" i="1" smtClean="0">
                        <a:solidFill>
                          <a:schemeClr val="bg1">
                            <a:lumMod val="10000"/>
                          </a:schemeClr>
                        </a:solidFill>
                        <a:latin typeface="Cambria Math" panose="02040503050406030204" pitchFamily="18" charset="0"/>
                        <a:cs typeface="Arial" panose="020B0604020202020204" pitchFamily="34" charset="0"/>
                      </a:rPr>
                      <m:t>𝐴</m:t>
                    </m:r>
                    <m:r>
                      <a:rPr lang="en-US" sz="3600" b="0" i="1" smtClean="0">
                        <a:solidFill>
                          <a:schemeClr val="bg1">
                            <a:lumMod val="10000"/>
                          </a:schemeClr>
                        </a:solidFill>
                        <a:latin typeface="Cambria Math" panose="02040503050406030204" pitchFamily="18" charset="0"/>
                        <a:cs typeface="Arial" panose="020B0604020202020204" pitchFamily="34" charset="0"/>
                      </a:rPr>
                      <m:t>.</m:t>
                    </m:r>
                    <m:r>
                      <a:rPr lang="vi-VN" sz="3600" i="1" smtClean="0">
                        <a:solidFill>
                          <a:schemeClr val="bg1">
                            <a:lumMod val="10000"/>
                          </a:schemeClr>
                        </a:solidFill>
                        <a:latin typeface="Cambria Math" panose="02040503050406030204" pitchFamily="18" charset="0"/>
                        <a:cs typeface="Arial" panose="020B0604020202020204" pitchFamily="34" charset="0"/>
                      </a:rPr>
                      <m:t>𝑠𝑖𝑛</m:t>
                    </m:r>
                  </m:oMath>
                </a14:m>
                <a:r>
                  <a:rPr lang="vi-VN" sz="3600">
                    <a:solidFill>
                      <a:schemeClr val="bg1">
                        <a:lumMod val="10000"/>
                      </a:schemeClr>
                    </a:solidFill>
                    <a:latin typeface="Arial" panose="020B0604020202020204" pitchFamily="34" charset="0"/>
                    <a:cs typeface="Arial" panose="020B0604020202020204" pitchFamily="34" charset="0"/>
                  </a:rPr>
                  <a:t> </a:t>
                </a:r>
                <a14:m>
                  <m:oMath xmlns:m="http://schemas.openxmlformats.org/officeDocument/2006/math">
                    <m:acc>
                      <m:accPr>
                        <m:chr m:val="̂"/>
                        <m:ctrlPr>
                          <a:rPr lang="vi-VN" sz="3600" i="1">
                            <a:solidFill>
                              <a:schemeClr val="bg1">
                                <a:lumMod val="10000"/>
                              </a:schemeClr>
                            </a:solidFill>
                            <a:latin typeface="Cambria Math" panose="02040503050406030204" pitchFamily="18" charset="0"/>
                            <a:cs typeface="Arial" panose="020B0604020202020204" pitchFamily="34" charset="0"/>
                          </a:rPr>
                        </m:ctrlPr>
                      </m:accPr>
                      <m:e>
                        <m:r>
                          <a:rPr lang="vi-VN" sz="3600" i="1">
                            <a:solidFill>
                              <a:schemeClr val="bg1">
                                <a:lumMod val="10000"/>
                              </a:schemeClr>
                            </a:solidFill>
                            <a:latin typeface="Cambria Math" panose="02040503050406030204" pitchFamily="18" charset="0"/>
                            <a:cs typeface="Arial" panose="020B0604020202020204" pitchFamily="34" charset="0"/>
                          </a:rPr>
                          <m:t>𝐴</m:t>
                        </m:r>
                        <m:r>
                          <a:rPr lang="vi-VN" sz="3600" i="1">
                            <a:solidFill>
                              <a:schemeClr val="bg1">
                                <a:lumMod val="10000"/>
                              </a:schemeClr>
                            </a:solidFill>
                            <a:latin typeface="Cambria Math" panose="02040503050406030204" pitchFamily="18" charset="0"/>
                            <a:cs typeface="Arial" panose="020B0604020202020204" pitchFamily="34" charset="0"/>
                          </a:rPr>
                          <m:t>′</m:t>
                        </m:r>
                        <m:r>
                          <a:rPr lang="vi-VN" sz="3600" i="1">
                            <a:solidFill>
                              <a:schemeClr val="bg1">
                                <a:lumMod val="10000"/>
                              </a:schemeClr>
                            </a:solidFill>
                            <a:latin typeface="Cambria Math" panose="02040503050406030204" pitchFamily="18" charset="0"/>
                            <a:cs typeface="Arial" panose="020B0604020202020204" pitchFamily="34" charset="0"/>
                          </a:rPr>
                          <m:t>𝐴𝐻</m:t>
                        </m:r>
                      </m:e>
                    </m:acc>
                    <m:r>
                      <a:rPr lang="en-US" sz="3600">
                        <a:solidFill>
                          <a:schemeClr val="bg1">
                            <a:lumMod val="10000"/>
                          </a:schemeClr>
                        </a:solidFill>
                        <a:latin typeface="Cambria Math" panose="02040503050406030204" pitchFamily="18" charset="0"/>
                        <a:cs typeface="Arial" panose="020B0604020202020204" pitchFamily="34" charset="0"/>
                      </a:rPr>
                      <m:t>=</m:t>
                    </m:r>
                    <m:f>
                      <m:fPr>
                        <m:ctrlPr>
                          <a:rPr lang="en-US" sz="3600" i="1" smtClean="0">
                            <a:solidFill>
                              <a:schemeClr val="bg1">
                                <a:lumMod val="10000"/>
                              </a:schemeClr>
                            </a:solidFill>
                            <a:latin typeface="Cambria Math" panose="02040503050406030204" pitchFamily="18" charset="0"/>
                            <a:cs typeface="Arial" panose="020B0604020202020204" pitchFamily="34" charset="0"/>
                          </a:rPr>
                        </m:ctrlPr>
                      </m:fPr>
                      <m:num>
                        <m:r>
                          <a:rPr lang="en-US" sz="3600" b="0" i="1" smtClean="0">
                            <a:solidFill>
                              <a:schemeClr val="bg1">
                                <a:lumMod val="10000"/>
                              </a:schemeClr>
                            </a:solidFill>
                            <a:latin typeface="Cambria Math" panose="02040503050406030204" pitchFamily="18" charset="0"/>
                            <a:cs typeface="Arial" panose="020B0604020202020204" pitchFamily="34" charset="0"/>
                          </a:rPr>
                          <m:t>6</m:t>
                        </m:r>
                        <m:rad>
                          <m:radPr>
                            <m:degHide m:val="on"/>
                            <m:ctrlPr>
                              <a:rPr lang="en-US" sz="3600" b="0" i="1" smtClean="0">
                                <a:solidFill>
                                  <a:schemeClr val="bg1">
                                    <a:lumMod val="10000"/>
                                  </a:schemeClr>
                                </a:solidFill>
                                <a:latin typeface="Cambria Math" panose="02040503050406030204" pitchFamily="18" charset="0"/>
                                <a:cs typeface="Arial" panose="020B0604020202020204" pitchFamily="34" charset="0"/>
                              </a:rPr>
                            </m:ctrlPr>
                          </m:radPr>
                          <m:deg/>
                          <m:e>
                            <m:r>
                              <a:rPr lang="en-US" sz="3600" b="0" i="1" smtClean="0">
                                <a:solidFill>
                                  <a:schemeClr val="bg1">
                                    <a:lumMod val="10000"/>
                                  </a:schemeClr>
                                </a:solidFill>
                                <a:latin typeface="Cambria Math" panose="02040503050406030204" pitchFamily="18" charset="0"/>
                                <a:cs typeface="Arial" panose="020B0604020202020204" pitchFamily="34" charset="0"/>
                              </a:rPr>
                              <m:t>2</m:t>
                            </m:r>
                          </m:e>
                        </m:rad>
                      </m:num>
                      <m:den>
                        <m:r>
                          <a:rPr lang="en-US" sz="3600" b="0" i="1" smtClean="0">
                            <a:solidFill>
                              <a:schemeClr val="bg1">
                                <a:lumMod val="10000"/>
                              </a:schemeClr>
                            </a:solidFill>
                            <a:latin typeface="Cambria Math" panose="02040503050406030204" pitchFamily="18" charset="0"/>
                            <a:cs typeface="Arial" panose="020B0604020202020204" pitchFamily="34" charset="0"/>
                          </a:rPr>
                          <m:t>2</m:t>
                        </m:r>
                      </m:den>
                    </m:f>
                    <m:r>
                      <a:rPr lang="en-US" sz="3600" b="0" i="1" smtClean="0">
                        <a:solidFill>
                          <a:schemeClr val="bg1">
                            <a:lumMod val="10000"/>
                          </a:schemeClr>
                        </a:solidFill>
                        <a:latin typeface="Cambria Math" panose="02040503050406030204" pitchFamily="18" charset="0"/>
                        <a:cs typeface="Arial" panose="020B0604020202020204" pitchFamily="34" charset="0"/>
                      </a:rPr>
                      <m:t>=3</m:t>
                    </m:r>
                    <m:rad>
                      <m:radPr>
                        <m:degHide m:val="on"/>
                        <m:ctrlPr>
                          <a:rPr lang="en-US" sz="3600" b="0" i="1" smtClean="0">
                            <a:solidFill>
                              <a:schemeClr val="bg1">
                                <a:lumMod val="10000"/>
                              </a:schemeClr>
                            </a:solidFill>
                            <a:latin typeface="Cambria Math" panose="02040503050406030204" pitchFamily="18" charset="0"/>
                            <a:cs typeface="Arial" panose="020B0604020202020204" pitchFamily="34" charset="0"/>
                          </a:rPr>
                        </m:ctrlPr>
                      </m:radPr>
                      <m:deg/>
                      <m:e>
                        <m:r>
                          <a:rPr lang="en-US" sz="3600" b="0" i="1" smtClean="0">
                            <a:solidFill>
                              <a:schemeClr val="bg1">
                                <a:lumMod val="10000"/>
                              </a:schemeClr>
                            </a:solidFill>
                            <a:latin typeface="Cambria Math" panose="02040503050406030204" pitchFamily="18" charset="0"/>
                            <a:cs typeface="Arial" panose="020B0604020202020204" pitchFamily="34" charset="0"/>
                          </a:rPr>
                          <m:t>2</m:t>
                        </m:r>
                      </m:e>
                    </m:rad>
                    <m:r>
                      <a:rPr lang="en-US" sz="3600" b="0" i="0" smtClean="0">
                        <a:solidFill>
                          <a:schemeClr val="bg1">
                            <a:lumMod val="10000"/>
                          </a:schemeClr>
                        </a:solidFill>
                        <a:latin typeface="Cambria Math" panose="02040503050406030204" pitchFamily="18" charset="0"/>
                        <a:cs typeface="Arial" panose="020B0604020202020204" pitchFamily="34" charset="0"/>
                      </a:rPr>
                      <m:t> (</m:t>
                    </m:r>
                    <m:r>
                      <a:rPr lang="en-US" sz="3600" b="0" i="1" smtClean="0">
                        <a:solidFill>
                          <a:schemeClr val="bg1">
                            <a:lumMod val="10000"/>
                          </a:schemeClr>
                        </a:solidFill>
                        <a:latin typeface="Cambria Math" panose="02040503050406030204" pitchFamily="18" charset="0"/>
                        <a:cs typeface="Arial" panose="020B0604020202020204" pitchFamily="34" charset="0"/>
                      </a:rPr>
                      <m:t>𝑐𝑚</m:t>
                    </m:r>
                    <m:r>
                      <a:rPr lang="en-US" sz="3600" b="0" i="1" smtClean="0">
                        <a:solidFill>
                          <a:schemeClr val="bg1">
                            <a:lumMod val="10000"/>
                          </a:schemeClr>
                        </a:solidFill>
                        <a:latin typeface="Cambria Math" panose="02040503050406030204" pitchFamily="18" charset="0"/>
                        <a:cs typeface="Arial" panose="020B0604020202020204" pitchFamily="34" charset="0"/>
                      </a:rPr>
                      <m:t>)</m:t>
                    </m:r>
                  </m:oMath>
                </a14:m>
                <a:endParaRPr lang="en-US" sz="3600" i="1">
                  <a:solidFill>
                    <a:schemeClr val="bg1">
                      <a:lumMod val="10000"/>
                    </a:schemeClr>
                  </a:solidFill>
                  <a:latin typeface="Arial" panose="020B0604020202020204" pitchFamily="34" charset="0"/>
                  <a:cs typeface="Arial" panose="020B0604020202020204" pitchFamily="34"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7010400" y="3009900"/>
                <a:ext cx="10439400" cy="6922408"/>
              </a:xfrm>
              <a:prstGeom prst="rect">
                <a:avLst/>
              </a:prstGeom>
              <a:blipFill>
                <a:blip r:embed="rId8"/>
                <a:stretch>
                  <a:fillRect l="-1751" r="-1693"/>
                </a:stretch>
              </a:blipFill>
            </p:spPr>
            <p:txBody>
              <a:bodyPr/>
              <a:lstStyle/>
              <a:p>
                <a:r>
                  <a:rPr lang="en-US">
                    <a:noFill/>
                  </a:rPr>
                  <a:t> </a:t>
                </a:r>
              </a:p>
            </p:txBody>
          </p:sp>
        </mc:Fallback>
      </mc:AlternateContent>
    </p:spTree>
    <p:extLst>
      <p:ext uri="{BB962C8B-B14F-4D97-AF65-F5344CB8AC3E}">
        <p14:creationId xmlns:p14="http://schemas.microsoft.com/office/powerpoint/2010/main" val="2693767694"/>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4" dur="500"/>
                                        <p:tgtEl>
                                          <p:spTgt spid="5">
                                            <p:txEl>
                                              <p:pRg st="0" end="0"/>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left)">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wipe(up)">
                                      <p:cBhvr>
                                        <p:cTn id="42" dur="500"/>
                                        <p:tgtEl>
                                          <p:spTgt spid="5">
                                            <p:txEl>
                                              <p:pRg st="4" end="4"/>
                                            </p:txEl>
                                          </p:spTgt>
                                        </p:tgtEl>
                                      </p:cBhvr>
                                    </p:animEffect>
                                  </p:childTnLst>
                                </p:cTn>
                              </p:par>
                              <p:par>
                                <p:cTn id="43" presetID="22" presetClass="entr" presetSubtype="1" fill="hold" nodeType="withEffect">
                                  <p:stCondLst>
                                    <p:cond delay="0"/>
                                  </p:stCondLst>
                                  <p:childTnLst>
                                    <p:set>
                                      <p:cBhvr>
                                        <p:cTn id="44" dur="1" fill="hold">
                                          <p:stCondLst>
                                            <p:cond delay="0"/>
                                          </p:stCondLst>
                                        </p:cTn>
                                        <p:tgtEl>
                                          <p:spTgt spid="5">
                                            <p:txEl>
                                              <p:pRg st="5" end="5"/>
                                            </p:txEl>
                                          </p:spTgt>
                                        </p:tgtEl>
                                        <p:attrNameLst>
                                          <p:attrName>style.visibility</p:attrName>
                                        </p:attrNameLst>
                                      </p:cBhvr>
                                      <p:to>
                                        <p:strVal val="visible"/>
                                      </p:to>
                                    </p:set>
                                    <p:animEffect transition="in" filter="wipe(up)">
                                      <p:cBhvr>
                                        <p:cTn id="45"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244642" y="190500"/>
            <a:ext cx="17830800" cy="99060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mc:AlternateContent xmlns:mc="http://schemas.openxmlformats.org/markup-compatibility/2006" xmlns:a14="http://schemas.microsoft.com/office/drawing/2010/main">
        <mc:Choice Requires="a14">
          <p:sp>
            <p:nvSpPr>
              <p:cNvPr id="12" name="TextBox 11"/>
              <p:cNvSpPr txBox="1"/>
              <p:nvPr/>
            </p:nvSpPr>
            <p:spPr>
              <a:xfrm>
                <a:off x="766137" y="324910"/>
                <a:ext cx="16787809" cy="1782347"/>
              </a:xfrm>
              <a:prstGeom prst="rect">
                <a:avLst/>
              </a:prstGeom>
              <a:noFill/>
            </p:spPr>
            <p:txBody>
              <a:bodyPr wrap="square" rtlCol="0">
                <a:spAutoFit/>
              </a:bodyPr>
              <a:lstStyle/>
              <a:p>
                <a:pPr marL="0" marR="0" lvl="0" indent="0" algn="just" defTabSz="1828800" rtl="0" eaLnBrk="1" fontAlgn="auto" latinLnBrk="0" hangingPunct="1">
                  <a:lnSpc>
                    <a:spcPct val="150000"/>
                  </a:lnSpc>
                  <a:spcBef>
                    <a:spcPts val="0"/>
                  </a:spcBef>
                  <a:spcAft>
                    <a:spcPts val="0"/>
                  </a:spcAft>
                  <a:buClr>
                    <a:srgbClr val="2D1549"/>
                  </a:buClr>
                  <a:buSzPts val="1100"/>
                  <a:buFontTx/>
                  <a:buNone/>
                  <a:tabLst/>
                  <a:defRPr/>
                </a:pPr>
                <a:r>
                  <a:rPr kumimoji="0" lang="en-US" sz="3600" b="1" i="0" u="none" strike="noStrike" kern="0" cap="none" spc="0" normalizeH="0" baseline="0" noProof="0">
                    <a:ln>
                      <a:noFill/>
                    </a:ln>
                    <a:solidFill>
                      <a:srgbClr val="FFFFFF"/>
                    </a:solidFill>
                    <a:effectLst/>
                    <a:highlight>
                      <a:srgbClr val="CE4D8E"/>
                    </a:highlight>
                    <a:uLnTx/>
                    <a:uFillTx/>
                    <a:latin typeface="Arial"/>
                    <a:ea typeface="+mn-ea"/>
                    <a:cs typeface="Arial"/>
                    <a:sym typeface="Arial"/>
                  </a:rPr>
                  <a:t>Ví dụ 3:</a:t>
                </a:r>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Cho khối hộp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𝐴𝐵𝐶𝐷</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𝐵</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𝐶</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𝐷</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có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𝐴𝐵</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 8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𝑐𝑚</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𝐴𝐷</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 5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𝑐𝑚</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6 </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𝑐𝑚</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a:t>
                </a:r>
                <a14:m>
                  <m:oMath xmlns:m="http://schemas.openxmlformats.org/officeDocument/2006/math">
                    <m:acc>
                      <m:accPr>
                        <m:chr m:val="̂"/>
                        <m:ctrlP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ctrlPr>
                      </m:accPr>
                      <m:e>
                        <m:r>
                          <a:rPr kumimoji="0" lang="en-US" sz="3600" b="0" i="1" u="none" strike="noStrike" kern="1200" cap="none" spc="0" normalizeH="0" baseline="0" noProof="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𝐵𝐴𝐷</m:t>
                        </m:r>
                      </m:e>
                    </m:acc>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 30°, </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góc giữa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𝐴𝐴</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và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𝐴𝐵𝐶𝐷</m:t>
                    </m:r>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 </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bằng </a:t>
                </a:r>
                <a14:m>
                  <m:oMath xmlns:m="http://schemas.openxmlformats.org/officeDocument/2006/math">
                    <m:r>
                      <a:rPr kumimoji="0" lang="en-US" sz="3600" b="0" i="1" u="none" strike="noStrike" kern="1200" cap="none" spc="0" normalizeH="0" baseline="0" noProof="0" smtClean="0">
                        <a:ln>
                          <a:noFill/>
                        </a:ln>
                        <a:solidFill>
                          <a:sysClr val="windowText" lastClr="000000"/>
                        </a:solidFill>
                        <a:effectLst/>
                        <a:uLnTx/>
                        <a:uFillTx/>
                        <a:latin typeface="Cambria Math" panose="02040503050406030204" pitchFamily="18" charset="0"/>
                        <a:ea typeface="+mn-ea"/>
                        <a:cs typeface="Arial" panose="020B0604020202020204" pitchFamily="34" charset="0"/>
                        <a:sym typeface="Arial"/>
                      </a:rPr>
                      <m:t>45°</m:t>
                    </m:r>
                  </m:oMath>
                </a14:m>
                <a:r>
                  <a:rPr kumimoji="0" lang="en-US" sz="36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Tính thể tích của khối hộp.</a:t>
                </a:r>
              </a:p>
            </p:txBody>
          </p:sp>
        </mc:Choice>
        <mc:Fallback xmlns="">
          <p:sp>
            <p:nvSpPr>
              <p:cNvPr id="12" name="TextBox 11"/>
              <p:cNvSpPr txBox="1">
                <a:spLocks noRot="1" noChangeAspect="1" noMove="1" noResize="1" noEditPoints="1" noAdjustHandles="1" noChangeArrowheads="1" noChangeShapeType="1" noTextEdit="1"/>
              </p:cNvSpPr>
              <p:nvPr/>
            </p:nvSpPr>
            <p:spPr>
              <a:xfrm>
                <a:off x="766137" y="324910"/>
                <a:ext cx="16787809" cy="1782347"/>
              </a:xfrm>
              <a:prstGeom prst="rect">
                <a:avLst/>
              </a:prstGeom>
              <a:blipFill>
                <a:blip r:embed="rId4"/>
                <a:stretch>
                  <a:fillRect l="-1126" r="-1089" b="-5802"/>
                </a:stretch>
              </a:blipFill>
            </p:spPr>
            <p:txBody>
              <a:bodyPr/>
              <a:lstStyle/>
              <a:p>
                <a:r>
                  <a:rPr lang="en-US">
                    <a:noFill/>
                  </a:rPr>
                  <a:t> </a:t>
                </a:r>
              </a:p>
            </p:txBody>
          </p:sp>
        </mc:Fallback>
      </mc:AlternateContent>
      <p:pic>
        <p:nvPicPr>
          <p:cNvPr id="13" name="Picture 12"/>
          <p:cNvPicPr>
            <a:picLocks noChangeAspect="1"/>
          </p:cNvPicPr>
          <p:nvPr/>
        </p:nvPicPr>
        <p:blipFill>
          <a:blip r:embed="rId5"/>
          <a:stretch>
            <a:fillRect/>
          </a:stretch>
        </p:blipFill>
        <p:spPr>
          <a:xfrm rot="17601203">
            <a:off x="16201635" y="8450126"/>
            <a:ext cx="1430206" cy="1375198"/>
          </a:xfrm>
          <a:prstGeom prst="rect">
            <a:avLst/>
          </a:prstGeom>
        </p:spPr>
      </p:pic>
      <p:sp>
        <p:nvSpPr>
          <p:cNvPr id="14" name="Rectangle 13"/>
          <p:cNvSpPr/>
          <p:nvPr/>
        </p:nvSpPr>
        <p:spPr>
          <a:xfrm>
            <a:off x="8631691" y="2247900"/>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011C26">
                    <a:lumMod val="90000"/>
                    <a:lumOff val="10000"/>
                  </a:srgbClr>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011C26">
                  <a:lumMod val="90000"/>
                  <a:lumOff val="10000"/>
                </a:srgbClr>
              </a:solidFill>
              <a:effectLst/>
              <a:uLnTx/>
              <a:uFillTx/>
              <a:latin typeface="Calibri"/>
              <a:ea typeface="+mn-ea"/>
              <a:cs typeface="Arial"/>
              <a:sym typeface="Arial"/>
            </a:endParaRPr>
          </a:p>
        </p:txBody>
      </p:sp>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Lst>
          </a:blip>
          <a:stretch>
            <a:fillRect/>
          </a:stretch>
        </p:blipFill>
        <p:spPr>
          <a:xfrm>
            <a:off x="806242" y="3009900"/>
            <a:ext cx="5481175" cy="4110881"/>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6940250" y="3223549"/>
                <a:ext cx="10439400" cy="3903248"/>
              </a:xfrm>
              <a:prstGeom prst="rect">
                <a:avLst/>
              </a:prstGeom>
            </p:spPr>
            <p:txBody>
              <a:bodyPr wrap="square">
                <a:spAutoFit/>
              </a:bodyPr>
              <a:lstStyle/>
              <a:p>
                <a:pPr algn="just">
                  <a:lnSpc>
                    <a:spcPct val="150000"/>
                  </a:lnSpc>
                  <a:spcBef>
                    <a:spcPts val="600"/>
                  </a:spcBef>
                  <a:spcAft>
                    <a:spcPts val="600"/>
                  </a:spcAft>
                </a:pPr>
                <a:r>
                  <a:rPr lang="vi-VN" sz="3600">
                    <a:solidFill>
                      <a:prstClr val="white">
                        <a:lumMod val="10000"/>
                      </a:prstClr>
                    </a:solidFill>
                    <a:cs typeface="Arial" panose="020B0604020202020204" pitchFamily="34" charset="0"/>
                  </a:rPr>
                  <a:t>Khối hộp </a:t>
                </a:r>
                <a14:m>
                  <m:oMath xmlns:m="http://schemas.openxmlformats.org/officeDocument/2006/math">
                    <m:r>
                      <a:rPr lang="en-US" sz="3600" i="1">
                        <a:solidFill>
                          <a:sysClr val="windowText" lastClr="000000"/>
                        </a:solidFill>
                        <a:latin typeface="Cambria Math" panose="02040503050406030204" pitchFamily="18" charset="0"/>
                        <a:cs typeface="Arial" panose="020B0604020202020204" pitchFamily="34" charset="0"/>
                        <a:sym typeface="Arial"/>
                      </a:rPr>
                      <m:t>𝐴𝐵𝐶𝐷</m:t>
                    </m:r>
                    <m:r>
                      <a:rPr lang="en-US" sz="3600" i="1">
                        <a:solidFill>
                          <a:sysClr val="windowText" lastClr="000000"/>
                        </a:solidFill>
                        <a:latin typeface="Cambria Math" panose="02040503050406030204" pitchFamily="18" charset="0"/>
                        <a:cs typeface="Arial" panose="020B0604020202020204" pitchFamily="34" charset="0"/>
                        <a:sym typeface="Arial"/>
                      </a:rPr>
                      <m:t>.</m:t>
                    </m:r>
                    <m:r>
                      <a:rPr lang="en-US" sz="3600" i="1">
                        <a:solidFill>
                          <a:sysClr val="windowText" lastClr="000000"/>
                        </a:solidFill>
                        <a:latin typeface="Cambria Math" panose="02040503050406030204" pitchFamily="18" charset="0"/>
                        <a:cs typeface="Arial" panose="020B0604020202020204" pitchFamily="34" charset="0"/>
                        <a:sym typeface="Arial"/>
                      </a:rPr>
                      <m:t>𝐴</m:t>
                    </m:r>
                    <m:r>
                      <a:rPr lang="en-US" sz="3600" i="1">
                        <a:solidFill>
                          <a:sysClr val="windowText" lastClr="000000"/>
                        </a:solidFill>
                        <a:latin typeface="Cambria Math" panose="02040503050406030204" pitchFamily="18" charset="0"/>
                        <a:cs typeface="Arial" panose="020B0604020202020204" pitchFamily="34" charset="0"/>
                        <a:sym typeface="Arial"/>
                      </a:rPr>
                      <m:t>′</m:t>
                    </m:r>
                    <m:r>
                      <a:rPr lang="en-US" sz="3600" i="1">
                        <a:solidFill>
                          <a:sysClr val="windowText" lastClr="000000"/>
                        </a:solidFill>
                        <a:latin typeface="Cambria Math" panose="02040503050406030204" pitchFamily="18" charset="0"/>
                        <a:cs typeface="Arial" panose="020B0604020202020204" pitchFamily="34" charset="0"/>
                        <a:sym typeface="Arial"/>
                      </a:rPr>
                      <m:t>𝐵</m:t>
                    </m:r>
                    <m:r>
                      <a:rPr lang="en-US" sz="3600" i="1">
                        <a:solidFill>
                          <a:sysClr val="windowText" lastClr="000000"/>
                        </a:solidFill>
                        <a:latin typeface="Cambria Math" panose="02040503050406030204" pitchFamily="18" charset="0"/>
                        <a:cs typeface="Arial" panose="020B0604020202020204" pitchFamily="34" charset="0"/>
                        <a:sym typeface="Arial"/>
                      </a:rPr>
                      <m:t>′</m:t>
                    </m:r>
                    <m:r>
                      <a:rPr lang="en-US" sz="3600" i="1">
                        <a:solidFill>
                          <a:sysClr val="windowText" lastClr="000000"/>
                        </a:solidFill>
                        <a:latin typeface="Cambria Math" panose="02040503050406030204" pitchFamily="18" charset="0"/>
                        <a:cs typeface="Arial" panose="020B0604020202020204" pitchFamily="34" charset="0"/>
                        <a:sym typeface="Arial"/>
                      </a:rPr>
                      <m:t>𝐶</m:t>
                    </m:r>
                    <m:r>
                      <a:rPr lang="en-US" sz="3600" i="1">
                        <a:solidFill>
                          <a:sysClr val="windowText" lastClr="000000"/>
                        </a:solidFill>
                        <a:latin typeface="Cambria Math" panose="02040503050406030204" pitchFamily="18" charset="0"/>
                        <a:cs typeface="Arial" panose="020B0604020202020204" pitchFamily="34" charset="0"/>
                        <a:sym typeface="Arial"/>
                      </a:rPr>
                      <m:t>′</m:t>
                    </m:r>
                    <m:r>
                      <a:rPr lang="en-US" sz="3600" i="1">
                        <a:solidFill>
                          <a:sysClr val="windowText" lastClr="000000"/>
                        </a:solidFill>
                        <a:latin typeface="Cambria Math" panose="02040503050406030204" pitchFamily="18" charset="0"/>
                        <a:cs typeface="Arial" panose="020B0604020202020204" pitchFamily="34" charset="0"/>
                        <a:sym typeface="Arial"/>
                      </a:rPr>
                      <m:t>𝐷</m:t>
                    </m:r>
                    <m:r>
                      <a:rPr lang="en-US" sz="3600" i="1">
                        <a:solidFill>
                          <a:sysClr val="windowText" lastClr="000000"/>
                        </a:solidFill>
                        <a:latin typeface="Cambria Math" panose="02040503050406030204" pitchFamily="18" charset="0"/>
                        <a:cs typeface="Arial" panose="020B0604020202020204" pitchFamily="34" charset="0"/>
                        <a:sym typeface="Arial"/>
                      </a:rPr>
                      <m:t>′</m:t>
                    </m:r>
                  </m:oMath>
                </a14:m>
                <a:r>
                  <a:rPr lang="vi-VN" sz="3600">
                    <a:solidFill>
                      <a:prstClr val="white">
                        <a:lumMod val="10000"/>
                      </a:prstClr>
                    </a:solidFill>
                    <a:cs typeface="Arial" panose="020B0604020202020204" pitchFamily="34" charset="0"/>
                  </a:rPr>
                  <a:t> có chiều cao tương ứng với mặt </a:t>
                </a:r>
                <a14:m>
                  <m:oMath xmlns:m="http://schemas.openxmlformats.org/officeDocument/2006/math">
                    <m:r>
                      <a:rPr lang="vi-VN" sz="3600" i="1" smtClean="0">
                        <a:solidFill>
                          <a:prstClr val="white">
                            <a:lumMod val="10000"/>
                          </a:prstClr>
                        </a:solidFill>
                        <a:latin typeface="Cambria Math" panose="02040503050406030204" pitchFamily="18" charset="0"/>
                        <a:cs typeface="Arial" panose="020B0604020202020204" pitchFamily="34" charset="0"/>
                      </a:rPr>
                      <m:t>𝐴𝐵𝐶𝐷</m:t>
                    </m:r>
                  </m:oMath>
                </a14:m>
                <a:r>
                  <a:rPr lang="vi-VN" sz="3600">
                    <a:solidFill>
                      <a:prstClr val="white">
                        <a:lumMod val="10000"/>
                      </a:prstClr>
                    </a:solidFill>
                    <a:cs typeface="Arial" panose="020B0604020202020204" pitchFamily="34" charset="0"/>
                  </a:rPr>
                  <a:t> bằng </a:t>
                </a:r>
                <a14:m>
                  <m:oMath xmlns:m="http://schemas.openxmlformats.org/officeDocument/2006/math">
                    <m:r>
                      <a:rPr lang="vi-VN" sz="3600" i="1" smtClean="0">
                        <a:solidFill>
                          <a:prstClr val="white">
                            <a:lumMod val="10000"/>
                          </a:prstClr>
                        </a:solidFill>
                        <a:latin typeface="Cambria Math" panose="02040503050406030204" pitchFamily="18" charset="0"/>
                        <a:cs typeface="Arial" panose="020B0604020202020204" pitchFamily="34" charset="0"/>
                      </a:rPr>
                      <m:t>𝐴</m:t>
                    </m:r>
                    <m:r>
                      <a:rPr lang="vi-VN" sz="3600" i="1" smtClean="0">
                        <a:solidFill>
                          <a:prstClr val="white">
                            <a:lumMod val="10000"/>
                          </a:prstClr>
                        </a:solidFill>
                        <a:latin typeface="Cambria Math" panose="02040503050406030204" pitchFamily="18" charset="0"/>
                        <a:cs typeface="Arial" panose="020B0604020202020204" pitchFamily="34" charset="0"/>
                      </a:rPr>
                      <m:t>′</m:t>
                    </m:r>
                    <m:r>
                      <a:rPr lang="vi-VN" sz="3600" i="1" smtClean="0">
                        <a:solidFill>
                          <a:prstClr val="white">
                            <a:lumMod val="10000"/>
                          </a:prstClr>
                        </a:solidFill>
                        <a:latin typeface="Cambria Math" panose="02040503050406030204" pitchFamily="18" charset="0"/>
                        <a:cs typeface="Arial" panose="020B0604020202020204" pitchFamily="34" charset="0"/>
                      </a:rPr>
                      <m:t>𝐻</m:t>
                    </m:r>
                    <m:r>
                      <a:rPr lang="vi-VN" sz="3600" i="1" smtClean="0">
                        <a:solidFill>
                          <a:prstClr val="white">
                            <a:lumMod val="10000"/>
                          </a:prstClr>
                        </a:solidFill>
                        <a:latin typeface="Cambria Math" panose="02040503050406030204" pitchFamily="18" charset="0"/>
                        <a:cs typeface="Arial" panose="020B0604020202020204" pitchFamily="34" charset="0"/>
                      </a:rPr>
                      <m:t> =3</m:t>
                    </m:r>
                    <m:rad>
                      <m:radPr>
                        <m:degHide m:val="on"/>
                        <m:ctrlPr>
                          <a:rPr lang="en-US" sz="3600" i="1">
                            <a:solidFill>
                              <a:schemeClr val="bg1">
                                <a:lumMod val="10000"/>
                              </a:schemeClr>
                            </a:solidFill>
                            <a:latin typeface="Cambria Math" panose="02040503050406030204" pitchFamily="18" charset="0"/>
                            <a:cs typeface="Arial" panose="020B0604020202020204" pitchFamily="34" charset="0"/>
                          </a:rPr>
                        </m:ctrlPr>
                      </m:radPr>
                      <m:deg/>
                      <m:e>
                        <m:r>
                          <a:rPr lang="en-US" sz="3600" i="1">
                            <a:solidFill>
                              <a:schemeClr val="bg1">
                                <a:lumMod val="10000"/>
                              </a:schemeClr>
                            </a:solidFill>
                            <a:latin typeface="Cambria Math" panose="02040503050406030204" pitchFamily="18" charset="0"/>
                            <a:cs typeface="Arial" panose="020B0604020202020204" pitchFamily="34" charset="0"/>
                          </a:rPr>
                          <m:t>2</m:t>
                        </m:r>
                      </m:e>
                    </m:rad>
                    <m:r>
                      <a:rPr lang="en-US" sz="3600">
                        <a:solidFill>
                          <a:schemeClr val="bg1">
                            <a:lumMod val="10000"/>
                          </a:schemeClr>
                        </a:solidFill>
                        <a:latin typeface="Cambria Math" panose="02040503050406030204" pitchFamily="18" charset="0"/>
                        <a:cs typeface="Arial" panose="020B0604020202020204" pitchFamily="34" charset="0"/>
                      </a:rPr>
                      <m:t> </m:t>
                    </m:r>
                    <m:r>
                      <a:rPr lang="vi-VN" sz="3600" i="1" smtClean="0">
                        <a:solidFill>
                          <a:prstClr val="white">
                            <a:lumMod val="10000"/>
                          </a:prstClr>
                        </a:solidFill>
                        <a:latin typeface="Cambria Math" panose="02040503050406030204" pitchFamily="18" charset="0"/>
                        <a:cs typeface="Arial" panose="020B0604020202020204" pitchFamily="34" charset="0"/>
                      </a:rPr>
                      <m:t>𝑐𝑚</m:t>
                    </m:r>
                  </m:oMath>
                </a14:m>
                <a:endParaRPr lang="vi-VN" sz="3600">
                  <a:solidFill>
                    <a:prstClr val="white">
                      <a:lumMod val="10000"/>
                    </a:prstClr>
                  </a:solidFill>
                  <a:cs typeface="Arial" panose="020B0604020202020204" pitchFamily="34" charset="0"/>
                </a:endParaRPr>
              </a:p>
              <a:p>
                <a:pPr lvl="0" algn="just">
                  <a:lnSpc>
                    <a:spcPct val="150000"/>
                  </a:lnSpc>
                  <a:spcBef>
                    <a:spcPts val="600"/>
                  </a:spcBef>
                  <a:spcAft>
                    <a:spcPts val="600"/>
                  </a:spcAft>
                </a:pPr>
                <a:r>
                  <a:rPr lang="vi-VN" sz="3600">
                    <a:solidFill>
                      <a:prstClr val="white">
                        <a:lumMod val="10000"/>
                      </a:prstClr>
                    </a:solidFill>
                    <a:cs typeface="Arial" panose="020B0604020202020204" pitchFamily="34" charset="0"/>
                  </a:rPr>
                  <a:t>Do đó, thể tích của khối hộp là </a:t>
                </a:r>
                <a:endParaRPr lang="en-US" sz="3600">
                  <a:solidFill>
                    <a:prstClr val="white">
                      <a:lumMod val="10000"/>
                    </a:prstClr>
                  </a:solidFill>
                  <a:cs typeface="Arial" panose="020B0604020202020204" pitchFamily="34" charset="0"/>
                </a:endParaRPr>
              </a:p>
              <a:p>
                <a:pPr lvl="0" algn="just">
                  <a:lnSpc>
                    <a:spcPct val="150000"/>
                  </a:lnSpc>
                  <a:spcBef>
                    <a:spcPts val="600"/>
                  </a:spcBef>
                  <a:spcAft>
                    <a:spcPts val="600"/>
                  </a:spcAft>
                </a:pPr>
                <a14:m>
                  <m:oMathPara xmlns:m="http://schemas.openxmlformats.org/officeDocument/2006/math">
                    <m:oMathParaPr>
                      <m:jc m:val="centerGroup"/>
                    </m:oMathParaPr>
                    <m:oMath xmlns:m="http://schemas.openxmlformats.org/officeDocument/2006/math">
                      <m:r>
                        <a:rPr lang="vi-VN" sz="3600" i="1" smtClean="0">
                          <a:solidFill>
                            <a:prstClr val="white">
                              <a:lumMod val="10000"/>
                            </a:prstClr>
                          </a:solidFill>
                          <a:latin typeface="Cambria Math" panose="02040503050406030204" pitchFamily="18" charset="0"/>
                          <a:cs typeface="Arial" panose="020B0604020202020204" pitchFamily="34" charset="0"/>
                        </a:rPr>
                        <m:t>𝑉</m:t>
                      </m:r>
                      <m:r>
                        <a:rPr lang="vi-VN" sz="3600" i="1" smtClean="0">
                          <a:solidFill>
                            <a:prstClr val="white">
                              <a:lumMod val="10000"/>
                            </a:prstClr>
                          </a:solidFill>
                          <a:latin typeface="Cambria Math" panose="02040503050406030204" pitchFamily="18" charset="0"/>
                          <a:cs typeface="Arial" panose="020B0604020202020204" pitchFamily="34" charset="0"/>
                        </a:rPr>
                        <m:t> =</m:t>
                      </m:r>
                      <m:sSub>
                        <m:sSubPr>
                          <m:ctrlPr>
                            <a:rPr lang="vi-VN" sz="3600" i="1" smtClean="0">
                              <a:solidFill>
                                <a:prstClr val="white">
                                  <a:lumMod val="10000"/>
                                </a:prstClr>
                              </a:solidFill>
                              <a:latin typeface="Cambria Math" panose="02040503050406030204" pitchFamily="18" charset="0"/>
                              <a:cs typeface="Arial" panose="020B0604020202020204" pitchFamily="34" charset="0"/>
                            </a:rPr>
                          </m:ctrlPr>
                        </m:sSubPr>
                        <m:e>
                          <m:r>
                            <a:rPr lang="en-US" sz="3600" b="0" i="1" smtClean="0">
                              <a:solidFill>
                                <a:prstClr val="white">
                                  <a:lumMod val="10000"/>
                                </a:prstClr>
                              </a:solidFill>
                              <a:latin typeface="Cambria Math" panose="02040503050406030204" pitchFamily="18" charset="0"/>
                              <a:cs typeface="Arial" panose="020B0604020202020204" pitchFamily="34" charset="0"/>
                            </a:rPr>
                            <m:t>𝑆</m:t>
                          </m:r>
                        </m:e>
                        <m:sub>
                          <m:r>
                            <a:rPr lang="en-US" sz="3600" b="0" i="1" smtClean="0">
                              <a:solidFill>
                                <a:prstClr val="white">
                                  <a:lumMod val="10000"/>
                                </a:prstClr>
                              </a:solidFill>
                              <a:latin typeface="Cambria Math" panose="02040503050406030204" pitchFamily="18" charset="0"/>
                              <a:cs typeface="Arial" panose="020B0604020202020204" pitchFamily="34" charset="0"/>
                            </a:rPr>
                            <m:t>𝐴𝐵𝐶𝐷</m:t>
                          </m:r>
                        </m:sub>
                      </m:sSub>
                      <m:r>
                        <a:rPr lang="en-US" sz="3600" b="0" i="1" smtClean="0">
                          <a:solidFill>
                            <a:prstClr val="white">
                              <a:lumMod val="10000"/>
                            </a:prstClr>
                          </a:solidFill>
                          <a:latin typeface="Cambria Math" panose="02040503050406030204" pitchFamily="18" charset="0"/>
                          <a:cs typeface="Arial" panose="020B0604020202020204" pitchFamily="34" charset="0"/>
                        </a:rPr>
                        <m:t>.</m:t>
                      </m:r>
                      <m:sSup>
                        <m:sSupPr>
                          <m:ctrlPr>
                            <a:rPr lang="en-US" sz="3600" b="0" i="1" smtClean="0">
                              <a:solidFill>
                                <a:prstClr val="white">
                                  <a:lumMod val="10000"/>
                                </a:prstClr>
                              </a:solidFill>
                              <a:latin typeface="Cambria Math" panose="02040503050406030204" pitchFamily="18" charset="0"/>
                              <a:cs typeface="Arial" panose="020B0604020202020204" pitchFamily="34" charset="0"/>
                            </a:rPr>
                          </m:ctrlPr>
                        </m:sSupPr>
                        <m:e>
                          <m:r>
                            <a:rPr lang="en-US" sz="3600" b="0" i="1" smtClean="0">
                              <a:solidFill>
                                <a:prstClr val="white">
                                  <a:lumMod val="10000"/>
                                </a:prstClr>
                              </a:solidFill>
                              <a:latin typeface="Cambria Math" panose="02040503050406030204" pitchFamily="18" charset="0"/>
                              <a:cs typeface="Arial" panose="020B0604020202020204" pitchFamily="34" charset="0"/>
                            </a:rPr>
                            <m:t>𝐴</m:t>
                          </m:r>
                        </m:e>
                        <m:sup>
                          <m:r>
                            <a:rPr lang="en-US" sz="3600" b="0" i="1" smtClean="0">
                              <a:solidFill>
                                <a:prstClr val="white">
                                  <a:lumMod val="10000"/>
                                </a:prstClr>
                              </a:solidFill>
                              <a:latin typeface="Cambria Math" panose="02040503050406030204" pitchFamily="18" charset="0"/>
                              <a:cs typeface="Arial" panose="020B0604020202020204" pitchFamily="34" charset="0"/>
                            </a:rPr>
                            <m:t>′</m:t>
                          </m:r>
                        </m:sup>
                      </m:sSup>
                      <m:r>
                        <a:rPr lang="en-US" sz="3600" b="0" i="1" smtClean="0">
                          <a:solidFill>
                            <a:prstClr val="white">
                              <a:lumMod val="10000"/>
                            </a:prstClr>
                          </a:solidFill>
                          <a:latin typeface="Cambria Math" panose="02040503050406030204" pitchFamily="18" charset="0"/>
                          <a:cs typeface="Arial" panose="020B0604020202020204" pitchFamily="34" charset="0"/>
                        </a:rPr>
                        <m:t>𝐻</m:t>
                      </m:r>
                      <m:r>
                        <a:rPr lang="en-US" sz="3600" b="0" i="1" smtClean="0">
                          <a:solidFill>
                            <a:prstClr val="white">
                              <a:lumMod val="10000"/>
                            </a:prstClr>
                          </a:solidFill>
                          <a:latin typeface="Cambria Math" panose="02040503050406030204" pitchFamily="18" charset="0"/>
                          <a:cs typeface="Arial" panose="020B0604020202020204" pitchFamily="34" charset="0"/>
                        </a:rPr>
                        <m:t>=60</m:t>
                      </m:r>
                      <m:rad>
                        <m:radPr>
                          <m:degHide m:val="on"/>
                          <m:ctrlPr>
                            <a:rPr lang="en-US" sz="3600" i="1">
                              <a:solidFill>
                                <a:schemeClr val="bg1">
                                  <a:lumMod val="10000"/>
                                </a:schemeClr>
                              </a:solidFill>
                              <a:latin typeface="Cambria Math" panose="02040503050406030204" pitchFamily="18" charset="0"/>
                              <a:cs typeface="Arial" panose="020B0604020202020204" pitchFamily="34" charset="0"/>
                            </a:rPr>
                          </m:ctrlPr>
                        </m:radPr>
                        <m:deg/>
                        <m:e>
                          <m:r>
                            <a:rPr lang="en-US" sz="3600" i="1">
                              <a:solidFill>
                                <a:schemeClr val="bg1">
                                  <a:lumMod val="10000"/>
                                </a:schemeClr>
                              </a:solidFill>
                              <a:latin typeface="Cambria Math" panose="02040503050406030204" pitchFamily="18" charset="0"/>
                              <a:cs typeface="Arial" panose="020B0604020202020204" pitchFamily="34" charset="0"/>
                            </a:rPr>
                            <m:t>2</m:t>
                          </m:r>
                        </m:e>
                      </m:rad>
                      <m:r>
                        <a:rPr lang="en-US" sz="3600" b="0" i="1" smtClean="0">
                          <a:solidFill>
                            <a:schemeClr val="bg1">
                              <a:lumMod val="10000"/>
                            </a:schemeClr>
                          </a:solidFill>
                          <a:latin typeface="Cambria Math" panose="02040503050406030204" pitchFamily="18" charset="0"/>
                          <a:cs typeface="Arial" panose="020B0604020202020204" pitchFamily="34" charset="0"/>
                        </a:rPr>
                        <m:t> </m:t>
                      </m:r>
                      <m:d>
                        <m:dPr>
                          <m:ctrlPr>
                            <a:rPr lang="en-US" sz="3600" b="0" i="1" smtClean="0">
                              <a:solidFill>
                                <a:schemeClr val="bg1">
                                  <a:lumMod val="10000"/>
                                </a:schemeClr>
                              </a:solidFill>
                              <a:latin typeface="Cambria Math" panose="02040503050406030204" pitchFamily="18" charset="0"/>
                              <a:cs typeface="Arial" panose="020B0604020202020204" pitchFamily="34" charset="0"/>
                            </a:rPr>
                          </m:ctrlPr>
                        </m:dPr>
                        <m:e>
                          <m:sSup>
                            <m:sSupPr>
                              <m:ctrlPr>
                                <a:rPr lang="en-US" sz="3600" b="0" i="1" smtClean="0">
                                  <a:solidFill>
                                    <a:schemeClr val="bg1">
                                      <a:lumMod val="10000"/>
                                    </a:schemeClr>
                                  </a:solidFill>
                                  <a:latin typeface="Cambria Math" panose="02040503050406030204" pitchFamily="18" charset="0"/>
                                  <a:cs typeface="Arial" panose="020B0604020202020204" pitchFamily="34" charset="0"/>
                                </a:rPr>
                              </m:ctrlPr>
                            </m:sSupPr>
                            <m:e>
                              <m:r>
                                <a:rPr lang="en-US" sz="3600" b="0" i="1" smtClean="0">
                                  <a:solidFill>
                                    <a:schemeClr val="bg1">
                                      <a:lumMod val="10000"/>
                                    </a:schemeClr>
                                  </a:solidFill>
                                  <a:latin typeface="Cambria Math" panose="02040503050406030204" pitchFamily="18" charset="0"/>
                                  <a:cs typeface="Arial" panose="020B0604020202020204" pitchFamily="34" charset="0"/>
                                </a:rPr>
                                <m:t>𝑐𝑚</m:t>
                              </m:r>
                            </m:e>
                            <m:sup>
                              <m:r>
                                <a:rPr lang="en-US" sz="3600" b="0" i="1" smtClean="0">
                                  <a:solidFill>
                                    <a:schemeClr val="bg1">
                                      <a:lumMod val="10000"/>
                                    </a:schemeClr>
                                  </a:solidFill>
                                  <a:latin typeface="Cambria Math" panose="02040503050406030204" pitchFamily="18" charset="0"/>
                                  <a:cs typeface="Arial" panose="020B0604020202020204" pitchFamily="34" charset="0"/>
                                </a:rPr>
                                <m:t>3</m:t>
                              </m:r>
                            </m:sup>
                          </m:sSup>
                        </m:e>
                      </m:d>
                    </m:oMath>
                  </m:oMathPara>
                </a14:m>
                <a:endParaRPr lang="vi-VN" sz="3600">
                  <a:solidFill>
                    <a:prstClr val="white">
                      <a:lumMod val="10000"/>
                    </a:prstClr>
                  </a:solidFill>
                  <a:cs typeface="Arial" panose="020B0604020202020204" pitchFamily="34"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6940250" y="3223549"/>
                <a:ext cx="10439400" cy="3903248"/>
              </a:xfrm>
              <a:prstGeom prst="rect">
                <a:avLst/>
              </a:prstGeom>
              <a:blipFill>
                <a:blip r:embed="rId8"/>
                <a:stretch>
                  <a:fillRect l="-1751" r="-1751"/>
                </a:stretch>
              </a:blipFill>
            </p:spPr>
            <p:txBody>
              <a:bodyPr/>
              <a:lstStyle/>
              <a:p>
                <a:r>
                  <a:rPr lang="en-US">
                    <a:noFill/>
                  </a:rPr>
                  <a:t> </a:t>
                </a:r>
              </a:p>
            </p:txBody>
          </p:sp>
        </mc:Fallback>
      </mc:AlternateContent>
    </p:spTree>
    <p:extLst>
      <p:ext uri="{BB962C8B-B14F-4D97-AF65-F5344CB8AC3E}">
        <p14:creationId xmlns:p14="http://schemas.microsoft.com/office/powerpoint/2010/main" val="2469323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500"/>
                                        <p:tgtEl>
                                          <p:spTgt spid="5">
                                            <p:txEl>
                                              <p:pRg st="1" end="1"/>
                                            </p:txEl>
                                          </p:spTgt>
                                        </p:tgtEl>
                                      </p:cBhvr>
                                    </p:animEffect>
                                  </p:childTnLst>
                                </p:cTn>
                              </p:par>
                              <p:par>
                                <p:cTn id="13" presetID="22" presetClass="entr" presetSubtype="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up)">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33400" y="447174"/>
            <a:ext cx="17221199" cy="9372600"/>
            <a:chOff x="0" y="0"/>
            <a:chExt cx="4327403" cy="2335419"/>
          </a:xfrm>
        </p:grpSpPr>
        <p:sp>
          <p:nvSpPr>
            <p:cNvPr id="4" name="Freeform 4"/>
            <p:cNvSpPr/>
            <p:nvPr/>
          </p:nvSpPr>
          <p:spPr>
            <a:xfrm>
              <a:off x="0" y="0"/>
              <a:ext cx="4327403" cy="2335419"/>
            </a:xfrm>
            <a:custGeom>
              <a:avLst/>
              <a:gdLst/>
              <a:ahLst/>
              <a:cxnLst/>
              <a:rect l="l" t="t" r="r" b="b"/>
              <a:pathLst>
                <a:path w="4327403" h="2335419">
                  <a:moveTo>
                    <a:pt x="24031" y="0"/>
                  </a:moveTo>
                  <a:lnTo>
                    <a:pt x="4303372" y="0"/>
                  </a:lnTo>
                  <a:cubicBezTo>
                    <a:pt x="4309745" y="0"/>
                    <a:pt x="4315857" y="2532"/>
                    <a:pt x="4320364" y="7038"/>
                  </a:cubicBezTo>
                  <a:cubicBezTo>
                    <a:pt x="4324871" y="11545"/>
                    <a:pt x="4327403" y="17657"/>
                    <a:pt x="4327403" y="24031"/>
                  </a:cubicBezTo>
                  <a:lnTo>
                    <a:pt x="4327403" y="2311389"/>
                  </a:lnTo>
                  <a:cubicBezTo>
                    <a:pt x="4327403" y="2317762"/>
                    <a:pt x="4324871" y="2323874"/>
                    <a:pt x="4320364" y="2328381"/>
                  </a:cubicBezTo>
                  <a:cubicBezTo>
                    <a:pt x="4315857" y="2332887"/>
                    <a:pt x="4309745" y="2335419"/>
                    <a:pt x="4303372" y="2335419"/>
                  </a:cubicBezTo>
                  <a:lnTo>
                    <a:pt x="24031" y="2335419"/>
                  </a:lnTo>
                  <a:cubicBezTo>
                    <a:pt x="17657" y="2335419"/>
                    <a:pt x="11545" y="2332887"/>
                    <a:pt x="7038" y="2328381"/>
                  </a:cubicBezTo>
                  <a:cubicBezTo>
                    <a:pt x="2532" y="2323874"/>
                    <a:pt x="0" y="2317762"/>
                    <a:pt x="0" y="2311389"/>
                  </a:cubicBezTo>
                  <a:lnTo>
                    <a:pt x="0" y="24031"/>
                  </a:lnTo>
                  <a:cubicBezTo>
                    <a:pt x="0" y="17657"/>
                    <a:pt x="2532" y="11545"/>
                    <a:pt x="7038" y="7038"/>
                  </a:cubicBezTo>
                  <a:cubicBezTo>
                    <a:pt x="11545" y="2532"/>
                    <a:pt x="17657" y="0"/>
                    <a:pt x="24031" y="0"/>
                  </a:cubicBezTo>
                  <a:close/>
                </a:path>
              </a:pathLst>
            </a:custGeom>
            <a:solidFill>
              <a:srgbClr val="FFFFFF"/>
            </a:solidFill>
            <a:ln w="571500" cap="rnd">
              <a:solidFill>
                <a:srgbClr val="F4DCB6"/>
              </a:solidFill>
              <a:prstDash val="solid"/>
              <a:round/>
            </a:ln>
          </p:spPr>
        </p:sp>
        <p:sp>
          <p:nvSpPr>
            <p:cNvPr id="5" name="TextBox 5"/>
            <p:cNvSpPr txBox="1"/>
            <p:nvPr/>
          </p:nvSpPr>
          <p:spPr>
            <a:xfrm>
              <a:off x="0" y="-57150"/>
              <a:ext cx="4327403" cy="2392569"/>
            </a:xfrm>
            <a:prstGeom prst="rect">
              <a:avLst/>
            </a:prstGeom>
          </p:spPr>
          <p:txBody>
            <a:bodyPr lIns="50800" tIns="50800" rIns="50800" bIns="50800" rtlCol="0" anchor="ctr"/>
            <a:lstStyle/>
            <a:p>
              <a:pPr algn="ctr">
                <a:lnSpc>
                  <a:spcPts val="3499"/>
                </a:lnSpc>
              </a:pPr>
              <a:endParaRPr sz="3600"/>
            </a:p>
          </p:txBody>
        </p:sp>
      </p:grpSp>
      <p:sp>
        <p:nvSpPr>
          <p:cNvPr id="6" name="Freeform 6"/>
          <p:cNvSpPr/>
          <p:nvPr/>
        </p:nvSpPr>
        <p:spPr>
          <a:xfrm rot="-1881715">
            <a:off x="44444" y="815050"/>
            <a:ext cx="3033831" cy="772248"/>
          </a:xfrm>
          <a:custGeom>
            <a:avLst/>
            <a:gdLst/>
            <a:ahLst/>
            <a:cxnLst/>
            <a:rect l="l" t="t" r="r" b="b"/>
            <a:pathLst>
              <a:path w="3033831" h="772248">
                <a:moveTo>
                  <a:pt x="0" y="0"/>
                </a:moveTo>
                <a:lnTo>
                  <a:pt x="3033831" y="0"/>
                </a:lnTo>
                <a:lnTo>
                  <a:pt x="3033831" y="772248"/>
                </a:lnTo>
                <a:lnTo>
                  <a:pt x="0" y="77224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2199551">
            <a:off x="15323676" y="829306"/>
            <a:ext cx="3033831" cy="772248"/>
          </a:xfrm>
          <a:custGeom>
            <a:avLst/>
            <a:gdLst/>
            <a:ahLst/>
            <a:cxnLst/>
            <a:rect l="l" t="t" r="r" b="b"/>
            <a:pathLst>
              <a:path w="3033831" h="772248">
                <a:moveTo>
                  <a:pt x="0" y="0"/>
                </a:moveTo>
                <a:lnTo>
                  <a:pt x="3033831" y="0"/>
                </a:lnTo>
                <a:lnTo>
                  <a:pt x="3033831" y="772248"/>
                </a:lnTo>
                <a:lnTo>
                  <a:pt x="0" y="77224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2" name="TextBox 11"/>
          <p:cNvSpPr txBox="1"/>
          <p:nvPr/>
        </p:nvSpPr>
        <p:spPr>
          <a:xfrm>
            <a:off x="7318167" y="1040543"/>
            <a:ext cx="3619503" cy="1084912"/>
          </a:xfrm>
          <a:prstGeom prst="rect">
            <a:avLst/>
          </a:prstGeom>
          <a:solidFill>
            <a:srgbClr val="F4FF5C"/>
          </a:solidFill>
          <a:ln w="25400" cap="flat" cmpd="sng" algn="ctr">
            <a:solidFill>
              <a:srgbClr val="F4FF5C">
                <a:shade val="50000"/>
              </a:srgbClr>
            </a:solidFill>
            <a:prstDash val="solid"/>
          </a:ln>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4300" b="1" i="0" u="none" strike="noStrike" kern="1200" cap="none" spc="0" normalizeH="0" baseline="0" noProof="0">
                <a:ln>
                  <a:noFill/>
                </a:ln>
                <a:solidFill>
                  <a:srgbClr val="070185"/>
                </a:solidFill>
                <a:effectLst/>
                <a:uLnTx/>
                <a:uFillTx/>
                <a:latin typeface="Arial"/>
                <a:ea typeface="+mn-ea"/>
                <a:cs typeface="Arial" panose="020B0604020202020204" pitchFamily="34" charset="0"/>
                <a:sym typeface="Arial"/>
              </a:rPr>
              <a:t>Vận</a:t>
            </a:r>
            <a:r>
              <a:rPr kumimoji="0" lang="en-US" sz="4300" b="1" i="0" u="none" strike="noStrike" kern="1200" cap="none" spc="0" normalizeH="0" noProof="0">
                <a:ln>
                  <a:noFill/>
                </a:ln>
                <a:solidFill>
                  <a:srgbClr val="070185"/>
                </a:solidFill>
                <a:effectLst/>
                <a:uLnTx/>
                <a:uFillTx/>
                <a:latin typeface="Arial"/>
                <a:ea typeface="+mn-ea"/>
                <a:cs typeface="Arial" panose="020B0604020202020204" pitchFamily="34" charset="0"/>
                <a:sym typeface="Arial"/>
              </a:rPr>
              <a:t> dụng</a:t>
            </a:r>
            <a:endParaRPr kumimoji="0" lang="en-US" sz="4300" b="1" i="0" u="none" strike="noStrike" kern="1200" cap="none" spc="0" normalizeH="0" baseline="0" noProof="0" dirty="0">
              <a:ln>
                <a:noFill/>
              </a:ln>
              <a:solidFill>
                <a:srgbClr val="070185"/>
              </a:solidFill>
              <a:effectLst/>
              <a:uLnTx/>
              <a:uFillTx/>
              <a:latin typeface="Arial"/>
              <a:ea typeface="+mn-ea"/>
              <a:cs typeface="Arial" panose="020B0604020202020204" pitchFamily="34" charset="0"/>
              <a:sym typeface="Arial"/>
            </a:endParaRPr>
          </a:p>
        </p:txBody>
      </p:sp>
      <p:sp>
        <p:nvSpPr>
          <p:cNvPr id="8" name="Rectangle 7"/>
          <p:cNvSpPr/>
          <p:nvPr/>
        </p:nvSpPr>
        <p:spPr>
          <a:xfrm>
            <a:off x="1201550" y="2323706"/>
            <a:ext cx="12265319" cy="2585323"/>
          </a:xfrm>
          <a:prstGeom prst="rect">
            <a:avLst/>
          </a:prstGeom>
        </p:spPr>
        <p:txBody>
          <a:bodyPr wrap="square">
            <a:spAutoFit/>
          </a:bodyPr>
          <a:lstStyle/>
          <a:p>
            <a:pPr algn="just">
              <a:lnSpc>
                <a:spcPct val="150000"/>
              </a:lnSpc>
            </a:pPr>
            <a:r>
              <a:rPr lang="vi-VN" sz="3600">
                <a:solidFill>
                  <a:srgbClr val="000000"/>
                </a:solidFill>
                <a:cs typeface="Arial" panose="020B0604020202020204" pitchFamily="34" charset="0"/>
              </a:rPr>
              <a:t>Một sọt đựng đồ có dạng hình chóp cụt đều</a:t>
            </a:r>
            <a:r>
              <a:rPr lang="en-US" sz="3600">
                <a:solidFill>
                  <a:srgbClr val="000000"/>
                </a:solidFill>
                <a:cs typeface="Arial" panose="020B0604020202020204" pitchFamily="34" charset="0"/>
              </a:rPr>
              <a:t>. </a:t>
            </a:r>
            <a:r>
              <a:rPr lang="vi-VN" sz="3600">
                <a:solidFill>
                  <a:srgbClr val="000000"/>
                </a:solidFill>
                <a:cs typeface="Arial" panose="020B0604020202020204" pitchFamily="34" charset="0"/>
              </a:rPr>
              <a:t>Đáy và miệng sọt là các hình vuông tương ứng có cạnh bằng 30 cm, </a:t>
            </a:r>
            <a:r>
              <a:rPr lang="en-US" sz="3600">
                <a:solidFill>
                  <a:srgbClr val="000000"/>
                </a:solidFill>
                <a:cs typeface="Arial" panose="020B0604020202020204" pitchFamily="34" charset="0"/>
              </a:rPr>
              <a:t>      </a:t>
            </a:r>
            <a:r>
              <a:rPr lang="vi-VN" sz="3600">
                <a:solidFill>
                  <a:srgbClr val="000000"/>
                </a:solidFill>
                <a:cs typeface="Arial" panose="020B0604020202020204" pitchFamily="34" charset="0"/>
              </a:rPr>
              <a:t>60 cm, cạnh bên của sọt dài 50 cm. Tính thể tích của sọt.</a:t>
            </a:r>
            <a:endParaRPr lang="en-US" sz="3600">
              <a:latin typeface="Arial" panose="020B0604020202020204" pitchFamily="34" charset="0"/>
              <a:cs typeface="Arial" panose="020B0604020202020204" pitchFamily="34" charset="0"/>
            </a:endParaRPr>
          </a:p>
        </p:txBody>
      </p:sp>
      <p:sp>
        <p:nvSpPr>
          <p:cNvPr id="14" name="Rectangle 13"/>
          <p:cNvSpPr/>
          <p:nvPr/>
        </p:nvSpPr>
        <p:spPr>
          <a:xfrm>
            <a:off x="8552420" y="5107280"/>
            <a:ext cx="1183147" cy="661720"/>
          </a:xfrm>
          <a:prstGeom prst="rect">
            <a:avLst/>
          </a:prstGeom>
        </p:spPr>
        <p:txBody>
          <a:bodyPr wrap="squar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C00000"/>
                </a:solidFill>
                <a:effectLst/>
                <a:uLnTx/>
                <a:uFillTx/>
                <a:latin typeface="Arial"/>
                <a:ea typeface="+mn-ea"/>
                <a:cs typeface="Arial"/>
                <a:sym typeface="Arial"/>
              </a:rPr>
              <a:t>Giải</a:t>
            </a:r>
          </a:p>
        </p:txBody>
      </p:sp>
      <p:pic>
        <p:nvPicPr>
          <p:cNvPr id="15" name="Picture 14"/>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saturation sat="200000"/>
                    </a14:imgEffect>
                    <a14:imgEffect>
                      <a14:brightnessContrast bright="20000" contrast="40000"/>
                    </a14:imgEffect>
                  </a14:imgLayer>
                </a14:imgProps>
              </a:ext>
            </a:extLst>
          </a:blip>
          <a:stretch>
            <a:fillRect/>
          </a:stretch>
        </p:blipFill>
        <p:spPr>
          <a:xfrm>
            <a:off x="13732013" y="2040305"/>
            <a:ext cx="3412987" cy="2868724"/>
          </a:xfrm>
          <a:prstGeom prst="rect">
            <a:avLst/>
          </a:prstGeom>
        </p:spPr>
      </p:pic>
      <mc:AlternateContent xmlns:mc="http://schemas.openxmlformats.org/markup-compatibility/2006" xmlns:a14="http://schemas.microsoft.com/office/drawing/2010/main">
        <mc:Choice Requires="a14">
          <p:sp>
            <p:nvSpPr>
              <p:cNvPr id="16" name="Rectangle 15"/>
              <p:cNvSpPr/>
              <p:nvPr/>
            </p:nvSpPr>
            <p:spPr>
              <a:xfrm>
                <a:off x="1049150" y="6057900"/>
                <a:ext cx="17086450" cy="3466975"/>
              </a:xfrm>
              <a:prstGeom prst="rect">
                <a:avLst/>
              </a:prstGeom>
            </p:spPr>
            <p:txBody>
              <a:bodyPr wrap="square">
                <a:spAutoFit/>
              </a:bodyPr>
              <a:lstStyle/>
              <a:p>
                <a:pPr>
                  <a:lnSpc>
                    <a:spcPct val="140000"/>
                  </a:lnSpc>
                </a:pPr>
                <a:r>
                  <a:rPr lang="en-US" sz="3600" kern="100">
                    <a:latin typeface="Arial" panose="020B0604020202020204" pitchFamily="34" charset="0"/>
                    <a:ea typeface="Calibri" panose="020F0502020204030204" pitchFamily="34" charset="0"/>
                    <a:cs typeface="Arial" panose="020B0604020202020204" pitchFamily="34" charset="0"/>
                  </a:rPr>
                  <a:t>Diện tích mặt đáy lớn là </a:t>
                </a:r>
                <a14:m>
                  <m:oMath xmlns:m="http://schemas.openxmlformats.org/officeDocument/2006/math">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60</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US" sz="3600" kern="100">
                                <a:effectLst/>
                                <a:latin typeface="Cambria Math" panose="02040503050406030204" pitchFamily="18" charset="0"/>
                                <a:ea typeface="Calibri" panose="020F0502020204030204" pitchFamily="34" charset="0"/>
                                <a:cs typeface="Times New Roman" panose="02020603050405020304" pitchFamily="18" charset="0"/>
                              </a:rPr>
                              <m:t>cm</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e>
                    </m:d>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
                      <m:rPr>
                        <m:nor/>
                      </m:rPr>
                      <a:rPr lang="en-US" sz="3600" i="1" kern="100">
                        <a:effectLst/>
                        <a:latin typeface="Arial" panose="020B0604020202020204" pitchFamily="34" charset="0"/>
                        <a:ea typeface="Calibri" panose="020F0502020204030204" pitchFamily="34" charset="0"/>
                        <a:cs typeface="Arial" panose="020B0604020202020204" pitchFamily="34" charset="0"/>
                      </a:rPr>
                      <m:t> </m:t>
                    </m:r>
                  </m:oMath>
                </a14:m>
                <a:r>
                  <a:rPr lang="en-US" sz="3600" kern="100">
                    <a:effectLst/>
                    <a:latin typeface="Arial" panose="020B0604020202020204" pitchFamily="34" charset="0"/>
                    <a:ea typeface="Calibri" panose="020F0502020204030204" pitchFamily="34" charset="0"/>
                    <a:cs typeface="Arial" panose="020B0604020202020204" pitchFamily="34" charset="0"/>
                  </a:rPr>
                  <a:t>Diện tích mặt đáy nhỏ là </a:t>
                </a:r>
                <a14:m>
                  <m:oMath xmlns:m="http://schemas.openxmlformats.org/officeDocument/2006/math">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30</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US" sz="3600" kern="100">
                                <a:effectLst/>
                                <a:latin typeface="Cambria Math" panose="02040503050406030204" pitchFamily="18" charset="0"/>
                                <a:ea typeface="Calibri" panose="020F0502020204030204" pitchFamily="34" charset="0"/>
                                <a:cs typeface="Times New Roman" panose="02020603050405020304" pitchFamily="18" charset="0"/>
                              </a:rPr>
                              <m:t>cm</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e>
                    </m:d>
                  </m:oMath>
                </a14:m>
                <a:endParaRPr lang="en-US" sz="3600" kern="100">
                  <a:effectLst/>
                  <a:latin typeface="Arial" panose="020B0604020202020204" pitchFamily="34" charset="0"/>
                  <a:ea typeface="Calibri" panose="020F0502020204030204" pitchFamily="34" charset="0"/>
                  <a:cs typeface="Arial" panose="020B0604020202020204" pitchFamily="34" charset="0"/>
                </a:endParaRPr>
              </a:p>
              <a:p>
                <a:pPr>
                  <a:lnSpc>
                    <a:spcPct val="140000"/>
                  </a:lnSpc>
                </a:pPr>
                <a:r>
                  <a:rPr lang="en-US" sz="3600" kern="100">
                    <a:effectLst/>
                    <a:latin typeface="Arial" panose="020B0604020202020204" pitchFamily="34" charset="0"/>
                    <a:ea typeface="Calibri" panose="020F0502020204030204" pitchFamily="34" charset="0"/>
                    <a:cs typeface="Arial" panose="020B0604020202020204" pitchFamily="34" charset="0"/>
                  </a:rPr>
                  <a:t>Chiều cao là </a:t>
                </a: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h</m:t>
                    </m:r>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50</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30</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den>
                        </m:f>
                      </m:e>
                    </m:rad>
                    <m:r>
                      <a:rPr lang="en-US" sz="3600" kern="100">
                        <a:effectLst/>
                        <a:latin typeface="Cambria Math" panose="02040503050406030204" pitchFamily="18" charset="0"/>
                        <a:ea typeface="Calibri" panose="020F0502020204030204" pitchFamily="34" charset="0"/>
                        <a:cs typeface="Times New Roman" panose="02020603050405020304" pitchFamily="18" charset="0"/>
                      </a:rPr>
                      <m:t>=5</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82</m:t>
                        </m:r>
                      </m:e>
                    </m:rad>
                    <m:r>
                      <a:rPr lang="en-US" sz="3600" kern="100">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3600" kern="100">
                        <a:effectLst/>
                        <a:latin typeface="Cambria Math" panose="02040503050406030204" pitchFamily="18" charset="0"/>
                        <a:ea typeface="Calibri" panose="020F0502020204030204" pitchFamily="34" charset="0"/>
                        <a:cs typeface="Times New Roman" panose="02020603050405020304" pitchFamily="18" charset="0"/>
                      </a:rPr>
                      <m:t>cm</m:t>
                    </m:r>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3600" kern="100">
                    <a:effectLst/>
                    <a:latin typeface="Arial" panose="020B0604020202020204" pitchFamily="34" charset="0"/>
                    <a:ea typeface="Calibri" panose="020F0502020204030204" pitchFamily="34" charset="0"/>
                    <a:cs typeface="Arial" panose="020B0604020202020204" pitchFamily="34" charset="0"/>
                  </a:rPr>
                  <a:t>.</a:t>
                </a:r>
              </a:p>
              <a:p>
                <a:pPr>
                  <a:lnSpc>
                    <a:spcPct val="140000"/>
                  </a:lnSpc>
                </a:pPr>
                <a14:m>
                  <m:oMath xmlns:m="http://schemas.openxmlformats.org/officeDocument/2006/math">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𝑉</m:t>
                    </m:r>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3600" kern="100">
                            <a:effectLst/>
                            <a:latin typeface="Cambria Math" panose="02040503050406030204" pitchFamily="18" charset="0"/>
                            <a:ea typeface="Calibri" panose="020F0502020204030204" pitchFamily="34" charset="0"/>
                            <a:cs typeface="Times New Roman" panose="02020603050405020304" pitchFamily="18" charset="0"/>
                          </a:rPr>
                          <m:t>3</m:t>
                        </m:r>
                      </m:den>
                    </m:f>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h</m:t>
                    </m:r>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1</m:t>
                                </m:r>
                              </m:sub>
                            </m:sSub>
                            <m:sSub>
                              <m:sSub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𝑆</m:t>
                                </m:r>
                              </m:e>
                              <m:sub>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b>
                            </m:sSub>
                          </m:e>
                        </m:rad>
                      </m:e>
                    </m:d>
                    <m:r>
                      <a:rPr lang="en-US" sz="3600" kern="100">
                        <a:effectLst/>
                        <a:latin typeface="Cambria Math" panose="02040503050406030204" pitchFamily="18" charset="0"/>
                        <a:ea typeface="Calibri" panose="020F0502020204030204" pitchFamily="34" charset="0"/>
                        <a:cs typeface="Times New Roman" panose="02020603050405020304" pitchFamily="18" charset="0"/>
                      </a:rPr>
                      <m:t>≈95082</m:t>
                    </m:r>
                    <m:d>
                      <m:d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kern="100">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3600" kern="100">
                                <a:effectLst/>
                                <a:latin typeface="Cambria Math" panose="02040503050406030204" pitchFamily="18" charset="0"/>
                                <a:ea typeface="Calibri" panose="020F0502020204030204" pitchFamily="34" charset="0"/>
                                <a:cs typeface="Times New Roman" panose="02020603050405020304" pitchFamily="18" charset="0"/>
                              </a:rPr>
                              <m:t>cm</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3</m:t>
                            </m:r>
                          </m:sup>
                        </m:sSup>
                      </m:e>
                    </m:d>
                  </m:oMath>
                </a14:m>
                <a:r>
                  <a:rPr lang="en-US" sz="3600" kern="10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6" name="Rectangle 15"/>
              <p:cNvSpPr>
                <a:spLocks noRot="1" noChangeAspect="1" noMove="1" noResize="1" noEditPoints="1" noAdjustHandles="1" noChangeArrowheads="1" noChangeShapeType="1" noTextEdit="1"/>
              </p:cNvSpPr>
              <p:nvPr/>
            </p:nvSpPr>
            <p:spPr>
              <a:xfrm>
                <a:off x="1049150" y="6057900"/>
                <a:ext cx="17086450" cy="3466975"/>
              </a:xfrm>
              <a:prstGeom prst="rect">
                <a:avLst/>
              </a:prstGeom>
              <a:blipFill>
                <a:blip r:embed="rId8"/>
                <a:stretch>
                  <a:fillRect l="-1070" b="-211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wipe(down)">
                                      <p:cBhvr>
                                        <p:cTn id="23" dur="500"/>
                                        <p:tgtEl>
                                          <p:spTgt spid="1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6">
                                            <p:txEl>
                                              <p:pRg st="1" end="1"/>
                                            </p:txEl>
                                          </p:spTgt>
                                        </p:tgtEl>
                                        <p:attrNameLst>
                                          <p:attrName>style.visibility</p:attrName>
                                        </p:attrNameLst>
                                      </p:cBhvr>
                                      <p:to>
                                        <p:strVal val="visible"/>
                                      </p:to>
                                    </p:set>
                                    <p:animEffect transition="in" filter="wipe(left)">
                                      <p:cBhvr>
                                        <p:cTn id="28" dur="500"/>
                                        <p:tgtEl>
                                          <p:spTgt spid="1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33"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3">
              <a:alphaModFix amt="35000"/>
              <a:extLst>
                <a:ext uri="{96DAC541-7B7A-43D3-8B79-37D633B846F1}">
                  <asvg:svgBlip xmlns:asvg="http://schemas.microsoft.com/office/drawing/2016/SVG/main" r:embed="rId4"/>
                </a:ext>
              </a:extLst>
            </a:blip>
            <a:stretch>
              <a:fillRect/>
            </a:stretch>
          </a:blipFill>
        </p:spPr>
      </p:sp>
      <p:sp>
        <p:nvSpPr>
          <p:cNvPr id="3" name="Freeform 3"/>
          <p:cNvSpPr/>
          <p:nvPr/>
        </p:nvSpPr>
        <p:spPr>
          <a:xfrm>
            <a:off x="1960157" y="1295400"/>
            <a:ext cx="14691957" cy="7696200"/>
          </a:xfrm>
          <a:custGeom>
            <a:avLst/>
            <a:gdLst/>
            <a:ahLst/>
            <a:cxnLst/>
            <a:rect l="l" t="t" r="r" b="b"/>
            <a:pathLst>
              <a:path w="12743017" h="6580031">
                <a:moveTo>
                  <a:pt x="0" y="0"/>
                </a:moveTo>
                <a:lnTo>
                  <a:pt x="12743018" y="0"/>
                </a:lnTo>
                <a:lnTo>
                  <a:pt x="12743018" y="6580030"/>
                </a:lnTo>
                <a:lnTo>
                  <a:pt x="0" y="6580030"/>
                </a:lnTo>
                <a:lnTo>
                  <a:pt x="0" y="0"/>
                </a:lnTo>
                <a:close/>
              </a:path>
            </a:pathLst>
          </a:custGeom>
          <a: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a:blipFill>
        </p:spPr>
      </p:sp>
      <p:sp>
        <p:nvSpPr>
          <p:cNvPr id="4" name="TextBox 4"/>
          <p:cNvSpPr txBox="1"/>
          <p:nvPr/>
        </p:nvSpPr>
        <p:spPr>
          <a:xfrm>
            <a:off x="2057400" y="2918019"/>
            <a:ext cx="13413354" cy="2225481"/>
          </a:xfrm>
          <a:prstGeom prst="rect">
            <a:avLst/>
          </a:prstGeom>
        </p:spPr>
        <p:txBody>
          <a:bodyPr wrap="square" lIns="0" tIns="0" rIns="0" bIns="0" rtlCol="0" anchor="t">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1000" b="1" i="0" u="none" strike="noStrike" kern="1200" cap="none" spc="0" normalizeH="0" baseline="0" noProof="0">
                <a:ln>
                  <a:noFill/>
                </a:ln>
                <a:solidFill>
                  <a:srgbClr val="8F5B43"/>
                </a:solidFill>
                <a:effectLst/>
                <a:uLnTx/>
                <a:uFillTx/>
                <a:latin typeface="Arial" panose="020B0604020202020204" pitchFamily="34" charset="0"/>
                <a:ea typeface="+mn-ea"/>
                <a:cs typeface="Arial" panose="020B0604020202020204" pitchFamily="34" charset="0"/>
              </a:rPr>
              <a:t>LUYỆN</a:t>
            </a:r>
            <a:r>
              <a:rPr kumimoji="0" lang="en-US" sz="11000" b="1" i="0" u="none" strike="noStrike" kern="1200" cap="none" spc="0" normalizeH="0" noProof="0">
                <a:ln>
                  <a:noFill/>
                </a:ln>
                <a:solidFill>
                  <a:srgbClr val="8F5B43"/>
                </a:solidFill>
                <a:effectLst/>
                <a:uLnTx/>
                <a:uFillTx/>
                <a:latin typeface="Arial" panose="020B0604020202020204" pitchFamily="34" charset="0"/>
                <a:ea typeface="+mn-ea"/>
                <a:cs typeface="Arial" panose="020B0604020202020204" pitchFamily="34" charset="0"/>
              </a:rPr>
              <a:t> TẬP</a:t>
            </a:r>
            <a:endParaRPr kumimoji="0" lang="en-US" sz="11000" b="1" i="0" u="none" strike="noStrike" kern="1200" cap="none" spc="0" normalizeH="0" baseline="0" noProof="0">
              <a:ln>
                <a:noFill/>
              </a:ln>
              <a:solidFill>
                <a:srgbClr val="8F5B43"/>
              </a:solidFill>
              <a:effectLst/>
              <a:uLnTx/>
              <a:uFillTx/>
              <a:latin typeface="Arial" panose="020B0604020202020204" pitchFamily="34" charset="0"/>
              <a:ea typeface="+mn-ea"/>
              <a:cs typeface="Arial" panose="020B0604020202020204" pitchFamily="34" charset="0"/>
            </a:endParaRPr>
          </a:p>
        </p:txBody>
      </p:sp>
      <p:pic>
        <p:nvPicPr>
          <p:cNvPr id="7" name="Picture 6"/>
          <p:cNvPicPr>
            <a:picLocks noChangeAspect="1"/>
          </p:cNvPicPr>
          <p:nvPr/>
        </p:nvPicPr>
        <p:blipFill>
          <a:blip r:embed="rId7"/>
          <a:stretch>
            <a:fillRect/>
          </a:stretch>
        </p:blipFill>
        <p:spPr>
          <a:xfrm flipH="1">
            <a:off x="12801600" y="5372100"/>
            <a:ext cx="4475180" cy="4209288"/>
          </a:xfrm>
          <a:prstGeom prst="rect">
            <a:avLst/>
          </a:prstGeom>
        </p:spPr>
      </p:pic>
    </p:spTree>
    <p:extLst>
      <p:ext uri="{BB962C8B-B14F-4D97-AF65-F5344CB8AC3E}">
        <p14:creationId xmlns:p14="http://schemas.microsoft.com/office/powerpoint/2010/main" val="1324912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64" t="14186" r="164" b="3656"/>
          <a:stretch/>
        </p:blipFill>
        <p:spPr>
          <a:xfrm>
            <a:off x="-18298" y="0"/>
            <a:ext cx="18288000" cy="10287000"/>
          </a:xfrm>
          <a:prstGeom prst="rect">
            <a:avLst/>
          </a:prstGeom>
        </p:spPr>
      </p:pic>
      <p:grpSp>
        <p:nvGrpSpPr>
          <p:cNvPr id="13" name="Group 12"/>
          <p:cNvGrpSpPr/>
          <p:nvPr/>
        </p:nvGrpSpPr>
        <p:grpSpPr>
          <a:xfrm>
            <a:off x="10069170" y="3696968"/>
            <a:ext cx="5143500" cy="5143500"/>
            <a:chOff x="11776779" y="3732627"/>
            <a:chExt cx="3429000" cy="3429000"/>
          </a:xfrm>
        </p:grpSpPr>
        <p:sp>
          <p:nvSpPr>
            <p:cNvPr id="12" name="Oval 11"/>
            <p:cNvSpPr/>
            <p:nvPr/>
          </p:nvSpPr>
          <p:spPr>
            <a:xfrm>
              <a:off x="12507667" y="4100052"/>
              <a:ext cx="504219" cy="40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Calibri" panose="020F0502020204030204"/>
                <a:sym typeface="Arial"/>
              </a:endParaRPr>
            </a:p>
          </p:txBody>
        </p:sp>
        <p:sp>
          <p:nvSpPr>
            <p:cNvPr id="88" name="Oval 87"/>
            <p:cNvSpPr/>
            <p:nvPr/>
          </p:nvSpPr>
          <p:spPr>
            <a:xfrm>
              <a:off x="13857454" y="4120064"/>
              <a:ext cx="504219" cy="40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Calibri" panose="020F0502020204030204"/>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6779" y="3732627"/>
              <a:ext cx="3429000" cy="3429000"/>
            </a:xfrm>
            <a:prstGeom prst="rect">
              <a:avLst/>
            </a:prstGeom>
          </p:spPr>
        </p:pic>
      </p:grpSp>
      <p:pic>
        <p:nvPicPr>
          <p:cNvPr id="26" name="Picture 10" descr="Download Free png Cartoon Hamburger Images, Stock Photos &amp; Vectors ..."/>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357" b="90000" l="9712" r="89928"/>
                    </a14:imgEffect>
                  </a14:imgLayer>
                </a14:imgProps>
              </a:ext>
              <a:ext uri="{28A0092B-C50C-407E-A947-70E740481C1C}">
                <a14:useLocalDpi xmlns:a14="http://schemas.microsoft.com/office/drawing/2010/main" val="0"/>
              </a:ext>
            </a:extLst>
          </a:blip>
          <a:srcRect/>
          <a:stretch>
            <a:fillRect/>
          </a:stretch>
        </p:blipFill>
        <p:spPr bwMode="auto">
          <a:xfrm>
            <a:off x="4733359" y="6253587"/>
            <a:ext cx="1545550" cy="155667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7" name="Picture 2" descr="Cartoon biscuit eating pastry breakfast cookies Vector Image"/>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682333" y="626871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8" name="Picture 6" descr="Boba Tea Cartoon Png - Bubble Tea Cute Png Transparent PNG ..."/>
          <p:cNvPicPr>
            <a:picLocks noChangeAspect="1" noChangeArrowheads="1"/>
          </p:cNvPicPr>
          <p:nvPr/>
        </p:nvPicPr>
        <p:blipFill>
          <a:blip r:embed="rId7"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6424121" y="6040686"/>
            <a:ext cx="929290" cy="160147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9" name="Picture 8" descr="Beef Steak Clipart"/>
          <p:cNvPicPr>
            <a:picLocks noChangeAspect="1" noChangeArrowheads="1"/>
          </p:cNvPicPr>
          <p:nvPr/>
        </p:nvPicPr>
        <p:blipFill>
          <a:blip r:embed="rId8"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5273434" y="6585030"/>
            <a:ext cx="1575308" cy="9694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rotWithShape="1">
          <a:blip r:embed="rId9"/>
          <a:srcRect t="17199" b="17907"/>
          <a:stretch/>
        </p:blipFill>
        <p:spPr>
          <a:xfrm>
            <a:off x="6055849" y="6668479"/>
            <a:ext cx="1332970" cy="1078598"/>
          </a:xfrm>
          <a:prstGeom prst="rect">
            <a:avLst/>
          </a:prstGeom>
        </p:spPr>
      </p:pic>
      <p:pic>
        <p:nvPicPr>
          <p:cNvPr id="31" name="Picture 2" descr="Flat cartoon empty straw wicker basket Royalty Free Vector"/>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553279" y="4835988"/>
            <a:ext cx="3005138" cy="401087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BA351CB9-4BE7-7BBF-9232-DB0DE7F4CFD8}"/>
              </a:ext>
            </a:extLst>
          </p:cNvPr>
          <p:cNvGrpSpPr/>
          <p:nvPr/>
        </p:nvGrpSpPr>
        <p:grpSpPr>
          <a:xfrm>
            <a:off x="989213" y="43831"/>
            <a:ext cx="16272978" cy="3525658"/>
            <a:chOff x="668346" y="1496613"/>
            <a:chExt cx="10848652" cy="2350439"/>
          </a:xfrm>
        </p:grpSpPr>
        <p:sp>
          <p:nvSpPr>
            <p:cNvPr id="32" name="Rectangle 31"/>
            <p:cNvSpPr/>
            <p:nvPr/>
          </p:nvSpPr>
          <p:spPr>
            <a:xfrm>
              <a:off x="668346" y="2094452"/>
              <a:ext cx="10848652" cy="175260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a:solidFill>
                  <a:prstClr val="white"/>
                </a:solidFill>
                <a:latin typeface="Calibri" panose="020F0502020204030204"/>
                <a:sym typeface="Arial"/>
              </a:endParaRPr>
            </a:p>
          </p:txBody>
        </p:sp>
        <p:sp>
          <p:nvSpPr>
            <p:cNvPr id="33" name="TextBox 32"/>
            <p:cNvSpPr txBox="1"/>
            <p:nvPr/>
          </p:nvSpPr>
          <p:spPr>
            <a:xfrm>
              <a:off x="1173965" y="1496613"/>
              <a:ext cx="9837415" cy="2092881"/>
            </a:xfrm>
            <a:prstGeom prst="rect">
              <a:avLst/>
            </a:prstGeom>
            <a:noFill/>
          </p:spPr>
          <p:txBody>
            <a:bodyPr wrap="square" rtlCol="0">
              <a:spAutoFit/>
            </a:bodyPr>
            <a:lstStyle/>
            <a:p>
              <a:pPr algn="ctr" defTabSz="1371600"/>
              <a:endParaRPr lang="en-US" sz="9900" b="1" dirty="0">
                <a:solidFill>
                  <a:prstClr val="white"/>
                </a:solidFill>
                <a:latin typeface="Arial" panose="020B0604020202020204" pitchFamily="34" charset="0"/>
                <a:cs typeface="Arial" panose="020B0604020202020204" pitchFamily="34" charset="0"/>
                <a:sym typeface="Arial"/>
              </a:endParaRPr>
            </a:p>
            <a:p>
              <a:pPr algn="ctr" defTabSz="1371600"/>
              <a:r>
                <a:rPr lang="en-US" sz="9900" b="1" dirty="0">
                  <a:solidFill>
                    <a:prstClr val="white"/>
                  </a:solidFill>
                  <a:latin typeface="Arial" panose="020B0604020202020204" pitchFamily="34" charset="0"/>
                  <a:cs typeface="Arial" panose="020B0604020202020204" pitchFamily="34" charset="0"/>
                  <a:sym typeface="Arial"/>
                </a:rPr>
                <a:t>GẤU CON HAM ĂN</a:t>
              </a:r>
            </a:p>
          </p:txBody>
        </p:sp>
      </p:grpSp>
      <p:pic>
        <p:nvPicPr>
          <p:cNvPr id="16" name="Picture 4" descr="Download Software Development Services - Covent Garden PNG Image ...">
            <a:hlinkClick r:id="rId11" action="ppaction://hlinksldjump"/>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26220" y="5470256"/>
            <a:ext cx="3123328" cy="3123328"/>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586166"/>
      </p:ext>
    </p:extLst>
  </p:cSld>
  <p:clrMapOvr>
    <a:masterClrMapping/>
  </p:clrMapOvr>
  <mc:AlternateContent xmlns:mc="http://schemas.openxmlformats.org/markup-compatibility/2006" xmlns:p14="http://schemas.microsoft.com/office/powerpoint/2010/main">
    <mc:Choice Requires="p14">
      <p:transition spd="med" p14:dur="700">
        <p14:vortex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6"/>
                                        </p:tgtEl>
                                        <p:attrNameLst>
                                          <p:attrName>r</p:attrName>
                                        </p:attrNameLst>
                                      </p:cBhvr>
                                    </p:animRot>
                                    <p:animRot by="-240000">
                                      <p:cBhvr>
                                        <p:cTn id="7" dur="200" fill="hold">
                                          <p:stCondLst>
                                            <p:cond delay="200"/>
                                          </p:stCondLst>
                                        </p:cTn>
                                        <p:tgtEl>
                                          <p:spTgt spid="16"/>
                                        </p:tgtEl>
                                        <p:attrNameLst>
                                          <p:attrName>r</p:attrName>
                                        </p:attrNameLst>
                                      </p:cBhvr>
                                    </p:animRot>
                                    <p:animRot by="240000">
                                      <p:cBhvr>
                                        <p:cTn id="8" dur="200" fill="hold">
                                          <p:stCondLst>
                                            <p:cond delay="400"/>
                                          </p:stCondLst>
                                        </p:cTn>
                                        <p:tgtEl>
                                          <p:spTgt spid="16"/>
                                        </p:tgtEl>
                                        <p:attrNameLst>
                                          <p:attrName>r</p:attrName>
                                        </p:attrNameLst>
                                      </p:cBhvr>
                                    </p:animRot>
                                    <p:animRot by="-240000">
                                      <p:cBhvr>
                                        <p:cTn id="9" dur="200" fill="hold">
                                          <p:stCondLst>
                                            <p:cond delay="600"/>
                                          </p:stCondLst>
                                        </p:cTn>
                                        <p:tgtEl>
                                          <p:spTgt spid="16"/>
                                        </p:tgtEl>
                                        <p:attrNameLst>
                                          <p:attrName>r</p:attrName>
                                        </p:attrNameLst>
                                      </p:cBhvr>
                                    </p:animRot>
                                    <p:animRot by="120000">
                                      <p:cBhvr>
                                        <p:cTn id="10"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6"/>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ào http://fb.com/nkpowerskills tải game miễn phí"/>
          <p:cNvPicPr>
            <a:picLocks noChangeAspect="1"/>
          </p:cNvPicPr>
          <p:nvPr/>
        </p:nvPicPr>
        <p:blipFill rotWithShape="1">
          <a:blip r:embed="rId5"/>
          <a:srcRect l="-164" t="14186" r="164" b="3656"/>
          <a:stretch/>
        </p:blipFill>
        <p:spPr>
          <a:xfrm>
            <a:off x="-18298" y="0"/>
            <a:ext cx="18288000" cy="10287000"/>
          </a:xfrm>
          <a:prstGeom prst="rect">
            <a:avLst/>
          </a:prstGeom>
        </p:spPr>
      </p:pic>
      <p:grpSp>
        <p:nvGrpSpPr>
          <p:cNvPr id="3" name="ĐC SHARE MIỄN PHÍ BỞI NK POWERSKILLS"/>
          <p:cNvGrpSpPr/>
          <p:nvPr/>
        </p:nvGrpSpPr>
        <p:grpSpPr>
          <a:xfrm>
            <a:off x="20090" y="4233205"/>
            <a:ext cx="18385516" cy="10362154"/>
            <a:chOff x="182857" y="3112198"/>
            <a:chExt cx="12257011" cy="6908102"/>
          </a:xfrm>
        </p:grpSpPr>
        <p:grpSp>
          <p:nvGrpSpPr>
            <p:cNvPr id="34" name="Group 33"/>
            <p:cNvGrpSpPr/>
            <p:nvPr/>
          </p:nvGrpSpPr>
          <p:grpSpPr>
            <a:xfrm>
              <a:off x="6672187" y="3112198"/>
              <a:ext cx="3000733" cy="3000733"/>
              <a:chOff x="-3756025" y="-1901825"/>
              <a:chExt cx="4743450" cy="4743450"/>
            </a:xfrm>
          </p:grpSpPr>
          <p:sp>
            <p:nvSpPr>
              <p:cNvPr id="35" name="Oval 34"/>
              <p:cNvSpPr/>
              <p:nvPr/>
            </p:nvSpPr>
            <p:spPr>
              <a:xfrm>
                <a:off x="-2260600" y="-101600"/>
                <a:ext cx="1651000" cy="13589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6" name="Oval 35"/>
              <p:cNvSpPr/>
              <p:nvPr/>
            </p:nvSpPr>
            <p:spPr>
              <a:xfrm>
                <a:off x="-762000" y="-1536700"/>
                <a:ext cx="520700" cy="4826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7" name="Oval 36"/>
              <p:cNvSpPr/>
              <p:nvPr/>
            </p:nvSpPr>
            <p:spPr>
              <a:xfrm>
                <a:off x="-2473325" y="-1497013"/>
                <a:ext cx="482600" cy="442913"/>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8" name="Oval 37"/>
              <p:cNvSpPr/>
              <p:nvPr/>
            </p:nvSpPr>
            <p:spPr>
              <a:xfrm>
                <a:off x="-716739" y="2115820"/>
                <a:ext cx="368300" cy="431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9" name="Oval 38"/>
              <p:cNvSpPr/>
              <p:nvPr/>
            </p:nvSpPr>
            <p:spPr>
              <a:xfrm>
                <a:off x="-716739" y="1699260"/>
                <a:ext cx="602439" cy="51054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0" name="Oval 39"/>
              <p:cNvSpPr/>
              <p:nvPr/>
            </p:nvSpPr>
            <p:spPr>
              <a:xfrm>
                <a:off x="-2433246" y="2115820"/>
                <a:ext cx="368300" cy="431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41" name="Picture 16" descr="Bubble Tea Drink GIF - BubbleTea Drink Cute GIFs"/>
              <p:cNvPicPr>
                <a:picLocks noChangeAspect="1" noChangeArrowheads="1" noCrop="1"/>
              </p:cNvPicPr>
              <p:nvPr/>
            </p:nvPicPr>
            <p:blipFill>
              <a:blip r:embed="rId6">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3756025" y="-1901825"/>
                <a:ext cx="4743450" cy="4743450"/>
              </a:xfrm>
              <a:prstGeom prst="rect">
                <a:avLst/>
              </a:prstGeom>
              <a:noFill/>
              <a:extLst>
                <a:ext uri="{909E8E84-426E-40DD-AFC4-6F175D3DCCD1}">
                  <a14:hiddenFill xmlns:a14="http://schemas.microsoft.com/office/drawing/2010/main">
                    <a:solidFill>
                      <a:srgbClr val="FFFFFF"/>
                    </a:solidFill>
                  </a14:hiddenFill>
                </a:ext>
              </a:extLst>
            </p:spPr>
          </p:pic>
        </p:grpSp>
        <p:pic>
          <p:nvPicPr>
            <p:cNvPr id="42" name="Picture 41"/>
            <p:cNvPicPr>
              <a:picLocks noChangeAspect="1"/>
            </p:cNvPicPr>
            <p:nvPr/>
          </p:nvPicPr>
          <p:blipFill>
            <a:blip r:embed="rId7"/>
            <a:stretch>
              <a:fillRect/>
            </a:stretch>
          </p:blipFill>
          <p:spPr>
            <a:xfrm>
              <a:off x="182857" y="8183884"/>
              <a:ext cx="12257011" cy="1836416"/>
            </a:xfrm>
            <a:prstGeom prst="rect">
              <a:avLst/>
            </a:prstGeom>
          </p:spPr>
        </p:pic>
      </p:grpSp>
      <p:grpSp>
        <p:nvGrpSpPr>
          <p:cNvPr id="65" name="CẤM BUÔN BÁN, CẤM REUP"/>
          <p:cNvGrpSpPr/>
          <p:nvPr/>
        </p:nvGrpSpPr>
        <p:grpSpPr>
          <a:xfrm>
            <a:off x="9066110" y="4062518"/>
            <a:ext cx="5143500" cy="5143500"/>
            <a:chOff x="5986351" y="2708345"/>
            <a:chExt cx="3429000" cy="3429000"/>
          </a:xfrm>
        </p:grpSpPr>
        <p:sp>
          <p:nvSpPr>
            <p:cNvPr id="60" name="Oval 59"/>
            <p:cNvSpPr/>
            <p:nvPr/>
          </p:nvSpPr>
          <p:spPr>
            <a:xfrm>
              <a:off x="7228907" y="3039248"/>
              <a:ext cx="350913" cy="3509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sp>
          <p:nvSpPr>
            <p:cNvPr id="62" name="Oval 61"/>
            <p:cNvSpPr/>
            <p:nvPr/>
          </p:nvSpPr>
          <p:spPr>
            <a:xfrm>
              <a:off x="8441020" y="3067965"/>
              <a:ext cx="350913" cy="3509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pic>
          <p:nvPicPr>
            <p:cNvPr id="64" name="Picture 6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6351" y="2708345"/>
              <a:ext cx="3429000" cy="3429000"/>
            </a:xfrm>
            <a:prstGeom prst="rect">
              <a:avLst/>
            </a:prstGeom>
          </p:spPr>
        </p:pic>
      </p:grpSp>
      <p:pic>
        <p:nvPicPr>
          <p:cNvPr id="75" name="Vào http://fb.com/nkpowerskills tải game miễn phí" descr="Download Free png Cartoon Hamburger Images, Stock Photos &amp; Vectors ..."/>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357" b="90000" l="9712" r="89928"/>
                    </a14:imgEffect>
                  </a14:imgLayer>
                </a14:imgProps>
              </a:ext>
              <a:ext uri="{28A0092B-C50C-407E-A947-70E740481C1C}">
                <a14:useLocalDpi xmlns:a14="http://schemas.microsoft.com/office/drawing/2010/main" val="0"/>
              </a:ext>
            </a:extLst>
          </a:blip>
          <a:srcRect/>
          <a:stretch>
            <a:fillRect/>
          </a:stretch>
        </p:blipFill>
        <p:spPr bwMode="auto">
          <a:xfrm>
            <a:off x="4406285" y="6275357"/>
            <a:ext cx="1545550" cy="155667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6" name="ĐC SHARE MIỄN PHÍ BỞI NK POWERSKILLS" descr="Cartoon biscuit eating pastry breakfast cookies Vector Image"/>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355259" y="629048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7" name="CẤM BUÔN BÁN, CẤM REUP" descr="Boba Tea Cartoon Png - Bubble Tea Cute Png Transparent PNG ..."/>
          <p:cNvPicPr>
            <a:picLocks noChangeAspect="1" noChangeArrowheads="1"/>
          </p:cNvPicPr>
          <p:nvPr/>
        </p:nvPicPr>
        <p:blipFill>
          <a:blip r:embed="rId12"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6097047" y="6062456"/>
            <a:ext cx="929290" cy="160147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8" name="Vào http://fb.com/nkpowerskills tải game miễn phí" descr="Beef Steak Clipart"/>
          <p:cNvPicPr>
            <a:picLocks noChangeAspect="1" noChangeArrowheads="1"/>
          </p:cNvPicPr>
          <p:nvPr/>
        </p:nvPicPr>
        <p:blipFill>
          <a:blip r:embed="rId13"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4946360" y="6606802"/>
            <a:ext cx="1575308" cy="9694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9" name="ĐC SHARE MIỄN PHÍ BỞI NK POWERSKILLS"/>
          <p:cNvPicPr>
            <a:picLocks noChangeAspect="1"/>
          </p:cNvPicPr>
          <p:nvPr/>
        </p:nvPicPr>
        <p:blipFill rotWithShape="1">
          <a:blip r:embed="rId14"/>
          <a:srcRect t="17199" b="17907"/>
          <a:stretch/>
        </p:blipFill>
        <p:spPr>
          <a:xfrm>
            <a:off x="5728775" y="6690249"/>
            <a:ext cx="1332970" cy="1078598"/>
          </a:xfrm>
          <a:prstGeom prst="rect">
            <a:avLst/>
          </a:prstGeom>
        </p:spPr>
      </p:pic>
      <p:pic>
        <p:nvPicPr>
          <p:cNvPr id="80" name="CẤM BUÔN BÁN, CẤM REUP" descr="Flat cartoon empty straw wicker basket Royalty Free Vector"/>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324015" y="4759622"/>
            <a:ext cx="3005138" cy="4010872"/>
          </a:xfrm>
          <a:prstGeom prst="rect">
            <a:avLst/>
          </a:prstGeom>
          <a:noFill/>
          <a:extLst>
            <a:ext uri="{909E8E84-426E-40DD-AFC4-6F175D3DCCD1}">
              <a14:hiddenFill xmlns:a14="http://schemas.microsoft.com/office/drawing/2010/main">
                <a:solidFill>
                  <a:srgbClr val="FFFFFF"/>
                </a:solidFill>
              </a14:hiddenFill>
            </a:ext>
          </a:extLst>
        </p:spPr>
      </p:pic>
      <p:sp>
        <p:nvSpPr>
          <p:cNvPr id="107" name="Vào http://fb.com/nkpowerskills tải game miễn phí"/>
          <p:cNvSpPr/>
          <p:nvPr/>
        </p:nvSpPr>
        <p:spPr>
          <a:xfrm>
            <a:off x="1241324" y="1077724"/>
            <a:ext cx="15751276" cy="219916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dirty="0">
              <a:solidFill>
                <a:prstClr val="white"/>
              </a:solidFill>
              <a:latin typeface="Arial" panose="020B0604020202020204" pitchFamily="34" charset="0"/>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108" name="ĐC SHARE MIỄN PHÍ BỞI NK POWERSKILLS"/>
              <p:cNvSpPr/>
              <p:nvPr/>
            </p:nvSpPr>
            <p:spPr>
              <a:xfrm>
                <a:off x="1205729" y="6771223"/>
                <a:ext cx="7027026" cy="191804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r>
                  <a:rPr lang="vi-VN" sz="4000">
                    <a:solidFill>
                      <a:schemeClr val="bg1"/>
                    </a:solidFill>
                    <a:latin typeface="Arial" panose="020B0604020202020204" pitchFamily="34" charset="0"/>
                    <a:ea typeface="Times New Roman" panose="02020603050405020304" pitchFamily="18" charset="0"/>
                    <a:cs typeface="Arial" panose="020B0604020202020204" pitchFamily="34" charset="0"/>
                  </a:rPr>
                  <a:t>B. </a:t>
                </a:r>
                <a14:m>
                  <m:oMath xmlns:m="http://schemas.openxmlformats.org/officeDocument/2006/math">
                    <m:r>
                      <a:rPr lang="en-US" sz="4000" i="1" kern="100">
                        <a:solidFill>
                          <a:schemeClr val="bg1"/>
                        </a:solidFill>
                        <a:latin typeface="Cambria Math" panose="02040503050406030204" pitchFamily="18" charset="0"/>
                        <a:ea typeface="Calibri" panose="020F0502020204030204" pitchFamily="34" charset="0"/>
                        <a:cs typeface="Times New Roman" panose="02020603050405020304" pitchFamily="18" charset="0"/>
                      </a:rPr>
                      <m:t>𝑉</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oMath>
                </a14:m>
                <a:endParaRPr lang="en-US" sz="4000" kern="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08" name="ĐC SHARE MIỄN PHÍ BỞI NK POWERSKILLS"/>
              <p:cNvSpPr>
                <a:spLocks noRot="1" noChangeAspect="1" noMove="1" noResize="1" noEditPoints="1" noAdjustHandles="1" noChangeArrowheads="1" noChangeShapeType="1" noTextEdit="1"/>
              </p:cNvSpPr>
              <p:nvPr/>
            </p:nvSpPr>
            <p:spPr>
              <a:xfrm>
                <a:off x="1205729" y="6771223"/>
                <a:ext cx="7027026" cy="1918046"/>
              </a:xfrm>
              <a:prstGeom prst="rect">
                <a:avLst/>
              </a:prstGeom>
              <a:blipFill>
                <a:blip r:embed="rId16"/>
                <a:stretch>
                  <a:fillRect l="-3122"/>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9" name="CẤM BUÔN BÁN, CẤM REUP"/>
              <p:cNvSpPr/>
              <p:nvPr/>
            </p:nvSpPr>
            <p:spPr>
              <a:xfrm>
                <a:off x="10085275" y="6771223"/>
                <a:ext cx="6864885" cy="191804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r>
                  <a:rPr lang="vi-VN" sz="4000">
                    <a:latin typeface="Arial" panose="020B0604020202020204" pitchFamily="34" charset="0"/>
                    <a:ea typeface="Times New Roman" panose="02020603050405020304" pitchFamily="18" charset="0"/>
                    <a:cs typeface="Arial" panose="020B0604020202020204" pitchFamily="34" charset="0"/>
                  </a:rPr>
                  <a:t>D. </a:t>
                </a:r>
                <a14:m>
                  <m:oMath xmlns:m="http://schemas.openxmlformats.org/officeDocument/2006/math">
                    <m:r>
                      <a:rPr lang="en-US" sz="4000" i="1" kern="100">
                        <a:latin typeface="Cambria Math" panose="02040503050406030204" pitchFamily="18" charset="0"/>
                        <a:ea typeface="Calibri" panose="020F0502020204030204" pitchFamily="34" charset="0"/>
                        <a:cs typeface="Times New Roman" panose="02020603050405020304" pitchFamily="18" charset="0"/>
                      </a:rPr>
                      <m:t>𝑉</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2</m:t>
                        </m:r>
                      </m:num>
                      <m:den>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3</m:t>
                        </m:r>
                      </m:den>
                    </m:f>
                    <m:r>
                      <a:rPr lang="en-US" sz="4000" i="1" kern="100">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h</m:t>
                    </m:r>
                  </m:oMath>
                </a14:m>
                <a:endParaRPr lang="en-US" sz="4000" kern="1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09" name="CẤM BUÔN BÁN, CẤM REUP"/>
              <p:cNvSpPr>
                <a:spLocks noRot="1" noChangeAspect="1" noMove="1" noResize="1" noEditPoints="1" noAdjustHandles="1" noChangeArrowheads="1" noChangeShapeType="1" noTextEdit="1"/>
              </p:cNvSpPr>
              <p:nvPr/>
            </p:nvSpPr>
            <p:spPr>
              <a:xfrm>
                <a:off x="10085275" y="6771223"/>
                <a:ext cx="6864885" cy="1918046"/>
              </a:xfrm>
              <a:prstGeom prst="rect">
                <a:avLst/>
              </a:prstGeom>
              <a:blipFill>
                <a:blip r:embed="rId17"/>
                <a:stretch>
                  <a:fillRect l="-310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0" name="Vào http://fb.com/nkpowerskills tải game miễn phí"/>
              <p:cNvSpPr/>
              <p:nvPr/>
            </p:nvSpPr>
            <p:spPr>
              <a:xfrm>
                <a:off x="10085275" y="4087492"/>
                <a:ext cx="6864895" cy="191804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nSpc>
                    <a:spcPct val="150000"/>
                  </a:lnSpc>
                  <a:spcBef>
                    <a:spcPts val="300"/>
                  </a:spcBef>
                  <a:spcAft>
                    <a:spcPts val="300"/>
                  </a:spcAft>
                </a:pPr>
                <a:r>
                  <a:rPr lang="vi-VN" sz="4000">
                    <a:latin typeface="Arial" panose="020B0604020202020204" pitchFamily="34" charset="0"/>
                    <a:ea typeface="Times New Roman" panose="02020603050405020304" pitchFamily="18" charset="0"/>
                    <a:cs typeface="Arial" panose="020B0604020202020204" pitchFamily="34" charset="0"/>
                  </a:rPr>
                  <a:t>C. </a:t>
                </a:r>
                <a14:m>
                  <m:oMath xmlns:m="http://schemas.openxmlformats.org/officeDocument/2006/math">
                    <m:r>
                      <a:rPr lang="en-US" sz="4000" i="1">
                        <a:latin typeface="Cambria Math" panose="02040503050406030204" pitchFamily="18" charset="0"/>
                        <a:ea typeface="Calibri" panose="020F0502020204030204" pitchFamily="34" charset="0"/>
                        <a:cs typeface="Times New Roman" panose="02020603050405020304" pitchFamily="18" charset="0"/>
                      </a:rPr>
                      <m:t>𝑉</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a:effectLst/>
                            <a:latin typeface="Cambria Math" panose="02040503050406030204" pitchFamily="18" charset="0"/>
                            <a:cs typeface="Times New Roman" panose="02020603050405020304" pitchFamily="18" charset="0"/>
                          </a:rPr>
                        </m:ctrlPr>
                      </m:fPr>
                      <m:num>
                        <m:r>
                          <a:rPr lang="nl-NL" sz="4000" i="1">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4000" i="1">
                            <a:effectLst/>
                            <a:latin typeface="Cambria Math" panose="02040503050406030204" pitchFamily="18" charset="0"/>
                            <a:ea typeface="Calibri" panose="020F0502020204030204" pitchFamily="34" charset="0"/>
                            <a:cs typeface="Times New Roman" panose="02020603050405020304" pitchFamily="18" charset="0"/>
                          </a:rPr>
                          <m:t>2</m:t>
                        </m:r>
                      </m:den>
                    </m:f>
                    <m:r>
                      <a:rPr lang="en-US" sz="4000" i="1">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a:effectLst/>
                        <a:latin typeface="Cambria Math" panose="02040503050406030204" pitchFamily="18" charset="0"/>
                        <a:ea typeface="Calibri" panose="020F0502020204030204" pitchFamily="34" charset="0"/>
                      </a:rPr>
                      <m:t>h</m:t>
                    </m:r>
                  </m:oMath>
                </a14:m>
                <a:endParaRPr lang="en-US" sz="4000">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110" name="Vào http://fb.com/nkpowerskills tải game miễn phí"/>
              <p:cNvSpPr>
                <a:spLocks noRot="1" noChangeAspect="1" noMove="1" noResize="1" noEditPoints="1" noAdjustHandles="1" noChangeArrowheads="1" noChangeShapeType="1" noTextEdit="1"/>
              </p:cNvSpPr>
              <p:nvPr/>
            </p:nvSpPr>
            <p:spPr>
              <a:xfrm>
                <a:off x="10085275" y="4087492"/>
                <a:ext cx="6864895" cy="1918046"/>
              </a:xfrm>
              <a:prstGeom prst="rect">
                <a:avLst/>
              </a:prstGeom>
              <a:blipFill>
                <a:blip r:embed="rId18"/>
                <a:stretch>
                  <a:fillRect l="-3106"/>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1" name="ĐC SHARE MIỄN PHÍ BỞI NK POWERSKILLS"/>
              <p:cNvSpPr/>
              <p:nvPr/>
            </p:nvSpPr>
            <p:spPr>
              <a:xfrm>
                <a:off x="1241324" y="4076700"/>
                <a:ext cx="6991431" cy="191804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r>
                  <a:rPr lang="vi-VN" sz="4000">
                    <a:latin typeface="Arial" panose="020B0604020202020204" pitchFamily="34" charset="0"/>
                    <a:ea typeface="Times New Roman" panose="02020603050405020304" pitchFamily="18" charset="0"/>
                    <a:cs typeface="Arial" panose="020B0604020202020204" pitchFamily="34" charset="0"/>
                  </a:rPr>
                  <a:t>A. </a:t>
                </a:r>
                <a14:m>
                  <m:oMath xmlns:m="http://schemas.openxmlformats.org/officeDocument/2006/math">
                    <m:r>
                      <a:rPr lang="en-US" sz="4000" i="1" kern="100">
                        <a:latin typeface="Cambria Math" panose="02040503050406030204" pitchFamily="18" charset="0"/>
                        <a:ea typeface="Calibri" panose="020F0502020204030204" pitchFamily="34" charset="0"/>
                        <a:cs typeface="Times New Roman" panose="02020603050405020304" pitchFamily="18" charset="0"/>
                      </a:rPr>
                      <m:t>𝑉</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4000" i="1" kern="100">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effectLst/>
                        <a:latin typeface="Cambria Math" panose="02040503050406030204" pitchFamily="18" charset="0"/>
                        <a:ea typeface="Calibri" panose="020F0502020204030204" pitchFamily="34" charset="0"/>
                        <a:cs typeface="Times New Roman" panose="02020603050405020304" pitchFamily="18" charset="0"/>
                      </a:rPr>
                      <m:t>h</m:t>
                    </m:r>
                  </m:oMath>
                </a14:m>
                <a:endParaRPr lang="en-US" sz="4000" kern="1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11" name="ĐC SHARE MIỄN PHÍ BỞI NK POWERSKILLS"/>
              <p:cNvSpPr>
                <a:spLocks noRot="1" noChangeAspect="1" noMove="1" noResize="1" noEditPoints="1" noAdjustHandles="1" noChangeArrowheads="1" noChangeShapeType="1" noTextEdit="1"/>
              </p:cNvSpPr>
              <p:nvPr/>
            </p:nvSpPr>
            <p:spPr>
              <a:xfrm>
                <a:off x="1241324" y="4076700"/>
                <a:ext cx="6991431" cy="1918046"/>
              </a:xfrm>
              <a:prstGeom prst="rect">
                <a:avLst/>
              </a:prstGeom>
              <a:blipFill>
                <a:blip r:embed="rId19"/>
                <a:stretch>
                  <a:fillRect l="-3139"/>
                </a:stretch>
              </a:blipFill>
              <a:ln>
                <a:noFill/>
              </a:ln>
            </p:spPr>
            <p:txBody>
              <a:bodyPr/>
              <a:lstStyle/>
              <a:p>
                <a:r>
                  <a:rPr lang="en-US">
                    <a:noFill/>
                  </a:rPr>
                  <a:t> </a:t>
                </a:r>
              </a:p>
            </p:txBody>
          </p:sp>
        </mc:Fallback>
      </mc:AlternateContent>
      <p:pic>
        <p:nvPicPr>
          <p:cNvPr id="112" name="CẤM BUÔN BÁN, CẤM REUP" descr="Káº¿t quáº£ hÃ¬nh áº£nh cho right wrong tick icon"/>
          <p:cNvPicPr>
            <a:picLocks noChangeAspect="1" noChangeArrowheads="1"/>
          </p:cNvPicPr>
          <p:nvPr/>
        </p:nvPicPr>
        <p:blipFill rotWithShape="1">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706775" y="4176306"/>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13" name="Vào http://fb.com/nkpowerskills tải game miễn phí" descr="Káº¿t quáº£ hÃ¬nh áº£nh cho right wrong tick icon"/>
          <p:cNvPicPr>
            <a:picLocks noChangeAspect="1" noChangeArrowheads="1"/>
          </p:cNvPicPr>
          <p:nvPr/>
        </p:nvPicPr>
        <p:blipFill rotWithShape="1">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346024" y="4182982"/>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14" name="ĐC SHARE MIỄN PHÍ BỞI NK POWERSKILLS" descr="Káº¿t quáº£ hÃ¬nh áº£nh cho right wrong tick icon"/>
          <p:cNvPicPr>
            <a:picLocks noChangeAspect="1" noChangeArrowheads="1"/>
          </p:cNvPicPr>
          <p:nvPr/>
        </p:nvPicPr>
        <p:blipFill rotWithShape="1">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337254" y="6968154"/>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15" name="CẤM BUÔN BÁN, CẤM REUP" descr="Káº¿t quáº£ hÃ¬nh áº£nh cho right wrong tick icon"/>
          <p:cNvPicPr>
            <a:picLocks noChangeAspect="1" noChangeArrowheads="1"/>
          </p:cNvPicPr>
          <p:nvPr/>
        </p:nvPicPr>
        <p:blipFill rotWithShape="1">
          <a:blip r:embed="rId21"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6374837" y="6806357"/>
            <a:ext cx="2009398" cy="1766006"/>
          </a:xfrm>
          <a:prstGeom prst="rect">
            <a:avLst/>
          </a:prstGeom>
          <a:noFill/>
          <a:extLst>
            <a:ext uri="{909E8E84-426E-40DD-AFC4-6F175D3DCCD1}">
              <a14:hiddenFill xmlns:a14="http://schemas.microsoft.com/office/drawing/2010/main">
                <a:solidFill>
                  <a:srgbClr val="FFFFFF"/>
                </a:solidFill>
              </a14:hiddenFill>
            </a:ext>
          </a:extLst>
        </p:spPr>
      </p:pic>
      <p:pic>
        <p:nvPicPr>
          <p:cNvPr id="116" name="Vào http://fb.com/nkpowerskills tải game miễn phí"/>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5897246" y="3747452"/>
            <a:ext cx="7254618" cy="6595108"/>
          </a:xfrm>
          <a:prstGeom prst="rect">
            <a:avLst/>
          </a:prstGeom>
          <a:noFill/>
          <a:extLst>
            <a:ext uri="{909E8E84-426E-40DD-AFC4-6F175D3DCCD1}">
              <a14:hiddenFill xmlns:a14="http://schemas.microsoft.com/office/drawing/2010/main">
                <a:solidFill>
                  <a:srgbClr val="FFFFFF"/>
                </a:solidFill>
              </a14:hiddenFill>
            </a:ext>
          </a:extLst>
        </p:spPr>
      </p:pic>
      <p:sp>
        <p:nvSpPr>
          <p:cNvPr id="117" name="ĐC SHARE MIỄN PHÍ BỞI NK POWERSKILLS"/>
          <p:cNvSpPr txBox="1"/>
          <p:nvPr/>
        </p:nvSpPr>
        <p:spPr>
          <a:xfrm>
            <a:off x="2227420" y="1193715"/>
            <a:ext cx="14079380" cy="2123658"/>
          </a:xfrm>
          <a:prstGeom prst="rect">
            <a:avLst/>
          </a:prstGeom>
          <a:noFill/>
        </p:spPr>
        <p:txBody>
          <a:bodyPr wrap="square" rtlCol="0">
            <a:spAutoFit/>
          </a:bodyPr>
          <a:lstStyle/>
          <a:p>
            <a:pPr marR="30480" algn="ctr">
              <a:lnSpc>
                <a:spcPct val="150000"/>
              </a:lnSpc>
              <a:spcBef>
                <a:spcPts val="300"/>
              </a:spcBef>
              <a:spcAft>
                <a:spcPts val="300"/>
              </a:spcAft>
              <a:tabLst>
                <a:tab pos="1049655" algn="l"/>
              </a:tabLst>
            </a:pPr>
            <a:r>
              <a:rPr lang="fr-FR" sz="4400" b="1">
                <a:solidFill>
                  <a:schemeClr val="bg1"/>
                </a:solidFill>
                <a:latin typeface="Arial" panose="020B0604020202020204" pitchFamily="34" charset="0"/>
                <a:ea typeface="Times New Roman" panose="02020603050405020304" pitchFamily="18" charset="0"/>
                <a:cs typeface="Arial" panose="020B0604020202020204" pitchFamily="34" charset="0"/>
              </a:rPr>
              <a:t>Câu 1.</a:t>
            </a:r>
            <a:r>
              <a:rPr lang="fr-FR" sz="440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fr-FR" sz="4400">
                <a:solidFill>
                  <a:schemeClr val="bg1"/>
                </a:solidFill>
                <a:latin typeface="Arial" panose="020B0604020202020204" pitchFamily="34" charset="0"/>
                <a:ea typeface="Times New Roman" panose="02020603050405020304" pitchFamily="18" charset="0"/>
                <a:cs typeface="Arial" panose="020B0604020202020204" pitchFamily="34" charset="0"/>
              </a:rPr>
              <a:t>Thể tích của khối chóp có diện tích đáy bằng S, chiều cao bằng h là:</a:t>
            </a:r>
            <a:endParaRPr lang="en-US" sz="44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 name="Rounded Rectangle 1"/>
          <p:cNvSpPr/>
          <p:nvPr/>
        </p:nvSpPr>
        <p:spPr>
          <a:xfrm>
            <a:off x="-1524000" y="11239500"/>
            <a:ext cx="21412200" cy="3581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680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08"/>
                                        </p:tgtEl>
                                        <p:attrNameLst>
                                          <p:attrName>style.visibility</p:attrName>
                                        </p:attrNameLst>
                                      </p:cBhvr>
                                      <p:to>
                                        <p:strVal val="visible"/>
                                      </p:to>
                                    </p:set>
                                    <p:animEffect transition="in" filter="fade">
                                      <p:cBhvr>
                                        <p:cTn id="10" dur="500"/>
                                        <p:tgtEl>
                                          <p:spTgt spid="108"/>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fade">
                                      <p:cBhvr>
                                        <p:cTn id="13" dur="500"/>
                                        <p:tgtEl>
                                          <p:spTgt spid="109"/>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110"/>
                                        </p:tgtEl>
                                        <p:attrNameLst>
                                          <p:attrName>style.visibility</p:attrName>
                                        </p:attrNameLst>
                                      </p:cBhvr>
                                      <p:to>
                                        <p:strVal val="visible"/>
                                      </p:to>
                                    </p:set>
                                    <p:animEffect transition="in" filter="fade">
                                      <p:cBhvr>
                                        <p:cTn id="16" dur="500"/>
                                        <p:tgtEl>
                                          <p:spTgt spid="110"/>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17"/>
                                        </p:tgtEl>
                                        <p:attrNameLst>
                                          <p:attrName>style.visibility</p:attrName>
                                        </p:attrNameLst>
                                      </p:cBhvr>
                                      <p:to>
                                        <p:strVal val="visible"/>
                                      </p:to>
                                    </p:set>
                                    <p:animEffect transition="in" filter="fade">
                                      <p:cBhvr>
                                        <p:cTn id="2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09"/>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4"/>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116"/>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116"/>
                                        </p:tgtEl>
                                      </p:cBhvr>
                                    </p:animEffect>
                                    <p:set>
                                      <p:cBhvr>
                                        <p:cTn id="34" dur="1" fill="hold">
                                          <p:stCondLst>
                                            <p:cond delay="4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109"/>
                  </p:tgtEl>
                </p:cond>
              </p:nextCondLst>
            </p:seq>
            <p:seq concurrent="1" nextAc="seek">
              <p:cTn id="35" restart="whenNotActive" fill="hold" evtFilter="cancelBubble" nodeType="interactiveSeq">
                <p:stCondLst>
                  <p:cond evt="onClick" delay="0">
                    <p:tgtEl>
                      <p:spTgt spid="111"/>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2"/>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116"/>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116"/>
                                        </p:tgtEl>
                                      </p:cBhvr>
                                    </p:animEffect>
                                    <p:set>
                                      <p:cBhvr>
                                        <p:cTn id="46" dur="1" fill="hold">
                                          <p:stCondLst>
                                            <p:cond delay="4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111"/>
                  </p:tgtEl>
                </p:cond>
              </p:nextCondLst>
            </p:seq>
            <p:seq concurrent="1" nextAc="seek">
              <p:cTn id="47" restart="whenNotActive" fill="hold" evtFilter="cancelBubble" nodeType="interactiveSeq">
                <p:stCondLst>
                  <p:cond evt="onClick" delay="0">
                    <p:tgtEl>
                      <p:spTgt spid="110"/>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13"/>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116"/>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116"/>
                                        </p:tgtEl>
                                      </p:cBhvr>
                                    </p:animEffect>
                                    <p:set>
                                      <p:cBhvr>
                                        <p:cTn id="58" dur="1" fill="hold">
                                          <p:stCondLst>
                                            <p:cond delay="499"/>
                                          </p:stCondLst>
                                        </p:cTn>
                                        <p:tgtEl>
                                          <p:spTgt spid="116"/>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59" restart="whenNotActive" fill="hold" evtFilter="cancelBubble" nodeType="interactiveSeq">
                <p:stCondLst>
                  <p:cond evt="onClick" delay="0">
                    <p:tgtEl>
                      <p:spTgt spid="108"/>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15"/>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Am-thanh-tra-loi-dung-www_nhacchuongvui_com.wav"/>
                                        </p:tgtEl>
                                      </p:cMediaNode>
                                    </p:audio>
                                  </p:subTnLst>
                                </p:cTn>
                              </p:par>
                            </p:childTnLst>
                          </p:cTn>
                        </p:par>
                        <p:par>
                          <p:cTn id="64" fill="hold">
                            <p:stCondLst>
                              <p:cond delay="0"/>
                            </p:stCondLst>
                            <p:childTnLst>
                              <p:par>
                                <p:cTn id="65" presetID="10" presetClass="exit" presetSubtype="0" fill="hold" nodeType="afterEffect">
                                  <p:stCondLst>
                                    <p:cond delay="500"/>
                                  </p:stCondLst>
                                  <p:childTnLst>
                                    <p:animEffect transition="out" filter="fade">
                                      <p:cBhvr>
                                        <p:cTn id="66" dur="500"/>
                                        <p:tgtEl>
                                          <p:spTgt spid="114"/>
                                        </p:tgtEl>
                                      </p:cBhvr>
                                    </p:animEffect>
                                    <p:set>
                                      <p:cBhvr>
                                        <p:cTn id="67" dur="1" fill="hold">
                                          <p:stCondLst>
                                            <p:cond delay="499"/>
                                          </p:stCondLst>
                                        </p:cTn>
                                        <p:tgtEl>
                                          <p:spTgt spid="114"/>
                                        </p:tgtEl>
                                        <p:attrNameLst>
                                          <p:attrName>style.visibility</p:attrName>
                                        </p:attrNameLst>
                                      </p:cBhvr>
                                      <p:to>
                                        <p:strVal val="hidden"/>
                                      </p:to>
                                    </p:set>
                                  </p:childTnLst>
                                </p:cTn>
                              </p:par>
                              <p:par>
                                <p:cTn id="68" presetID="10" presetClass="exit" presetSubtype="0" fill="hold" nodeType="withEffect">
                                  <p:stCondLst>
                                    <p:cond delay="500"/>
                                  </p:stCondLst>
                                  <p:childTnLst>
                                    <p:animEffect transition="out" filter="fade">
                                      <p:cBhvr>
                                        <p:cTn id="69" dur="500"/>
                                        <p:tgtEl>
                                          <p:spTgt spid="116"/>
                                        </p:tgtEl>
                                      </p:cBhvr>
                                    </p:animEffect>
                                    <p:set>
                                      <p:cBhvr>
                                        <p:cTn id="70" dur="1" fill="hold">
                                          <p:stCondLst>
                                            <p:cond delay="499"/>
                                          </p:stCondLst>
                                        </p:cTn>
                                        <p:tgtEl>
                                          <p:spTgt spid="116"/>
                                        </p:tgtEl>
                                        <p:attrNameLst>
                                          <p:attrName>style.visibility</p:attrName>
                                        </p:attrNameLst>
                                      </p:cBhvr>
                                      <p:to>
                                        <p:strVal val="hidden"/>
                                      </p:to>
                                    </p:set>
                                  </p:childTnLst>
                                </p:cTn>
                              </p:par>
                              <p:par>
                                <p:cTn id="71" presetID="10" presetClass="exit" presetSubtype="0" fill="hold" nodeType="withEffect">
                                  <p:stCondLst>
                                    <p:cond delay="500"/>
                                  </p:stCondLst>
                                  <p:childTnLst>
                                    <p:animEffect transition="out" filter="fade">
                                      <p:cBhvr>
                                        <p:cTn id="72" dur="500"/>
                                        <p:tgtEl>
                                          <p:spTgt spid="112"/>
                                        </p:tgtEl>
                                      </p:cBhvr>
                                    </p:animEffect>
                                    <p:set>
                                      <p:cBhvr>
                                        <p:cTn id="73" dur="1" fill="hold">
                                          <p:stCondLst>
                                            <p:cond delay="499"/>
                                          </p:stCondLst>
                                        </p:cTn>
                                        <p:tgtEl>
                                          <p:spTgt spid="112"/>
                                        </p:tgtEl>
                                        <p:attrNameLst>
                                          <p:attrName>style.visibility</p:attrName>
                                        </p:attrNameLst>
                                      </p:cBhvr>
                                      <p:to>
                                        <p:strVal val="hidden"/>
                                      </p:to>
                                    </p:set>
                                  </p:childTnLst>
                                </p:cTn>
                              </p:par>
                              <p:par>
                                <p:cTn id="74" presetID="10" presetClass="exit" presetSubtype="0" fill="hold" nodeType="withEffect">
                                  <p:stCondLst>
                                    <p:cond delay="500"/>
                                  </p:stCondLst>
                                  <p:childTnLst>
                                    <p:animEffect transition="out" filter="fade">
                                      <p:cBhvr>
                                        <p:cTn id="75" dur="500"/>
                                        <p:tgtEl>
                                          <p:spTgt spid="113"/>
                                        </p:tgtEl>
                                      </p:cBhvr>
                                    </p:animEffect>
                                    <p:set>
                                      <p:cBhvr>
                                        <p:cTn id="76" dur="1" fill="hold">
                                          <p:stCondLst>
                                            <p:cond delay="499"/>
                                          </p:stCondLst>
                                        </p:cTn>
                                        <p:tgtEl>
                                          <p:spTgt spid="113"/>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115"/>
                                        </p:tgtEl>
                                      </p:cBhvr>
                                    </p:animEffect>
                                    <p:set>
                                      <p:cBhvr>
                                        <p:cTn id="79" dur="1" fill="hold">
                                          <p:stCondLst>
                                            <p:cond delay="499"/>
                                          </p:stCondLst>
                                        </p:cTn>
                                        <p:tgtEl>
                                          <p:spTgt spid="115"/>
                                        </p:tgtEl>
                                        <p:attrNameLst>
                                          <p:attrName>style.visibility</p:attrName>
                                        </p:attrNameLst>
                                      </p:cBhvr>
                                      <p:to>
                                        <p:strVal val="hidden"/>
                                      </p:to>
                                    </p:set>
                                  </p:childTnLst>
                                </p:cTn>
                              </p:par>
                              <p:par>
                                <p:cTn id="80" presetID="10" presetClass="exit" presetSubtype="0" fill="hold" grpId="0" nodeType="withEffect">
                                  <p:stCondLst>
                                    <p:cond delay="500"/>
                                  </p:stCondLst>
                                  <p:childTnLst>
                                    <p:animEffect transition="out" filter="fade">
                                      <p:cBhvr>
                                        <p:cTn id="81" dur="500"/>
                                        <p:tgtEl>
                                          <p:spTgt spid="107"/>
                                        </p:tgtEl>
                                      </p:cBhvr>
                                    </p:animEffect>
                                    <p:set>
                                      <p:cBhvr>
                                        <p:cTn id="82" dur="1" fill="hold">
                                          <p:stCondLst>
                                            <p:cond delay="499"/>
                                          </p:stCondLst>
                                        </p:cTn>
                                        <p:tgtEl>
                                          <p:spTgt spid="107"/>
                                        </p:tgtEl>
                                        <p:attrNameLst>
                                          <p:attrName>style.visibility</p:attrName>
                                        </p:attrNameLst>
                                      </p:cBhvr>
                                      <p:to>
                                        <p:strVal val="hidden"/>
                                      </p:to>
                                    </p:set>
                                  </p:childTnLst>
                                </p:cTn>
                              </p:par>
                              <p:par>
                                <p:cTn id="83" presetID="10" presetClass="exit" presetSubtype="0" fill="hold" grpId="0" nodeType="withEffect">
                                  <p:stCondLst>
                                    <p:cond delay="500"/>
                                  </p:stCondLst>
                                  <p:childTnLst>
                                    <p:animEffect transition="out" filter="fade">
                                      <p:cBhvr>
                                        <p:cTn id="84" dur="500"/>
                                        <p:tgtEl>
                                          <p:spTgt spid="108"/>
                                        </p:tgtEl>
                                      </p:cBhvr>
                                    </p:animEffect>
                                    <p:set>
                                      <p:cBhvr>
                                        <p:cTn id="85" dur="1" fill="hold">
                                          <p:stCondLst>
                                            <p:cond delay="499"/>
                                          </p:stCondLst>
                                        </p:cTn>
                                        <p:tgtEl>
                                          <p:spTgt spid="108"/>
                                        </p:tgtEl>
                                        <p:attrNameLst>
                                          <p:attrName>style.visibility</p:attrName>
                                        </p:attrNameLst>
                                      </p:cBhvr>
                                      <p:to>
                                        <p:strVal val="hidden"/>
                                      </p:to>
                                    </p:set>
                                  </p:childTnLst>
                                </p:cTn>
                              </p:par>
                              <p:par>
                                <p:cTn id="86" presetID="10" presetClass="exit" presetSubtype="0" fill="hold" grpId="0" nodeType="withEffect">
                                  <p:stCondLst>
                                    <p:cond delay="500"/>
                                  </p:stCondLst>
                                  <p:childTnLst>
                                    <p:animEffect transition="out" filter="fade">
                                      <p:cBhvr>
                                        <p:cTn id="87" dur="500"/>
                                        <p:tgtEl>
                                          <p:spTgt spid="109"/>
                                        </p:tgtEl>
                                      </p:cBhvr>
                                    </p:animEffect>
                                    <p:set>
                                      <p:cBhvr>
                                        <p:cTn id="88" dur="1" fill="hold">
                                          <p:stCondLst>
                                            <p:cond delay="499"/>
                                          </p:stCondLst>
                                        </p:cTn>
                                        <p:tgtEl>
                                          <p:spTgt spid="109"/>
                                        </p:tgtEl>
                                        <p:attrNameLst>
                                          <p:attrName>style.visibility</p:attrName>
                                        </p:attrNameLst>
                                      </p:cBhvr>
                                      <p:to>
                                        <p:strVal val="hidden"/>
                                      </p:to>
                                    </p:set>
                                  </p:childTnLst>
                                </p:cTn>
                              </p:par>
                              <p:par>
                                <p:cTn id="89" presetID="10" presetClass="exit" presetSubtype="0" fill="hold" grpId="0" nodeType="withEffect">
                                  <p:stCondLst>
                                    <p:cond delay="500"/>
                                  </p:stCondLst>
                                  <p:childTnLst>
                                    <p:animEffect transition="out" filter="fade">
                                      <p:cBhvr>
                                        <p:cTn id="90" dur="500"/>
                                        <p:tgtEl>
                                          <p:spTgt spid="110"/>
                                        </p:tgtEl>
                                      </p:cBhvr>
                                    </p:animEffect>
                                    <p:set>
                                      <p:cBhvr>
                                        <p:cTn id="91" dur="1" fill="hold">
                                          <p:stCondLst>
                                            <p:cond delay="499"/>
                                          </p:stCondLst>
                                        </p:cTn>
                                        <p:tgtEl>
                                          <p:spTgt spid="110"/>
                                        </p:tgtEl>
                                        <p:attrNameLst>
                                          <p:attrName>style.visibility</p:attrName>
                                        </p:attrNameLst>
                                      </p:cBhvr>
                                      <p:to>
                                        <p:strVal val="hidden"/>
                                      </p:to>
                                    </p:set>
                                  </p:childTnLst>
                                </p:cTn>
                              </p:par>
                              <p:par>
                                <p:cTn id="92" presetID="10" presetClass="exit" presetSubtype="0" fill="hold" grpId="0" nodeType="withEffect">
                                  <p:stCondLst>
                                    <p:cond delay="500"/>
                                  </p:stCondLst>
                                  <p:childTnLst>
                                    <p:animEffect transition="out" filter="fade">
                                      <p:cBhvr>
                                        <p:cTn id="93" dur="500"/>
                                        <p:tgtEl>
                                          <p:spTgt spid="111"/>
                                        </p:tgtEl>
                                      </p:cBhvr>
                                    </p:animEffect>
                                    <p:set>
                                      <p:cBhvr>
                                        <p:cTn id="94" dur="1" fill="hold">
                                          <p:stCondLst>
                                            <p:cond delay="499"/>
                                          </p:stCondLst>
                                        </p:cTn>
                                        <p:tgtEl>
                                          <p:spTgt spid="111"/>
                                        </p:tgtEl>
                                        <p:attrNameLst>
                                          <p:attrName>style.visibility</p:attrName>
                                        </p:attrNameLst>
                                      </p:cBhvr>
                                      <p:to>
                                        <p:strVal val="hidden"/>
                                      </p:to>
                                    </p:set>
                                  </p:childTnLst>
                                </p:cTn>
                              </p:par>
                              <p:par>
                                <p:cTn id="95" presetID="10" presetClass="exit" presetSubtype="0" fill="hold" grpId="0" nodeType="withEffect">
                                  <p:stCondLst>
                                    <p:cond delay="500"/>
                                  </p:stCondLst>
                                  <p:childTnLst>
                                    <p:animEffect transition="out" filter="fade">
                                      <p:cBhvr>
                                        <p:cTn id="96" dur="500"/>
                                        <p:tgtEl>
                                          <p:spTgt spid="117"/>
                                        </p:tgtEl>
                                      </p:cBhvr>
                                    </p:animEffect>
                                    <p:set>
                                      <p:cBhvr>
                                        <p:cTn id="97" dur="1" fill="hold">
                                          <p:stCondLst>
                                            <p:cond delay="499"/>
                                          </p:stCondLst>
                                        </p:cTn>
                                        <p:tgtEl>
                                          <p:spTgt spid="117"/>
                                        </p:tgtEl>
                                        <p:attrNameLst>
                                          <p:attrName>style.visibility</p:attrName>
                                        </p:attrNameLst>
                                      </p:cBhvr>
                                      <p:to>
                                        <p:strVal val="hidden"/>
                                      </p:to>
                                    </p:set>
                                  </p:childTnLst>
                                </p:cTn>
                              </p:par>
                            </p:childTnLst>
                          </p:cTn>
                        </p:par>
                        <p:par>
                          <p:cTn id="98" fill="hold">
                            <p:stCondLst>
                              <p:cond delay="1000"/>
                            </p:stCondLst>
                            <p:childTnLst>
                              <p:par>
                                <p:cTn id="99" presetID="0" presetClass="path" presetSubtype="0" accel="50000" decel="50000" fill="hold" nodeType="afterEffect">
                                  <p:stCondLst>
                                    <p:cond delay="0"/>
                                  </p:stCondLst>
                                  <p:childTnLst>
                                    <p:animMotion origin="layout" path="M 1.45833E-6 4.07407E-6 L 1.45833E-6 4.07407E-6 C 0.00312 -0.00325 0.00611 -0.00672 0.00937 -0.00926 C 0.0164 -0.01528 0.01406 -0.01135 0.02083 -0.01482 C 0.02369 -0.01644 0.02929 -0.02176 0.03229 -0.02223 L 0.0427 -0.02408 C 0.05273 -0.03125 0.04375 -0.02616 0.06041 -0.02963 C 0.06458 -0.03079 0.06875 -0.03195 0.07291 -0.03334 C 0.0763 -0.03473 0.07968 -0.03704 0.08333 -0.03704 L 0.19895 -0.03889 L 0.26145 -0.03704 C 0.2625 -0.03704 0.26341 -0.03588 0.26458 -0.03519 C 0.26601 -0.0345 0.27018 -0.03311 0.27187 -0.03149 C 0.27291 -0.03056 0.27382 -0.02871 0.275 -0.02778 C 0.27695 -0.02639 0.27916 -0.02547 0.28125 -0.02408 L 0.28437 -0.02223 " pathEditMode="relative" ptsTypes="AAAAAAAAAAAAAAAA">
                                      <p:cBhvr>
                                        <p:cTn id="100" dur="2000" fill="hold"/>
                                        <p:tgtEl>
                                          <p:spTgt spid="77"/>
                                        </p:tgtEl>
                                        <p:attrNameLst>
                                          <p:attrName>ppt_x</p:attrName>
                                          <p:attrName>ppt_y</p:attrName>
                                        </p:attrNameLst>
                                      </p:cBhvr>
                                    </p:animMotion>
                                  </p:childTnLst>
                                </p:cTn>
                              </p:par>
                            </p:childTnLst>
                          </p:cTn>
                        </p:par>
                        <p:par>
                          <p:cTn id="101" fill="hold">
                            <p:stCondLst>
                              <p:cond delay="3000"/>
                            </p:stCondLst>
                            <p:childTnLst>
                              <p:par>
                                <p:cTn id="102" presetID="10" presetClass="exit" presetSubtype="0" fill="hold" nodeType="afterEffect">
                                  <p:stCondLst>
                                    <p:cond delay="0"/>
                                  </p:stCondLst>
                                  <p:childTnLst>
                                    <p:animEffect transition="out" filter="fade">
                                      <p:cBhvr>
                                        <p:cTn id="103" dur="500"/>
                                        <p:tgtEl>
                                          <p:spTgt spid="77"/>
                                        </p:tgtEl>
                                      </p:cBhvr>
                                    </p:animEffect>
                                    <p:set>
                                      <p:cBhvr>
                                        <p:cTn id="104" dur="1" fill="hold">
                                          <p:stCondLst>
                                            <p:cond delay="499"/>
                                          </p:stCondLst>
                                        </p:cTn>
                                        <p:tgtEl>
                                          <p:spTgt spid="77"/>
                                        </p:tgtEl>
                                        <p:attrNameLst>
                                          <p:attrName>style.visibility</p:attrName>
                                        </p:attrNameLst>
                                      </p:cBhvr>
                                      <p:to>
                                        <p:strVal val="hidden"/>
                                      </p:to>
                                    </p:set>
                                  </p:childTnLst>
                                </p:cTn>
                              </p:par>
                            </p:childTnLst>
                          </p:cTn>
                        </p:par>
                        <p:par>
                          <p:cTn id="105" fill="hold">
                            <p:stCondLst>
                              <p:cond delay="3500"/>
                            </p:stCondLst>
                            <p:childTnLst>
                              <p:par>
                                <p:cTn id="106" presetID="10" presetClass="exit" presetSubtype="0" fill="hold" nodeType="afterEffect">
                                  <p:stCondLst>
                                    <p:cond delay="0"/>
                                  </p:stCondLst>
                                  <p:childTnLst>
                                    <p:animEffect transition="out" filter="fade">
                                      <p:cBhvr>
                                        <p:cTn id="107" dur="500"/>
                                        <p:tgtEl>
                                          <p:spTgt spid="65"/>
                                        </p:tgtEl>
                                      </p:cBhvr>
                                    </p:animEffect>
                                    <p:set>
                                      <p:cBhvr>
                                        <p:cTn id="108" dur="1" fill="hold">
                                          <p:stCondLst>
                                            <p:cond delay="499"/>
                                          </p:stCondLst>
                                        </p:cTn>
                                        <p:tgtEl>
                                          <p:spTgt spid="65"/>
                                        </p:tgtEl>
                                        <p:attrNameLst>
                                          <p:attrName>style.visibility</p:attrName>
                                        </p:attrNameLst>
                                      </p:cBhvr>
                                      <p:to>
                                        <p:strVal val="hidden"/>
                                      </p:to>
                                    </p:set>
                                  </p:childTnLst>
                                </p:cTn>
                              </p:par>
                              <p:par>
                                <p:cTn id="109" presetID="10" presetClass="entr" presetSubtype="0" fill="hold" nodeType="with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fade">
                                      <p:cBhvr>
                                        <p:cTn id="111" dur="500"/>
                                        <p:tgtEl>
                                          <p:spTgt spid="3"/>
                                        </p:tgtEl>
                                      </p:cBhvr>
                                    </p:animEffect>
                                  </p:childTnLst>
                                </p:cTn>
                              </p:par>
                            </p:childTnLst>
                          </p:cTn>
                        </p:par>
                      </p:childTnLst>
                    </p:cTn>
                  </p:par>
                </p:childTnLst>
              </p:cTn>
              <p:nextCondLst>
                <p:cond evt="onClick" delay="0">
                  <p:tgtEl>
                    <p:spTgt spid="108"/>
                  </p:tgtEl>
                </p:cond>
              </p:nextCondLst>
            </p:seq>
          </p:childTnLst>
        </p:cTn>
      </p:par>
    </p:tnLst>
    <p:bldLst>
      <p:bldP spid="107" grpId="0" animBg="1"/>
      <p:bldP spid="107" grpId="1" animBg="1"/>
      <p:bldP spid="108" grpId="0" animBg="1"/>
      <p:bldP spid="108" grpId="1" animBg="1"/>
      <p:bldP spid="109" grpId="0" animBg="1"/>
      <p:bldP spid="109" grpId="1" animBg="1"/>
      <p:bldP spid="110" grpId="0" animBg="1"/>
      <p:bldP spid="110" grpId="1" animBg="1"/>
      <p:bldP spid="111" grpId="0" animBg="1"/>
      <p:bldP spid="111" grpId="1" animBg="1"/>
      <p:bldP spid="117" grpId="0"/>
      <p:bldP spid="11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pic>
        <p:nvPicPr>
          <p:cNvPr id="8" name="Picture 7"/>
          <p:cNvPicPr>
            <a:picLocks noChangeAspect="1"/>
          </p:cNvPicPr>
          <p:nvPr/>
        </p:nvPicPr>
        <p:blipFill>
          <a:blip r:embed="rId4"/>
          <a:stretch>
            <a:fillRect/>
          </a:stretch>
        </p:blipFill>
        <p:spPr>
          <a:xfrm>
            <a:off x="-76200" y="250658"/>
            <a:ext cx="18022359" cy="9829800"/>
          </a:xfrm>
          <a:prstGeom prst="rect">
            <a:avLst/>
          </a:prstGeom>
        </p:spPr>
      </p:pic>
      <p:sp>
        <p:nvSpPr>
          <p:cNvPr id="9" name="Google Shape;911;p39"/>
          <p:cNvSpPr txBox="1">
            <a:spLocks/>
          </p:cNvSpPr>
          <p:nvPr/>
        </p:nvSpPr>
        <p:spPr>
          <a:xfrm>
            <a:off x="1426500" y="1353900"/>
            <a:ext cx="15435000" cy="1046400"/>
          </a:xfrm>
          <a:prstGeom prst="rect">
            <a:avLst/>
          </a:prstGeom>
        </p:spPr>
        <p:txBody>
          <a:bodyPr spcFirstLastPara="1" wrap="square" lIns="182850" tIns="182850" rIns="182850" bIns="18285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600" b="1">
                <a:solidFill>
                  <a:srgbClr val="C00000"/>
                </a:solidFill>
                <a:latin typeface="Arial" panose="020B0604020202020204" pitchFamily="34" charset="0"/>
                <a:cs typeface="Arial" panose="020B0604020202020204" pitchFamily="34" charset="0"/>
              </a:rPr>
              <a:t>KHỞI ĐỘNG</a:t>
            </a:r>
            <a:endParaRPr lang="en-US" sz="6600" b="1" dirty="0">
              <a:solidFill>
                <a:srgbClr val="C00000"/>
              </a:solidFill>
              <a:latin typeface="Arial" panose="020B0604020202020204" pitchFamily="34" charset="0"/>
              <a:cs typeface="Arial" panose="020B0604020202020204" pitchFamily="34" charset="0"/>
            </a:endParaRPr>
          </a:p>
        </p:txBody>
      </p:sp>
      <p:grpSp>
        <p:nvGrpSpPr>
          <p:cNvPr id="5" name="Group 4"/>
          <p:cNvGrpSpPr/>
          <p:nvPr/>
        </p:nvGrpSpPr>
        <p:grpSpPr>
          <a:xfrm>
            <a:off x="1295400" y="3442735"/>
            <a:ext cx="6943461" cy="4708981"/>
            <a:chOff x="1336727" y="3202779"/>
            <a:chExt cx="6943461" cy="4708981"/>
          </a:xfrm>
        </p:grpSpPr>
        <p:sp>
          <p:nvSpPr>
            <p:cNvPr id="10" name="Rectangle 9"/>
            <p:cNvSpPr/>
            <p:nvPr/>
          </p:nvSpPr>
          <p:spPr>
            <a:xfrm>
              <a:off x="2528147" y="3202779"/>
              <a:ext cx="5752041" cy="4708981"/>
            </a:xfrm>
            <a:prstGeom prst="rect">
              <a:avLst/>
            </a:prstGeom>
          </p:spPr>
          <p:txBody>
            <a:bodyPr wrap="square">
              <a:spAutoFit/>
            </a:bodyPr>
            <a:lstStyle/>
            <a:p>
              <a:pPr algn="just" defTabSz="1828800">
                <a:lnSpc>
                  <a:spcPct val="150000"/>
                </a:lnSpc>
                <a:buClr>
                  <a:srgbClr val="000000"/>
                </a:buClr>
              </a:pPr>
              <a:r>
                <a:rPr lang="vi-VN" sz="4000" kern="100">
                  <a:solidFill>
                    <a:srgbClr val="000000"/>
                  </a:solidFill>
                  <a:ea typeface="Calibri" panose="020F0502020204030204" pitchFamily="34" charset="0"/>
                  <a:cs typeface="Times New Roman" panose="02020603050405020304" pitchFamily="18" charset="0"/>
                  <a:sym typeface="Arial"/>
                </a:rPr>
                <a:t>Tính thể tích của căn phòng có dạng hình hộp chữ nhật có chiều rộng 5m, chiều dài 6m, chiều cao 3,5 m?</a:t>
              </a:r>
              <a:endParaRPr lang="en-US" sz="4000" kern="100" dirty="0">
                <a:solidFill>
                  <a:srgbClr val="000000"/>
                </a:solidFill>
                <a:latin typeface="Arial"/>
                <a:ea typeface="Calibri" panose="020F0502020204030204" pitchFamily="34" charset="0"/>
                <a:cs typeface="Times New Roman" panose="02020603050405020304" pitchFamily="18" charset="0"/>
                <a:sym typeface="Arial"/>
              </a:endParaRPr>
            </a:p>
          </p:txBody>
        </p:sp>
        <p:pic>
          <p:nvPicPr>
            <p:cNvPr id="4" name="Picture 3"/>
            <p:cNvPicPr>
              <a:picLocks noChangeAspect="1"/>
            </p:cNvPicPr>
            <p:nvPr/>
          </p:nvPicPr>
          <p:blipFill>
            <a:blip r:embed="rId5"/>
            <a:stretch>
              <a:fillRect/>
            </a:stretch>
          </p:blipFill>
          <p:spPr>
            <a:xfrm>
              <a:off x="1336727" y="3493863"/>
              <a:ext cx="1011900" cy="1011900"/>
            </a:xfrm>
            <a:prstGeom prst="rect">
              <a:avLst/>
            </a:prstGeom>
          </p:spPr>
        </p:pic>
      </p:grpSp>
      <p:pic>
        <p:nvPicPr>
          <p:cNvPr id="6" name="Picture 5"/>
          <p:cNvPicPr>
            <a:picLocks noChangeAspect="1"/>
          </p:cNvPicPr>
          <p:nvPr/>
        </p:nvPicPr>
        <p:blipFill>
          <a:blip r:embed="rId6"/>
          <a:stretch>
            <a:fillRect/>
          </a:stretch>
        </p:blipFill>
        <p:spPr>
          <a:xfrm>
            <a:off x="8919411" y="3467100"/>
            <a:ext cx="8057147" cy="4803049"/>
          </a:xfrm>
          <a:prstGeom prst="rect">
            <a:avLst/>
          </a:prstGeom>
        </p:spPr>
      </p:pic>
    </p:spTree>
    <p:extLst>
      <p:ext uri="{BB962C8B-B14F-4D97-AF65-F5344CB8AC3E}">
        <p14:creationId xmlns:p14="http://schemas.microsoft.com/office/powerpoint/2010/main" val="139557869"/>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5"/>
          <a:srcRect l="-164" t="14186" r="164" b="3656"/>
          <a:stretch/>
        </p:blipFill>
        <p:spPr>
          <a:xfrm>
            <a:off x="-18298" y="0"/>
            <a:ext cx="18288000" cy="10287000"/>
          </a:xfrm>
          <a:prstGeom prst="rect">
            <a:avLst/>
          </a:prstGeom>
        </p:spPr>
      </p:pic>
      <p:grpSp>
        <p:nvGrpSpPr>
          <p:cNvPr id="2" name="Group 1"/>
          <p:cNvGrpSpPr/>
          <p:nvPr/>
        </p:nvGrpSpPr>
        <p:grpSpPr>
          <a:xfrm>
            <a:off x="45686" y="4239130"/>
            <a:ext cx="18385516" cy="10583280"/>
            <a:chOff x="182857" y="2964780"/>
            <a:chExt cx="12257011" cy="7055520"/>
          </a:xfrm>
        </p:grpSpPr>
        <p:grpSp>
          <p:nvGrpSpPr>
            <p:cNvPr id="36" name="Group 35"/>
            <p:cNvGrpSpPr/>
            <p:nvPr/>
          </p:nvGrpSpPr>
          <p:grpSpPr>
            <a:xfrm>
              <a:off x="6391934" y="2964780"/>
              <a:ext cx="3561237" cy="3561237"/>
              <a:chOff x="4475181" y="3174988"/>
              <a:chExt cx="3241638" cy="3241638"/>
            </a:xfrm>
          </p:grpSpPr>
          <p:sp>
            <p:nvSpPr>
              <p:cNvPr id="37" name="Oval 36"/>
              <p:cNvSpPr/>
              <p:nvPr/>
            </p:nvSpPr>
            <p:spPr>
              <a:xfrm>
                <a:off x="5311375" y="4047526"/>
                <a:ext cx="1277670" cy="1169076"/>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8" name="Oval 37"/>
              <p:cNvSpPr/>
              <p:nvPr/>
            </p:nvSpPr>
            <p:spPr>
              <a:xfrm>
                <a:off x="5779733" y="5155369"/>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9" name="Oval 38"/>
              <p:cNvSpPr/>
              <p:nvPr/>
            </p:nvSpPr>
            <p:spPr>
              <a:xfrm>
                <a:off x="5690462" y="5403343"/>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0" name="Oval 39"/>
              <p:cNvSpPr/>
              <p:nvPr/>
            </p:nvSpPr>
            <p:spPr>
              <a:xfrm>
                <a:off x="5839246" y="5510901"/>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1" name="Oval 40"/>
              <p:cNvSpPr/>
              <p:nvPr/>
            </p:nvSpPr>
            <p:spPr>
              <a:xfrm>
                <a:off x="5392894" y="5509562"/>
                <a:ext cx="297568" cy="247973"/>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2" name="Oval 41"/>
              <p:cNvSpPr/>
              <p:nvPr/>
            </p:nvSpPr>
            <p:spPr>
              <a:xfrm rot="20175245">
                <a:off x="6384021" y="5403353"/>
                <a:ext cx="455310" cy="294827"/>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43" name="Picture 42"/>
              <p:cNvPicPr>
                <a:picLocks noChangeAspect="1"/>
              </p:cNvPicPr>
              <p:nvPr/>
            </p:nvPicPr>
            <p:blipFill>
              <a:blip r:embed="rId6">
                <a:clrChange>
                  <a:clrFrom>
                    <a:srgbClr val="FCFEFC"/>
                  </a:clrFrom>
                  <a:clrTo>
                    <a:srgbClr val="FCFEFC">
                      <a:alpha val="0"/>
                    </a:srgbClr>
                  </a:clrTo>
                </a:clrChange>
                <a:extLst>
                  <a:ext uri="{28A0092B-C50C-407E-A947-70E740481C1C}">
                    <a14:useLocalDpi xmlns:a14="http://schemas.microsoft.com/office/drawing/2010/main" val="0"/>
                  </a:ext>
                </a:extLst>
              </a:blip>
              <a:stretch>
                <a:fillRect/>
              </a:stretch>
            </p:blipFill>
            <p:spPr>
              <a:xfrm>
                <a:off x="4475181" y="3174988"/>
                <a:ext cx="3241638" cy="3241638"/>
              </a:xfrm>
              <a:prstGeom prst="rect">
                <a:avLst/>
              </a:prstGeom>
              <a:ln>
                <a:noFill/>
              </a:ln>
            </p:spPr>
          </p:pic>
        </p:grpSp>
        <p:pic>
          <p:nvPicPr>
            <p:cNvPr id="44" name="Picture 43"/>
            <p:cNvPicPr>
              <a:picLocks noChangeAspect="1"/>
            </p:cNvPicPr>
            <p:nvPr/>
          </p:nvPicPr>
          <p:blipFill>
            <a:blip r:embed="rId7"/>
            <a:stretch>
              <a:fillRect/>
            </a:stretch>
          </p:blipFill>
          <p:spPr>
            <a:xfrm>
              <a:off x="182857" y="8183884"/>
              <a:ext cx="12257011" cy="1836416"/>
            </a:xfrm>
            <a:prstGeom prst="rect">
              <a:avLst/>
            </a:prstGeom>
          </p:spPr>
        </p:pic>
      </p:grpSp>
      <p:grpSp>
        <p:nvGrpSpPr>
          <p:cNvPr id="86" name="Group 85"/>
          <p:cNvGrpSpPr/>
          <p:nvPr/>
        </p:nvGrpSpPr>
        <p:grpSpPr>
          <a:xfrm>
            <a:off x="9779682" y="4439698"/>
            <a:ext cx="4501100" cy="4501100"/>
            <a:chOff x="-3756025" y="-1901825"/>
            <a:chExt cx="4743450" cy="4743450"/>
          </a:xfrm>
        </p:grpSpPr>
        <p:sp>
          <p:nvSpPr>
            <p:cNvPr id="87" name="Oval 86"/>
            <p:cNvSpPr/>
            <p:nvPr/>
          </p:nvSpPr>
          <p:spPr>
            <a:xfrm>
              <a:off x="-2260600" y="-101600"/>
              <a:ext cx="1651000" cy="13589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88" name="Oval 87"/>
            <p:cNvSpPr/>
            <p:nvPr/>
          </p:nvSpPr>
          <p:spPr>
            <a:xfrm>
              <a:off x="-762000" y="-1536700"/>
              <a:ext cx="520700" cy="4826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89" name="Oval 88"/>
            <p:cNvSpPr/>
            <p:nvPr/>
          </p:nvSpPr>
          <p:spPr>
            <a:xfrm>
              <a:off x="-2473325" y="-1497013"/>
              <a:ext cx="482600" cy="442913"/>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90" name="Oval 89"/>
            <p:cNvSpPr/>
            <p:nvPr/>
          </p:nvSpPr>
          <p:spPr>
            <a:xfrm>
              <a:off x="-716739" y="2115820"/>
              <a:ext cx="368300" cy="431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91" name="Oval 90"/>
            <p:cNvSpPr/>
            <p:nvPr/>
          </p:nvSpPr>
          <p:spPr>
            <a:xfrm>
              <a:off x="-716739" y="1699260"/>
              <a:ext cx="602439" cy="51054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92" name="Oval 91"/>
            <p:cNvSpPr/>
            <p:nvPr/>
          </p:nvSpPr>
          <p:spPr>
            <a:xfrm>
              <a:off x="-2433246" y="2115820"/>
              <a:ext cx="368300" cy="431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93" name="Picture 16" descr="Bubble Tea Drink GIF - BubbleTea Drink Cute GIFs"/>
            <p:cNvPicPr>
              <a:picLocks noChangeAspect="1" noChangeArrowheads="1" noCrop="1"/>
            </p:cNvPicPr>
            <p:nvPr/>
          </p:nvPicPr>
          <p:blipFill>
            <a:blip r:embed="rId8">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3756025" y="-1901825"/>
              <a:ext cx="4743450" cy="4743450"/>
            </a:xfrm>
            <a:prstGeom prst="rect">
              <a:avLst/>
            </a:prstGeom>
            <a:noFill/>
            <a:extLst>
              <a:ext uri="{909E8E84-426E-40DD-AFC4-6F175D3DCCD1}">
                <a14:hiddenFill xmlns:a14="http://schemas.microsoft.com/office/drawing/2010/main">
                  <a:solidFill>
                    <a:srgbClr val="FFFFFF"/>
                  </a:solidFill>
                </a14:hiddenFill>
              </a:ext>
            </a:extLst>
          </p:spPr>
        </p:pic>
      </p:grpSp>
      <p:pic>
        <p:nvPicPr>
          <p:cNvPr id="75" name="Picture 10" descr="Download Free png Cartoon Hamburger Images, Stock Photos &amp; Vectors ..."/>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357" b="90000" l="9712" r="89928"/>
                    </a14:imgEffect>
                  </a14:imgLayer>
                </a14:imgProps>
              </a:ext>
              <a:ext uri="{28A0092B-C50C-407E-A947-70E740481C1C}">
                <a14:useLocalDpi xmlns:a14="http://schemas.microsoft.com/office/drawing/2010/main" val="0"/>
              </a:ext>
            </a:extLst>
          </a:blip>
          <a:srcRect/>
          <a:stretch>
            <a:fillRect/>
          </a:stretch>
        </p:blipFill>
        <p:spPr bwMode="auto">
          <a:xfrm>
            <a:off x="4319701" y="6275357"/>
            <a:ext cx="1545550" cy="155667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6" name="Picture 2" descr="Cartoon biscuit eating pastry breakfast cookies Vector Image"/>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268675" y="629048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8" name="Picture 8" descr="Beef Steak Clipart"/>
          <p:cNvPicPr>
            <a:picLocks noChangeAspect="1" noChangeArrowheads="1"/>
          </p:cNvPicPr>
          <p:nvPr/>
        </p:nvPicPr>
        <p:blipFill>
          <a:blip r:embed="rId12"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4859776" y="6606802"/>
            <a:ext cx="1575308" cy="9694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9" name="Picture 78"/>
          <p:cNvPicPr>
            <a:picLocks noChangeAspect="1"/>
          </p:cNvPicPr>
          <p:nvPr/>
        </p:nvPicPr>
        <p:blipFill rotWithShape="1">
          <a:blip r:embed="rId13"/>
          <a:srcRect t="17199" b="17907"/>
          <a:stretch/>
        </p:blipFill>
        <p:spPr>
          <a:xfrm>
            <a:off x="5642191" y="6690249"/>
            <a:ext cx="1332970" cy="1078598"/>
          </a:xfrm>
          <a:prstGeom prst="rect">
            <a:avLst/>
          </a:prstGeom>
        </p:spPr>
      </p:pic>
      <p:pic>
        <p:nvPicPr>
          <p:cNvPr id="80" name="Picture 2" descr="Flat cartoon empty straw wicker basket Royalty Free Vecto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237431" y="4759622"/>
            <a:ext cx="3005138" cy="4010872"/>
          </a:xfrm>
          <a:prstGeom prst="rect">
            <a:avLst/>
          </a:prstGeom>
          <a:noFill/>
          <a:extLst>
            <a:ext uri="{909E8E84-426E-40DD-AFC4-6F175D3DCCD1}">
              <a14:hiddenFill xmlns:a14="http://schemas.microsoft.com/office/drawing/2010/main">
                <a:solidFill>
                  <a:srgbClr val="FFFFFF"/>
                </a:solidFill>
              </a14:hiddenFill>
            </a:ext>
          </a:extLst>
        </p:spPr>
      </p:pic>
      <p:sp>
        <p:nvSpPr>
          <p:cNvPr id="95" name="Rectangle 94"/>
          <p:cNvSpPr/>
          <p:nvPr/>
        </p:nvSpPr>
        <p:spPr>
          <a:xfrm>
            <a:off x="1581576" y="1206134"/>
            <a:ext cx="15345116" cy="288199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dirty="0">
              <a:solidFill>
                <a:prstClr val="white"/>
              </a:solidFill>
              <a:latin typeface="Arial" panose="020B0604020202020204" pitchFamily="34" charset="0"/>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96" name="Rectangle 95"/>
              <p:cNvSpPr/>
              <p:nvPr/>
            </p:nvSpPr>
            <p:spPr>
              <a:xfrm>
                <a:off x="1582780" y="7661498"/>
                <a:ext cx="6347172" cy="1803587"/>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14:m>
                  <m:oMathPara xmlns:m="http://schemas.openxmlformats.org/officeDocument/2006/math">
                    <m:oMathParaPr>
                      <m:jc m:val="left"/>
                    </m:oMathParaPr>
                    <m:oMath xmlns:m="http://schemas.openxmlformats.org/officeDocument/2006/math">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B</m:t>
                      </m:r>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 </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e>
                          </m:rad>
                        </m:e>
                      </m:d>
                    </m:oMath>
                  </m:oMathPara>
                </a14:m>
                <a:endParaRPr lang="en-US" sz="3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6" name="Rectangle 95"/>
              <p:cNvSpPr>
                <a:spLocks noRot="1" noChangeAspect="1" noMove="1" noResize="1" noEditPoints="1" noAdjustHandles="1" noChangeArrowheads="1" noChangeShapeType="1" noTextEdit="1"/>
              </p:cNvSpPr>
              <p:nvPr/>
            </p:nvSpPr>
            <p:spPr>
              <a:xfrm>
                <a:off x="1582780" y="7661498"/>
                <a:ext cx="6347172" cy="1803587"/>
              </a:xfrm>
              <a:prstGeom prst="rect">
                <a:avLst/>
              </a:prstGeom>
              <a:blipFill>
                <a:blip r:embed="rId15"/>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Rectangle 96"/>
              <p:cNvSpPr/>
              <p:nvPr/>
            </p:nvSpPr>
            <p:spPr>
              <a:xfrm>
                <a:off x="1581576" y="5188557"/>
                <a:ext cx="6441500" cy="180145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r>
                  <a:rPr lang="nl-NL" sz="3800" kern="100">
                    <a:solidFill>
                      <a:schemeClr val="bg1"/>
                    </a:solidFill>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e>
                    </m:d>
                  </m:oMath>
                </a14:m>
                <a:endParaRPr lang="en-US" sz="3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7" name="Rectangle 96"/>
              <p:cNvSpPr>
                <a:spLocks noRot="1" noChangeAspect="1" noMove="1" noResize="1" noEditPoints="1" noAdjustHandles="1" noChangeArrowheads="1" noChangeShapeType="1" noTextEdit="1"/>
              </p:cNvSpPr>
              <p:nvPr/>
            </p:nvSpPr>
            <p:spPr>
              <a:xfrm>
                <a:off x="1581576" y="5188557"/>
                <a:ext cx="6441500" cy="1801450"/>
              </a:xfrm>
              <a:prstGeom prst="rect">
                <a:avLst/>
              </a:prstGeom>
              <a:blipFill>
                <a:blip r:embed="rId16"/>
                <a:stretch>
                  <a:fillRect l="-3122"/>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8" name="Rectangle 97"/>
              <p:cNvSpPr/>
              <p:nvPr/>
            </p:nvSpPr>
            <p:spPr>
              <a:xfrm>
                <a:off x="10626597" y="5120613"/>
                <a:ext cx="6300095" cy="180145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14:m>
                  <m:oMathPara xmlns:m="http://schemas.openxmlformats.org/officeDocument/2006/math">
                    <m:oMathParaPr>
                      <m:jc m:val="centerGroup"/>
                    </m:oMathParaPr>
                    <m:oMath xmlns:m="http://schemas.openxmlformats.org/officeDocument/2006/math">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C</m:t>
                      </m:r>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 </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e>
                          </m:rad>
                        </m:e>
                      </m:d>
                    </m:oMath>
                  </m:oMathPara>
                </a14:m>
                <a:endParaRPr lang="en-US" sz="3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8" name="Rectangle 97"/>
              <p:cNvSpPr>
                <a:spLocks noRot="1" noChangeAspect="1" noMove="1" noResize="1" noEditPoints="1" noAdjustHandles="1" noChangeArrowheads="1" noChangeShapeType="1" noTextEdit="1"/>
              </p:cNvSpPr>
              <p:nvPr/>
            </p:nvSpPr>
            <p:spPr>
              <a:xfrm>
                <a:off x="10626597" y="5120613"/>
                <a:ext cx="6300095" cy="1801450"/>
              </a:xfrm>
              <a:prstGeom prst="rect">
                <a:avLst/>
              </a:prstGeom>
              <a:blipFill>
                <a:blip r:embed="rId17"/>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9" name="Rectangle 98"/>
              <p:cNvSpPr/>
              <p:nvPr/>
            </p:nvSpPr>
            <p:spPr>
              <a:xfrm>
                <a:off x="10688319" y="7645928"/>
                <a:ext cx="6268484" cy="180145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lnSpc>
                    <a:spcPct val="150000"/>
                  </a:lnSpc>
                  <a:spcAft>
                    <a:spcPts val="800"/>
                  </a:spcAft>
                  <a:tabLst>
                    <a:tab pos="228600" algn="l"/>
                    <a:tab pos="1257300" algn="l"/>
                    <a:tab pos="2514600" algn="l"/>
                    <a:tab pos="3771900" algn="l"/>
                  </a:tabLst>
                </a:pPr>
                <a14:m>
                  <m:oMathPara xmlns:m="http://schemas.openxmlformats.org/officeDocument/2006/math">
                    <m:oMathParaPr>
                      <m:jc m:val="centerGroup"/>
                    </m:oMathParaPr>
                    <m:oMath xmlns:m="http://schemas.openxmlformats.org/officeDocument/2006/math">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D</m:t>
                      </m:r>
                      <m:r>
                        <m:rPr>
                          <m:nor/>
                        </m:rPr>
                        <a:rPr lang="nl-NL" sz="3800" kern="100" smtClean="0">
                          <a:solidFill>
                            <a:schemeClr val="bg1"/>
                          </a:solidFill>
                          <a:latin typeface="Arial" panose="020B0604020202020204" pitchFamily="34" charset="0"/>
                          <a:ea typeface="Calibri" panose="020F0502020204030204" pitchFamily="34" charset="0"/>
                          <a:cs typeface="Arial" panose="020B0604020202020204" pitchFamily="34" charset="0"/>
                        </a:rPr>
                        <m:t>. </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38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e>
                      </m:d>
                    </m:oMath>
                  </m:oMathPara>
                </a14:m>
                <a:endParaRPr lang="en-US" sz="3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9" name="Rectangle 98"/>
              <p:cNvSpPr>
                <a:spLocks noRot="1" noChangeAspect="1" noMove="1" noResize="1" noEditPoints="1" noAdjustHandles="1" noChangeArrowheads="1" noChangeShapeType="1" noTextEdit="1"/>
              </p:cNvSpPr>
              <p:nvPr/>
            </p:nvSpPr>
            <p:spPr>
              <a:xfrm>
                <a:off x="10688319" y="7645928"/>
                <a:ext cx="6268484" cy="1801450"/>
              </a:xfrm>
              <a:prstGeom prst="rect">
                <a:avLst/>
              </a:prstGeom>
              <a:blipFill>
                <a:blip r:embed="rId18"/>
                <a:stretch>
                  <a:fillRect/>
                </a:stretch>
              </a:blipFill>
              <a:ln>
                <a:noFill/>
              </a:ln>
            </p:spPr>
            <p:txBody>
              <a:bodyPr/>
              <a:lstStyle/>
              <a:p>
                <a:r>
                  <a:rPr lang="en-US">
                    <a:noFill/>
                  </a:rPr>
                  <a:t> </a:t>
                </a:r>
              </a:p>
            </p:txBody>
          </p:sp>
        </mc:Fallback>
      </mc:AlternateContent>
      <p:pic>
        <p:nvPicPr>
          <p:cNvPr id="100" name="Picture 6"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9849757" y="7814977"/>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6"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9738996" y="5221693"/>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6" descr="Káº¿t quáº£ hÃ¬nh áº£nh cho right wrong tick icon"/>
          <p:cNvPicPr>
            <a:picLocks noChangeAspect="1" noChangeArrowheads="1"/>
          </p:cNvPicPr>
          <p:nvPr/>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501663" y="5158928"/>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6" descr="Káº¿t quáº£ hÃ¬nh áº£nh cho right wrong tick icon"/>
          <p:cNvPicPr>
            <a:picLocks noChangeAspect="1" noChangeArrowheads="1"/>
          </p:cNvPicPr>
          <p:nvPr/>
        </p:nvPicPr>
        <p:blipFill rotWithShape="1">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384171" y="7606712"/>
            <a:ext cx="2009398" cy="1766006"/>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5467831" y="3714565"/>
            <a:ext cx="7254618" cy="659510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5" name="TextBox 104"/>
              <p:cNvSpPr txBox="1"/>
              <p:nvPr/>
            </p:nvSpPr>
            <p:spPr>
              <a:xfrm>
                <a:off x="2042305" y="1568925"/>
                <a:ext cx="14394425" cy="2123658"/>
              </a:xfrm>
              <a:prstGeom prst="rect">
                <a:avLst/>
              </a:prstGeom>
              <a:noFill/>
            </p:spPr>
            <p:txBody>
              <a:bodyPr wrap="square" rtlCol="0">
                <a:spAutoFit/>
              </a:bodyPr>
              <a:lstStyle/>
              <a:p>
                <a:pPr algn="just">
                  <a:lnSpc>
                    <a:spcPct val="150000"/>
                  </a:lnSpc>
                  <a:spcAft>
                    <a:spcPts val="800"/>
                  </a:spcAft>
                  <a:tabLst>
                    <a:tab pos="228600" algn="l"/>
                    <a:tab pos="1257300" algn="l"/>
                    <a:tab pos="2514600" algn="l"/>
                    <a:tab pos="3771900" algn="l"/>
                  </a:tabLst>
                </a:pPr>
                <a:r>
                  <a:rPr lang="nl-NL" sz="4400" b="1" kern="100">
                    <a:solidFill>
                      <a:schemeClr val="bg1"/>
                    </a:solidFill>
                    <a:latin typeface="Arial" panose="020B0604020202020204" pitchFamily="34" charset="0"/>
                    <a:ea typeface="Calibri" panose="020F0502020204030204" pitchFamily="34" charset="0"/>
                    <a:cs typeface="Arial" panose="020B0604020202020204" pitchFamily="34" charset="0"/>
                  </a:rPr>
                  <a:t>Câu 2.</a:t>
                </a:r>
                <a:r>
                  <a:rPr lang="nl-NL"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Thể tích của khối chóp cụt có diện tích đáy lớn </a:t>
                </a:r>
                <a14:m>
                  <m:oMath xmlns:m="http://schemas.openxmlformats.org/officeDocument/2006/math">
                    <m:r>
                      <a:rPr lang="en-US"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oMath>
                </a14:m>
                <a:r>
                  <a:rPr lang="nl-NL"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diện tích đáy bé </a:t>
                </a:r>
                <a14:m>
                  <m:oMath xmlns:m="http://schemas.openxmlformats.org/officeDocument/2006/math">
                    <m:r>
                      <a:rPr lang="en-US"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và chiều cao </a:t>
                </a:r>
                <a14:m>
                  <m:oMath xmlns:m="http://schemas.openxmlformats.org/officeDocument/2006/math">
                    <m:r>
                      <a:rPr lang="nl-NL"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h</m:t>
                    </m:r>
                  </m:oMath>
                </a14:m>
                <a:r>
                  <a:rPr lang="nl-NL"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là:</a:t>
                </a:r>
                <a:endParaRPr lang="en-US" sz="36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05" name="TextBox 104"/>
              <p:cNvSpPr txBox="1">
                <a:spLocks noRot="1" noChangeAspect="1" noMove="1" noResize="1" noEditPoints="1" noAdjustHandles="1" noChangeArrowheads="1" noChangeShapeType="1" noTextEdit="1"/>
              </p:cNvSpPr>
              <p:nvPr/>
            </p:nvSpPr>
            <p:spPr>
              <a:xfrm>
                <a:off x="2042305" y="1568925"/>
                <a:ext cx="14394425" cy="2123658"/>
              </a:xfrm>
              <a:prstGeom prst="rect">
                <a:avLst/>
              </a:prstGeom>
              <a:blipFill>
                <a:blip r:embed="rId22"/>
                <a:stretch>
                  <a:fillRect l="-1694" r="-1737" b="-6590"/>
                </a:stretch>
              </a:blipFill>
            </p:spPr>
            <p:txBody>
              <a:bodyPr/>
              <a:lstStyle/>
              <a:p>
                <a:r>
                  <a:rPr lang="en-US">
                    <a:noFill/>
                  </a:rPr>
                  <a:t> </a:t>
                </a:r>
              </a:p>
            </p:txBody>
          </p:sp>
        </mc:Fallback>
      </mc:AlternateContent>
      <p:pic>
        <p:nvPicPr>
          <p:cNvPr id="35" name="Picture 34"/>
          <p:cNvPicPr>
            <a:picLocks noChangeAspect="1"/>
          </p:cNvPicPr>
          <p:nvPr/>
        </p:nvPicPr>
        <p:blipFill>
          <a:blip r:embed="rId7"/>
          <a:stretch>
            <a:fillRect/>
          </a:stretch>
        </p:blipFill>
        <p:spPr>
          <a:xfrm>
            <a:off x="45686" y="12047226"/>
            <a:ext cx="18385516" cy="2754624"/>
          </a:xfrm>
          <a:prstGeom prst="rect">
            <a:avLst/>
          </a:prstGeom>
        </p:spPr>
      </p:pic>
      <p:sp>
        <p:nvSpPr>
          <p:cNvPr id="45" name="Rounded Rectangle 44"/>
          <p:cNvSpPr/>
          <p:nvPr/>
        </p:nvSpPr>
        <p:spPr>
          <a:xfrm>
            <a:off x="-1524000" y="11239500"/>
            <a:ext cx="21412200" cy="3581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604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05"/>
                                        </p:tgtEl>
                                        <p:attrNameLst>
                                          <p:attrName>style.visibility</p:attrName>
                                        </p:attrNameLst>
                                      </p:cBhvr>
                                      <p:to>
                                        <p:strVal val="visible"/>
                                      </p:to>
                                    </p:set>
                                    <p:animEffect transition="in" filter="fade">
                                      <p:cBhvr>
                                        <p:cTn id="10" dur="500"/>
                                        <p:tgtEl>
                                          <p:spTgt spid="105"/>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500"/>
                                        <p:tgtEl>
                                          <p:spTgt spid="97"/>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500"/>
                                        <p:tgtEl>
                                          <p:spTgt spid="96"/>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fade">
                                      <p:cBhvr>
                                        <p:cTn id="2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97"/>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02"/>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104"/>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104"/>
                                        </p:tgtEl>
                                      </p:cBhvr>
                                    </p:animEffect>
                                    <p:set>
                                      <p:cBhvr>
                                        <p:cTn id="34"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97"/>
                  </p:tgtEl>
                </p:cond>
              </p:nextCondLst>
            </p:seq>
            <p:seq concurrent="1" nextAc="seek">
              <p:cTn id="35" restart="whenNotActive" fill="hold" evtFilter="cancelBubble" nodeType="interactiveSeq">
                <p:stCondLst>
                  <p:cond evt="onClick" delay="0">
                    <p:tgtEl>
                      <p:spTgt spid="99"/>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0"/>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104"/>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104"/>
                                        </p:tgtEl>
                                      </p:cBhvr>
                                    </p:animEffect>
                                    <p:set>
                                      <p:cBhvr>
                                        <p:cTn id="46"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47" restart="whenNotActive" fill="hold" evtFilter="cancelBubble" nodeType="interactiveSeq">
                <p:stCondLst>
                  <p:cond evt="onClick" delay="0">
                    <p:tgtEl>
                      <p:spTgt spid="98"/>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104"/>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104"/>
                                        </p:tgtEl>
                                      </p:cBhvr>
                                    </p:animEffect>
                                    <p:set>
                                      <p:cBhvr>
                                        <p:cTn id="58"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59" restart="whenNotActive" fill="hold" evtFilter="cancelBubble" nodeType="interactiveSeq">
                <p:stCondLst>
                  <p:cond evt="onClick" delay="0">
                    <p:tgtEl>
                      <p:spTgt spid="96"/>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03"/>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Am-thanh-tra-loi-dung-www_nhacchuongvui_com.wav"/>
                                        </p:tgtEl>
                                      </p:cMediaNode>
                                    </p:audio>
                                  </p:subTnLst>
                                </p:cTn>
                              </p:par>
                            </p:childTnLst>
                          </p:cTn>
                        </p:par>
                        <p:par>
                          <p:cTn id="64" fill="hold">
                            <p:stCondLst>
                              <p:cond delay="0"/>
                            </p:stCondLst>
                            <p:childTnLst>
                              <p:par>
                                <p:cTn id="65" presetID="10" presetClass="exit" presetSubtype="0" fill="hold" nodeType="afterEffect">
                                  <p:stCondLst>
                                    <p:cond delay="500"/>
                                  </p:stCondLst>
                                  <p:childTnLst>
                                    <p:animEffect transition="out" filter="fade">
                                      <p:cBhvr>
                                        <p:cTn id="66" dur="500"/>
                                        <p:tgtEl>
                                          <p:spTgt spid="102"/>
                                        </p:tgtEl>
                                      </p:cBhvr>
                                    </p:animEffect>
                                    <p:set>
                                      <p:cBhvr>
                                        <p:cTn id="67" dur="1" fill="hold">
                                          <p:stCondLst>
                                            <p:cond delay="499"/>
                                          </p:stCondLst>
                                        </p:cTn>
                                        <p:tgtEl>
                                          <p:spTgt spid="102"/>
                                        </p:tgtEl>
                                        <p:attrNameLst>
                                          <p:attrName>style.visibility</p:attrName>
                                        </p:attrNameLst>
                                      </p:cBhvr>
                                      <p:to>
                                        <p:strVal val="hidden"/>
                                      </p:to>
                                    </p:set>
                                  </p:childTnLst>
                                </p:cTn>
                              </p:par>
                              <p:par>
                                <p:cTn id="68" presetID="10" presetClass="exit" presetSubtype="0" fill="hold" nodeType="withEffect">
                                  <p:stCondLst>
                                    <p:cond delay="500"/>
                                  </p:stCondLst>
                                  <p:childTnLst>
                                    <p:animEffect transition="out" filter="fade">
                                      <p:cBhvr>
                                        <p:cTn id="69" dur="500"/>
                                        <p:tgtEl>
                                          <p:spTgt spid="104"/>
                                        </p:tgtEl>
                                      </p:cBhvr>
                                    </p:animEffect>
                                    <p:set>
                                      <p:cBhvr>
                                        <p:cTn id="70" dur="1" fill="hold">
                                          <p:stCondLst>
                                            <p:cond delay="499"/>
                                          </p:stCondLst>
                                        </p:cTn>
                                        <p:tgtEl>
                                          <p:spTgt spid="104"/>
                                        </p:tgtEl>
                                        <p:attrNameLst>
                                          <p:attrName>style.visibility</p:attrName>
                                        </p:attrNameLst>
                                      </p:cBhvr>
                                      <p:to>
                                        <p:strVal val="hidden"/>
                                      </p:to>
                                    </p:set>
                                  </p:childTnLst>
                                </p:cTn>
                              </p:par>
                              <p:par>
                                <p:cTn id="71" presetID="10" presetClass="exit" presetSubtype="0" fill="hold" nodeType="withEffect">
                                  <p:stCondLst>
                                    <p:cond delay="500"/>
                                  </p:stCondLst>
                                  <p:childTnLst>
                                    <p:animEffect transition="out" filter="fade">
                                      <p:cBhvr>
                                        <p:cTn id="72" dur="500"/>
                                        <p:tgtEl>
                                          <p:spTgt spid="100"/>
                                        </p:tgtEl>
                                      </p:cBhvr>
                                    </p:animEffect>
                                    <p:set>
                                      <p:cBhvr>
                                        <p:cTn id="73" dur="1" fill="hold">
                                          <p:stCondLst>
                                            <p:cond delay="499"/>
                                          </p:stCondLst>
                                        </p:cTn>
                                        <p:tgtEl>
                                          <p:spTgt spid="100"/>
                                        </p:tgtEl>
                                        <p:attrNameLst>
                                          <p:attrName>style.visibility</p:attrName>
                                        </p:attrNameLst>
                                      </p:cBhvr>
                                      <p:to>
                                        <p:strVal val="hidden"/>
                                      </p:to>
                                    </p:set>
                                  </p:childTnLst>
                                </p:cTn>
                              </p:par>
                              <p:par>
                                <p:cTn id="74" presetID="10" presetClass="exit" presetSubtype="0" fill="hold" nodeType="withEffect">
                                  <p:stCondLst>
                                    <p:cond delay="500"/>
                                  </p:stCondLst>
                                  <p:childTnLst>
                                    <p:animEffect transition="out" filter="fade">
                                      <p:cBhvr>
                                        <p:cTn id="75" dur="500"/>
                                        <p:tgtEl>
                                          <p:spTgt spid="101"/>
                                        </p:tgtEl>
                                      </p:cBhvr>
                                    </p:animEffect>
                                    <p:set>
                                      <p:cBhvr>
                                        <p:cTn id="76" dur="1" fill="hold">
                                          <p:stCondLst>
                                            <p:cond delay="499"/>
                                          </p:stCondLst>
                                        </p:cTn>
                                        <p:tgtEl>
                                          <p:spTgt spid="101"/>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103"/>
                                        </p:tgtEl>
                                      </p:cBhvr>
                                    </p:animEffect>
                                    <p:set>
                                      <p:cBhvr>
                                        <p:cTn id="79" dur="1" fill="hold">
                                          <p:stCondLst>
                                            <p:cond delay="499"/>
                                          </p:stCondLst>
                                        </p:cTn>
                                        <p:tgtEl>
                                          <p:spTgt spid="103"/>
                                        </p:tgtEl>
                                        <p:attrNameLst>
                                          <p:attrName>style.visibility</p:attrName>
                                        </p:attrNameLst>
                                      </p:cBhvr>
                                      <p:to>
                                        <p:strVal val="hidden"/>
                                      </p:to>
                                    </p:set>
                                  </p:childTnLst>
                                </p:cTn>
                              </p:par>
                              <p:par>
                                <p:cTn id="80" presetID="10" presetClass="exit" presetSubtype="0" fill="hold" grpId="0" nodeType="withEffect">
                                  <p:stCondLst>
                                    <p:cond delay="500"/>
                                  </p:stCondLst>
                                  <p:childTnLst>
                                    <p:animEffect transition="out" filter="fade">
                                      <p:cBhvr>
                                        <p:cTn id="81" dur="500"/>
                                        <p:tgtEl>
                                          <p:spTgt spid="95"/>
                                        </p:tgtEl>
                                      </p:cBhvr>
                                    </p:animEffect>
                                    <p:set>
                                      <p:cBhvr>
                                        <p:cTn id="82" dur="1" fill="hold">
                                          <p:stCondLst>
                                            <p:cond delay="499"/>
                                          </p:stCondLst>
                                        </p:cTn>
                                        <p:tgtEl>
                                          <p:spTgt spid="95"/>
                                        </p:tgtEl>
                                        <p:attrNameLst>
                                          <p:attrName>style.visibility</p:attrName>
                                        </p:attrNameLst>
                                      </p:cBhvr>
                                      <p:to>
                                        <p:strVal val="hidden"/>
                                      </p:to>
                                    </p:set>
                                  </p:childTnLst>
                                </p:cTn>
                              </p:par>
                              <p:par>
                                <p:cTn id="83" presetID="10" presetClass="exit" presetSubtype="0" fill="hold" grpId="0" nodeType="withEffect">
                                  <p:stCondLst>
                                    <p:cond delay="500"/>
                                  </p:stCondLst>
                                  <p:childTnLst>
                                    <p:animEffect transition="out" filter="fade">
                                      <p:cBhvr>
                                        <p:cTn id="84" dur="500"/>
                                        <p:tgtEl>
                                          <p:spTgt spid="96"/>
                                        </p:tgtEl>
                                      </p:cBhvr>
                                    </p:animEffect>
                                    <p:set>
                                      <p:cBhvr>
                                        <p:cTn id="85" dur="1" fill="hold">
                                          <p:stCondLst>
                                            <p:cond delay="499"/>
                                          </p:stCondLst>
                                        </p:cTn>
                                        <p:tgtEl>
                                          <p:spTgt spid="96"/>
                                        </p:tgtEl>
                                        <p:attrNameLst>
                                          <p:attrName>style.visibility</p:attrName>
                                        </p:attrNameLst>
                                      </p:cBhvr>
                                      <p:to>
                                        <p:strVal val="hidden"/>
                                      </p:to>
                                    </p:set>
                                  </p:childTnLst>
                                </p:cTn>
                              </p:par>
                              <p:par>
                                <p:cTn id="86" presetID="10" presetClass="exit" presetSubtype="0" fill="hold" grpId="0" nodeType="withEffect">
                                  <p:stCondLst>
                                    <p:cond delay="500"/>
                                  </p:stCondLst>
                                  <p:childTnLst>
                                    <p:animEffect transition="out" filter="fade">
                                      <p:cBhvr>
                                        <p:cTn id="87" dur="500"/>
                                        <p:tgtEl>
                                          <p:spTgt spid="97"/>
                                        </p:tgtEl>
                                      </p:cBhvr>
                                    </p:animEffect>
                                    <p:set>
                                      <p:cBhvr>
                                        <p:cTn id="88" dur="1" fill="hold">
                                          <p:stCondLst>
                                            <p:cond delay="499"/>
                                          </p:stCondLst>
                                        </p:cTn>
                                        <p:tgtEl>
                                          <p:spTgt spid="97"/>
                                        </p:tgtEl>
                                        <p:attrNameLst>
                                          <p:attrName>style.visibility</p:attrName>
                                        </p:attrNameLst>
                                      </p:cBhvr>
                                      <p:to>
                                        <p:strVal val="hidden"/>
                                      </p:to>
                                    </p:set>
                                  </p:childTnLst>
                                </p:cTn>
                              </p:par>
                              <p:par>
                                <p:cTn id="89" presetID="10" presetClass="exit" presetSubtype="0" fill="hold" grpId="0" nodeType="withEffect">
                                  <p:stCondLst>
                                    <p:cond delay="500"/>
                                  </p:stCondLst>
                                  <p:childTnLst>
                                    <p:animEffect transition="out" filter="fade">
                                      <p:cBhvr>
                                        <p:cTn id="90" dur="500"/>
                                        <p:tgtEl>
                                          <p:spTgt spid="98"/>
                                        </p:tgtEl>
                                      </p:cBhvr>
                                    </p:animEffect>
                                    <p:set>
                                      <p:cBhvr>
                                        <p:cTn id="91" dur="1" fill="hold">
                                          <p:stCondLst>
                                            <p:cond delay="499"/>
                                          </p:stCondLst>
                                        </p:cTn>
                                        <p:tgtEl>
                                          <p:spTgt spid="98"/>
                                        </p:tgtEl>
                                        <p:attrNameLst>
                                          <p:attrName>style.visibility</p:attrName>
                                        </p:attrNameLst>
                                      </p:cBhvr>
                                      <p:to>
                                        <p:strVal val="hidden"/>
                                      </p:to>
                                    </p:set>
                                  </p:childTnLst>
                                </p:cTn>
                              </p:par>
                              <p:par>
                                <p:cTn id="92" presetID="10" presetClass="exit" presetSubtype="0" fill="hold" grpId="0" nodeType="withEffect">
                                  <p:stCondLst>
                                    <p:cond delay="500"/>
                                  </p:stCondLst>
                                  <p:childTnLst>
                                    <p:animEffect transition="out" filter="fade">
                                      <p:cBhvr>
                                        <p:cTn id="93" dur="500"/>
                                        <p:tgtEl>
                                          <p:spTgt spid="99"/>
                                        </p:tgtEl>
                                      </p:cBhvr>
                                    </p:animEffect>
                                    <p:set>
                                      <p:cBhvr>
                                        <p:cTn id="94" dur="1" fill="hold">
                                          <p:stCondLst>
                                            <p:cond delay="499"/>
                                          </p:stCondLst>
                                        </p:cTn>
                                        <p:tgtEl>
                                          <p:spTgt spid="99"/>
                                        </p:tgtEl>
                                        <p:attrNameLst>
                                          <p:attrName>style.visibility</p:attrName>
                                        </p:attrNameLst>
                                      </p:cBhvr>
                                      <p:to>
                                        <p:strVal val="hidden"/>
                                      </p:to>
                                    </p:set>
                                  </p:childTnLst>
                                </p:cTn>
                              </p:par>
                              <p:par>
                                <p:cTn id="95" presetID="10" presetClass="exit" presetSubtype="0" fill="hold" grpId="0" nodeType="withEffect">
                                  <p:stCondLst>
                                    <p:cond delay="500"/>
                                  </p:stCondLst>
                                  <p:childTnLst>
                                    <p:animEffect transition="out" filter="fade">
                                      <p:cBhvr>
                                        <p:cTn id="96" dur="500"/>
                                        <p:tgtEl>
                                          <p:spTgt spid="105"/>
                                        </p:tgtEl>
                                      </p:cBhvr>
                                    </p:animEffect>
                                    <p:set>
                                      <p:cBhvr>
                                        <p:cTn id="97" dur="1" fill="hold">
                                          <p:stCondLst>
                                            <p:cond delay="499"/>
                                          </p:stCondLst>
                                        </p:cTn>
                                        <p:tgtEl>
                                          <p:spTgt spid="105"/>
                                        </p:tgtEl>
                                        <p:attrNameLst>
                                          <p:attrName>style.visibility</p:attrName>
                                        </p:attrNameLst>
                                      </p:cBhvr>
                                      <p:to>
                                        <p:strVal val="hidden"/>
                                      </p:to>
                                    </p:set>
                                  </p:childTnLst>
                                </p:cTn>
                              </p:par>
                            </p:childTnLst>
                          </p:cTn>
                        </p:par>
                        <p:par>
                          <p:cTn id="98" fill="hold">
                            <p:stCondLst>
                              <p:cond delay="1000"/>
                            </p:stCondLst>
                            <p:childTnLst>
                              <p:par>
                                <p:cTn id="99" presetID="0" presetClass="path" presetSubtype="0" accel="50000" decel="50000" fill="hold" nodeType="afterEffect">
                                  <p:stCondLst>
                                    <p:cond delay="0"/>
                                  </p:stCondLst>
                                  <p:childTnLst>
                                    <p:animMotion origin="layout" path="M -8.95833E-6 -1.85185E-6 L -8.95833E-6 -1.85185E-6 C 0.01966 -0.01065 0.00494 -0.00347 0.01783 -0.00856 C 0.0194 -0.00926 0.02096 -0.01019 0.02252 -0.01065 C 0.02565 -0.01157 0.0289 -0.01181 0.03203 -0.01273 C 0.04231 -0.01551 0.03385 -0.01481 0.04635 -0.0169 C 0.05156 -0.01782 0.05664 -0.01829 0.06184 -0.01921 C 0.06341 -0.01991 0.06497 -0.02037 0.06653 -0.0213 C 0.06783 -0.02176 0.06887 -0.02292 0.07018 -0.02338 C 0.07486 -0.02454 0.07968 -0.02454 0.0845 -0.02546 C 0.12773 -0.03449 0.09374 -0.03009 0.13203 -0.0338 C 0.1819 -0.0456 0.15624 -0.0412 0.25351 -0.03588 C 0.27552 -0.03472 0.26197 -0.03218 0.27486 -0.02963 C 0.28007 -0.0287 0.28515 -0.02824 0.29036 -0.02755 C 0.30156 -0.01968 0.29309 -0.02431 0.31171 -0.0213 C 0.31497 -0.0206 0.31809 -0.01968 0.32135 -0.01921 C 0.32525 -0.01829 0.32929 -0.01759 0.3332 -0.0169 C 0.33437 -0.0162 0.33554 -0.01528 0.33671 -0.01481 C 0.34387 -0.01204 0.35091 -0.01181 0.3582 -0.01065 C 0.36835 -0.00625 0.36132 -0.00856 0.37968 -0.00856 " pathEditMode="relative" ptsTypes="AAAAAAAAAAAAAAAAAAAA">
                                      <p:cBhvr>
                                        <p:cTn id="100" dur="2000" fill="hold"/>
                                        <p:tgtEl>
                                          <p:spTgt spid="75"/>
                                        </p:tgtEl>
                                        <p:attrNameLst>
                                          <p:attrName>ppt_x</p:attrName>
                                          <p:attrName>ppt_y</p:attrName>
                                        </p:attrNameLst>
                                      </p:cBhvr>
                                    </p:animMotion>
                                  </p:childTnLst>
                                </p:cTn>
                              </p:par>
                            </p:childTnLst>
                          </p:cTn>
                        </p:par>
                        <p:par>
                          <p:cTn id="101" fill="hold">
                            <p:stCondLst>
                              <p:cond delay="3000"/>
                            </p:stCondLst>
                            <p:childTnLst>
                              <p:par>
                                <p:cTn id="102" presetID="10" presetClass="exit" presetSubtype="0" fill="hold" nodeType="afterEffect">
                                  <p:stCondLst>
                                    <p:cond delay="0"/>
                                  </p:stCondLst>
                                  <p:childTnLst>
                                    <p:animEffect transition="out" filter="fade">
                                      <p:cBhvr>
                                        <p:cTn id="103" dur="500"/>
                                        <p:tgtEl>
                                          <p:spTgt spid="75"/>
                                        </p:tgtEl>
                                      </p:cBhvr>
                                    </p:animEffect>
                                    <p:set>
                                      <p:cBhvr>
                                        <p:cTn id="104" dur="1" fill="hold">
                                          <p:stCondLst>
                                            <p:cond delay="499"/>
                                          </p:stCondLst>
                                        </p:cTn>
                                        <p:tgtEl>
                                          <p:spTgt spid="75"/>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86"/>
                                        </p:tgtEl>
                                      </p:cBhvr>
                                    </p:animEffect>
                                    <p:set>
                                      <p:cBhvr>
                                        <p:cTn id="107" dur="1" fill="hold">
                                          <p:stCondLst>
                                            <p:cond delay="499"/>
                                          </p:stCondLst>
                                        </p:cTn>
                                        <p:tgtEl>
                                          <p:spTgt spid="86"/>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2"/>
                                        </p:tgtEl>
                                        <p:attrNameLst>
                                          <p:attrName>style.visibility</p:attrName>
                                        </p:attrNameLst>
                                      </p:cBhvr>
                                      <p:to>
                                        <p:strVal val="visible"/>
                                      </p:to>
                                    </p:set>
                                    <p:animEffect transition="in" filter="fade">
                                      <p:cBhvr>
                                        <p:cTn id="110" dur="500"/>
                                        <p:tgtEl>
                                          <p:spTgt spid="2"/>
                                        </p:tgtEl>
                                      </p:cBhvr>
                                    </p:animEffect>
                                  </p:childTnLst>
                                </p:cTn>
                              </p:par>
                            </p:childTnLst>
                          </p:cTn>
                        </p:par>
                      </p:childTnLst>
                    </p:cTn>
                  </p:par>
                </p:childTnLst>
              </p:cTn>
              <p:nextCondLst>
                <p:cond evt="onClick" delay="0">
                  <p:tgtEl>
                    <p:spTgt spid="96"/>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99" grpId="0" animBg="1"/>
      <p:bldP spid="99" grpId="1" animBg="1"/>
      <p:bldP spid="105" grpId="0"/>
      <p:bldP spid="10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5"/>
          <a:srcRect l="-164" t="14186" r="164" b="3656"/>
          <a:stretch/>
        </p:blipFill>
        <p:spPr>
          <a:xfrm>
            <a:off x="-18298" y="0"/>
            <a:ext cx="18288000" cy="10287000"/>
          </a:xfrm>
          <a:prstGeom prst="rect">
            <a:avLst/>
          </a:prstGeom>
        </p:spPr>
      </p:pic>
      <p:grpSp>
        <p:nvGrpSpPr>
          <p:cNvPr id="64" name="Group 63"/>
          <p:cNvGrpSpPr/>
          <p:nvPr/>
        </p:nvGrpSpPr>
        <p:grpSpPr>
          <a:xfrm>
            <a:off x="9359302" y="4218570"/>
            <a:ext cx="5341856" cy="5341856"/>
            <a:chOff x="4475181" y="3174988"/>
            <a:chExt cx="3241638" cy="3241638"/>
          </a:xfrm>
        </p:grpSpPr>
        <p:sp>
          <p:nvSpPr>
            <p:cNvPr id="65" name="Oval 64"/>
            <p:cNvSpPr/>
            <p:nvPr/>
          </p:nvSpPr>
          <p:spPr>
            <a:xfrm>
              <a:off x="5311375" y="4047526"/>
              <a:ext cx="1277670" cy="1169076"/>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66" name="Oval 65"/>
            <p:cNvSpPr/>
            <p:nvPr/>
          </p:nvSpPr>
          <p:spPr>
            <a:xfrm>
              <a:off x="5779733" y="5155369"/>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67" name="Oval 66"/>
            <p:cNvSpPr/>
            <p:nvPr/>
          </p:nvSpPr>
          <p:spPr>
            <a:xfrm>
              <a:off x="5690462" y="5403343"/>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68" name="Oval 67"/>
            <p:cNvSpPr/>
            <p:nvPr/>
          </p:nvSpPr>
          <p:spPr>
            <a:xfrm>
              <a:off x="5839246" y="5510901"/>
              <a:ext cx="297568" cy="247974"/>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69" name="Oval 68"/>
            <p:cNvSpPr/>
            <p:nvPr/>
          </p:nvSpPr>
          <p:spPr>
            <a:xfrm>
              <a:off x="5392894" y="5509562"/>
              <a:ext cx="297568" cy="247973"/>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70" name="Oval 69"/>
            <p:cNvSpPr/>
            <p:nvPr/>
          </p:nvSpPr>
          <p:spPr>
            <a:xfrm rot="20175245">
              <a:off x="6384021" y="5403353"/>
              <a:ext cx="455310" cy="294827"/>
            </a:xfrm>
            <a:prstGeom prst="ellipse">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71" name="Picture 70"/>
            <p:cNvPicPr>
              <a:picLocks noChangeAspect="1"/>
            </p:cNvPicPr>
            <p:nvPr/>
          </p:nvPicPr>
          <p:blipFill>
            <a:blip r:embed="rId6">
              <a:clrChange>
                <a:clrFrom>
                  <a:srgbClr val="FCFEFC"/>
                </a:clrFrom>
                <a:clrTo>
                  <a:srgbClr val="FCFEFC">
                    <a:alpha val="0"/>
                  </a:srgbClr>
                </a:clrTo>
              </a:clrChange>
              <a:extLst>
                <a:ext uri="{28A0092B-C50C-407E-A947-70E740481C1C}">
                  <a14:useLocalDpi xmlns:a14="http://schemas.microsoft.com/office/drawing/2010/main" val="0"/>
                </a:ext>
              </a:extLst>
            </a:blip>
            <a:stretch>
              <a:fillRect/>
            </a:stretch>
          </p:blipFill>
          <p:spPr>
            <a:xfrm>
              <a:off x="4475181" y="3174988"/>
              <a:ext cx="3241638" cy="3241638"/>
            </a:xfrm>
            <a:prstGeom prst="rect">
              <a:avLst/>
            </a:prstGeom>
            <a:ln>
              <a:noFill/>
            </a:ln>
          </p:spPr>
        </p:pic>
      </p:grpSp>
      <p:grpSp>
        <p:nvGrpSpPr>
          <p:cNvPr id="72" name="Group 71"/>
          <p:cNvGrpSpPr/>
          <p:nvPr/>
        </p:nvGrpSpPr>
        <p:grpSpPr>
          <a:xfrm>
            <a:off x="7805913" y="4589783"/>
            <a:ext cx="5264710" cy="5264710"/>
            <a:chOff x="-5929312" y="-3344783"/>
            <a:chExt cx="4743450" cy="4743450"/>
          </a:xfrm>
        </p:grpSpPr>
        <p:sp>
          <p:nvSpPr>
            <p:cNvPr id="73" name="Oval 72"/>
            <p:cNvSpPr/>
            <p:nvPr/>
          </p:nvSpPr>
          <p:spPr>
            <a:xfrm>
              <a:off x="-4223657" y="-1785257"/>
              <a:ext cx="1233714" cy="126274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74" name="Oval 73"/>
            <p:cNvSpPr/>
            <p:nvPr/>
          </p:nvSpPr>
          <p:spPr>
            <a:xfrm>
              <a:off x="-3164114" y="-2844800"/>
              <a:ext cx="435428" cy="36285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75" name="Oval 74"/>
            <p:cNvSpPr/>
            <p:nvPr/>
          </p:nvSpPr>
          <p:spPr>
            <a:xfrm>
              <a:off x="-4441371" y="-2844800"/>
              <a:ext cx="435428" cy="36285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76" name="Picture 75"/>
            <p:cNvPicPr>
              <a:picLocks noChangeAspect="1"/>
            </p:cNvPicPr>
            <p:nvPr/>
          </p:nvPicPr>
          <p:blipFill>
            <a:blip r:embed="rId7">
              <a:clrChange>
                <a:clrFrom>
                  <a:srgbClr val="FCFEFC"/>
                </a:clrFrom>
                <a:clrTo>
                  <a:srgbClr val="FCFEFC">
                    <a:alpha val="0"/>
                  </a:srgbClr>
                </a:clrTo>
              </a:clrChange>
              <a:extLst>
                <a:ext uri="{28A0092B-C50C-407E-A947-70E740481C1C}">
                  <a14:useLocalDpi xmlns:a14="http://schemas.microsoft.com/office/drawing/2010/main" val="0"/>
                </a:ext>
              </a:extLst>
            </a:blip>
            <a:stretch>
              <a:fillRect/>
            </a:stretch>
          </p:blipFill>
          <p:spPr>
            <a:xfrm>
              <a:off x="-5929312" y="-3344783"/>
              <a:ext cx="4743450" cy="4743450"/>
            </a:xfrm>
            <a:prstGeom prst="rect">
              <a:avLst/>
            </a:prstGeom>
          </p:spPr>
        </p:pic>
      </p:grpSp>
      <p:pic>
        <p:nvPicPr>
          <p:cNvPr id="45" name="Picture 2" descr="Cartoon biscuit eating pastry breakfast cookies Vector Image"/>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268675" y="629048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8" name="Picture 8" descr="Beef Steak Clipart"/>
          <p:cNvPicPr>
            <a:picLocks noChangeAspect="1" noChangeArrowheads="1"/>
          </p:cNvPicPr>
          <p:nvPr/>
        </p:nvPicPr>
        <p:blipFill>
          <a:blip r:embed="rId9"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4859776" y="6606802"/>
            <a:ext cx="1575308" cy="9694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rotWithShape="1">
          <a:blip r:embed="rId10"/>
          <a:srcRect t="17199" b="17907"/>
          <a:stretch/>
        </p:blipFill>
        <p:spPr>
          <a:xfrm>
            <a:off x="5642191" y="6690249"/>
            <a:ext cx="1332970" cy="1078598"/>
          </a:xfrm>
          <a:prstGeom prst="rect">
            <a:avLst/>
          </a:prstGeom>
        </p:spPr>
      </p:pic>
      <p:pic>
        <p:nvPicPr>
          <p:cNvPr id="52" name="Picture 2" descr="Flat cartoon empty straw wicker basket Royalty Free Vector"/>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237431" y="4759622"/>
            <a:ext cx="3005138" cy="4010872"/>
          </a:xfrm>
          <a:prstGeom prst="rect">
            <a:avLst/>
          </a:prstGeom>
          <a:noFill/>
          <a:extLst>
            <a:ext uri="{909E8E84-426E-40DD-AFC4-6F175D3DCCD1}">
              <a14:hiddenFill xmlns:a14="http://schemas.microsoft.com/office/drawing/2010/main">
                <a:solidFill>
                  <a:srgbClr val="FFFFFF"/>
                </a:solidFill>
              </a14:hiddenFill>
            </a:ext>
          </a:extLst>
        </p:spPr>
      </p:pic>
      <p:sp>
        <p:nvSpPr>
          <p:cNvPr id="78" name="Rectangle 77"/>
          <p:cNvSpPr/>
          <p:nvPr/>
        </p:nvSpPr>
        <p:spPr>
          <a:xfrm>
            <a:off x="1234530" y="1014115"/>
            <a:ext cx="15751276" cy="417005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dirty="0">
              <a:solidFill>
                <a:prstClr val="white"/>
              </a:solidFill>
              <a:latin typeface="Arial" panose="020B0604020202020204" pitchFamily="34" charset="0"/>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88" name="TextBox 87"/>
              <p:cNvSpPr txBox="1"/>
              <p:nvPr/>
            </p:nvSpPr>
            <p:spPr>
              <a:xfrm>
                <a:off x="1660310" y="1597503"/>
                <a:ext cx="15071836" cy="3019416"/>
              </a:xfrm>
              <a:prstGeom prst="rect">
                <a:avLst/>
              </a:prstGeom>
              <a:noFill/>
            </p:spPr>
            <p:txBody>
              <a:bodyPr wrap="square" rtlCol="0">
                <a:spAutoFit/>
              </a:bodyPr>
              <a:lstStyle/>
              <a:p>
                <a:pPr algn="just">
                  <a:lnSpc>
                    <a:spcPct val="150000"/>
                  </a:lnSpc>
                  <a:spcAft>
                    <a:spcPts val="800"/>
                  </a:spcAft>
                  <a:tabLst>
                    <a:tab pos="228600" algn="l"/>
                    <a:tab pos="1257300" algn="l"/>
                    <a:tab pos="2514600" algn="l"/>
                    <a:tab pos="3771900" algn="l"/>
                  </a:tabLst>
                </a:pPr>
                <a:r>
                  <a:rPr lang="nl-NL" sz="4300" b="1" kern="100">
                    <a:solidFill>
                      <a:schemeClr val="bg1"/>
                    </a:solidFill>
                    <a:latin typeface="Arial" panose="020B0604020202020204" pitchFamily="34" charset="0"/>
                    <a:ea typeface="Calibri" panose="020F0502020204030204" pitchFamily="34" charset="0"/>
                    <a:cs typeface="Arial" panose="020B0604020202020204" pitchFamily="34" charset="0"/>
                  </a:rPr>
                  <a:t>Câu 3.</a:t>
                </a:r>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Cho hình chóp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𝑆</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𝐴𝐵𝐶𝐷</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có đáy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𝐴𝐵𝐶𝐷</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là hình vuông cạnh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cạnh bên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𝑆𝐴</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vuông góc với mặt phẳng đáy và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𝑆𝐴</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rad>
                      <m:radPr>
                        <m:degHide m:val="on"/>
                        <m:ctrlPr>
                          <a:rPr lang="en-US"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Tính thể tích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𝑉</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của khối chóp </a:t>
                </a:r>
                <a14:m>
                  <m:oMath xmlns:m="http://schemas.openxmlformats.org/officeDocument/2006/math">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𝑆</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𝐴𝐵𝐶𝐷</m:t>
                    </m:r>
                    <m:r>
                      <a:rPr lang="fr-FR" sz="4300" i="1" kern="100">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fr-FR" sz="43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US" sz="43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88" name="TextBox 87"/>
              <p:cNvSpPr txBox="1">
                <a:spLocks noRot="1" noChangeAspect="1" noMove="1" noResize="1" noEditPoints="1" noAdjustHandles="1" noChangeArrowheads="1" noChangeShapeType="1" noTextEdit="1"/>
              </p:cNvSpPr>
              <p:nvPr/>
            </p:nvSpPr>
            <p:spPr>
              <a:xfrm>
                <a:off x="1660310" y="1597503"/>
                <a:ext cx="15071836" cy="3019416"/>
              </a:xfrm>
              <a:prstGeom prst="rect">
                <a:avLst/>
              </a:prstGeom>
              <a:blipFill>
                <a:blip r:embed="rId12"/>
                <a:stretch>
                  <a:fillRect l="-1577" r="-1577" b="-86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9" name="Rectangle 78"/>
              <p:cNvSpPr/>
              <p:nvPr/>
            </p:nvSpPr>
            <p:spPr>
              <a:xfrm>
                <a:off x="9940642" y="8066400"/>
                <a:ext cx="6967066" cy="1361317"/>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000">
                    <a:solidFill>
                      <a:schemeClr val="bg1"/>
                    </a:solidFill>
                    <a:latin typeface="Arial" panose="020B0604020202020204" pitchFamily="34" charset="0"/>
                    <a:ea typeface="Times New Roman" panose="02020603050405020304" pitchFamily="18" charset="0"/>
                    <a:cs typeface="Arial" panose="020B0604020202020204" pitchFamily="34" charset="0"/>
                  </a:rPr>
                  <a:t>D. </a:t>
                </a:r>
                <a14:m>
                  <m:oMath xmlns:m="http://schemas.openxmlformats.org/officeDocument/2006/math">
                    <m:r>
                      <a:rPr lang="fr-FR" sz="4000" b="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𝑉</m:t>
                    </m:r>
                    <m:r>
                      <a:rPr lang="fr-FR" sz="4000" b="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fr-FR" sz="4000" b="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fr-FR" sz="4000" b="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fr-FR" sz="4000" b="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fr-FR" sz="4000" b="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m:t>
                        </m:r>
                      </m:den>
                    </m:f>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79" name="Rectangle 78"/>
              <p:cNvSpPr>
                <a:spLocks noRot="1" noChangeAspect="1" noMove="1" noResize="1" noEditPoints="1" noAdjustHandles="1" noChangeArrowheads="1" noChangeShapeType="1" noTextEdit="1"/>
              </p:cNvSpPr>
              <p:nvPr/>
            </p:nvSpPr>
            <p:spPr>
              <a:xfrm>
                <a:off x="9940642" y="8066400"/>
                <a:ext cx="6967066" cy="1361317"/>
              </a:xfrm>
              <a:prstGeom prst="rect">
                <a:avLst/>
              </a:prstGeom>
              <a:blipFill>
                <a:blip r:embed="rId13"/>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0" name="Rectangle 79"/>
              <p:cNvSpPr/>
              <p:nvPr/>
            </p:nvSpPr>
            <p:spPr>
              <a:xfrm>
                <a:off x="1204227" y="8056052"/>
                <a:ext cx="7025704" cy="135487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000">
                    <a:solidFill>
                      <a:schemeClr val="bg1"/>
                    </a:solidFill>
                    <a:latin typeface="Arial" panose="020B0604020202020204" pitchFamily="34" charset="0"/>
                    <a:ea typeface="Times New Roman" panose="02020603050405020304" pitchFamily="18" charset="0"/>
                    <a:cs typeface="Arial" panose="020B0604020202020204" pitchFamily="34" charset="0"/>
                  </a:rPr>
                  <a:t>B. </a:t>
                </a:r>
                <a14:m>
                  <m:oMath xmlns:m="http://schemas.openxmlformats.org/officeDocument/2006/math">
                    <m:r>
                      <a:rPr lang="fr-FR" sz="400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𝑉</m:t>
                    </m:r>
                    <m:r>
                      <a:rPr lang="fr-FR" sz="400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4</m:t>
                        </m:r>
                      </m:den>
                    </m:f>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80" name="Rectangle 79"/>
              <p:cNvSpPr>
                <a:spLocks noRot="1" noChangeAspect="1" noMove="1" noResize="1" noEditPoints="1" noAdjustHandles="1" noChangeArrowheads="1" noChangeShapeType="1" noTextEdit="1"/>
              </p:cNvSpPr>
              <p:nvPr/>
            </p:nvSpPr>
            <p:spPr>
              <a:xfrm>
                <a:off x="1204227" y="8056052"/>
                <a:ext cx="7025704" cy="1354876"/>
              </a:xfrm>
              <a:prstGeom prst="rect">
                <a:avLst/>
              </a:prstGeom>
              <a:blipFill>
                <a:blip r:embed="rId14"/>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Rectangle 80"/>
              <p:cNvSpPr/>
              <p:nvPr/>
            </p:nvSpPr>
            <p:spPr>
              <a:xfrm>
                <a:off x="9897472" y="5949896"/>
                <a:ext cx="7025704" cy="135487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000">
                    <a:solidFill>
                      <a:schemeClr val="bg1"/>
                    </a:solidFill>
                    <a:latin typeface="Arial" panose="020B0604020202020204" pitchFamily="34" charset="0"/>
                    <a:ea typeface="Times New Roman" panose="02020603050405020304" pitchFamily="18" charset="0"/>
                    <a:cs typeface="Arial" panose="020B0604020202020204" pitchFamily="34" charset="0"/>
                  </a:rPr>
                  <a:t>C. </a:t>
                </a:r>
                <a14:m>
                  <m:oMath xmlns:m="http://schemas.openxmlformats.org/officeDocument/2006/math">
                    <m:r>
                      <a:rPr lang="fr-FR" sz="400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𝑉</m:t>
                    </m:r>
                    <m:r>
                      <a:rPr lang="fr-FR" sz="4000" i="1">
                        <a:solidFill>
                          <a:schemeClr val="bg1"/>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81" name="Rectangle 80"/>
              <p:cNvSpPr>
                <a:spLocks noRot="1" noChangeAspect="1" noMove="1" noResize="1" noEditPoints="1" noAdjustHandles="1" noChangeArrowheads="1" noChangeShapeType="1" noTextEdit="1"/>
              </p:cNvSpPr>
              <p:nvPr/>
            </p:nvSpPr>
            <p:spPr>
              <a:xfrm>
                <a:off x="9897472" y="5949896"/>
                <a:ext cx="7025704" cy="1354876"/>
              </a:xfrm>
              <a:prstGeom prst="rect">
                <a:avLst/>
              </a:prstGeom>
              <a:blipFill>
                <a:blip r:embed="rId15"/>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Rectangle 81"/>
              <p:cNvSpPr/>
              <p:nvPr/>
            </p:nvSpPr>
            <p:spPr>
              <a:xfrm>
                <a:off x="1204227" y="6062718"/>
                <a:ext cx="7025704" cy="1354876"/>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r>
                  <a:rPr lang="en-US" sz="4000">
                    <a:solidFill>
                      <a:schemeClr val="bg1"/>
                    </a:solidFill>
                    <a:latin typeface="Arial" panose="020B0604020202020204" pitchFamily="34" charset="0"/>
                    <a:ea typeface="Arial" panose="020B0604020202020204" pitchFamily="34" charset="0"/>
                    <a:cs typeface="Arial" panose="020B0604020202020204" pitchFamily="34" charset="0"/>
                  </a:rPr>
                  <a:t>A. </a:t>
                </a:r>
                <a14:m>
                  <m:oMath xmlns:m="http://schemas.openxmlformats.org/officeDocument/2006/math">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𝑉</m:t>
                    </m:r>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2</m:t>
                            </m:r>
                          </m:e>
                        </m:rad>
                      </m:num>
                      <m:den>
                        <m:r>
                          <a:rPr lang="fr-FR" sz="4000" i="1">
                            <a:solidFill>
                              <a:schemeClr val="bg1"/>
                            </a:solidFill>
                            <a:effectLst/>
                            <a:latin typeface="Cambria Math" panose="02040503050406030204" pitchFamily="18" charset="0"/>
                            <a:ea typeface="Times New Roman" panose="02020603050405020304" pitchFamily="18" charset="0"/>
                            <a:cs typeface="Times New Roman" panose="02020603050405020304" pitchFamily="18" charset="0"/>
                          </a:rPr>
                          <m:t>6</m:t>
                        </m:r>
                      </m:den>
                    </m:f>
                  </m:oMath>
                </a14:m>
                <a:endParaRPr lang="en-US" sz="4000" dirty="0">
                  <a:solidFill>
                    <a:schemeClr val="bg1"/>
                  </a:solidFill>
                  <a:latin typeface="Arial" panose="020B0604020202020204" pitchFamily="34" charset="0"/>
                  <a:cs typeface="Arial" panose="020B0604020202020204" pitchFamily="34" charset="0"/>
                  <a:sym typeface="Arial"/>
                </a:endParaRPr>
              </a:p>
            </p:txBody>
          </p:sp>
        </mc:Choice>
        <mc:Fallback xmlns="">
          <p:sp>
            <p:nvSpPr>
              <p:cNvPr id="82" name="Rectangle 81"/>
              <p:cNvSpPr>
                <a:spLocks noRot="1" noChangeAspect="1" noMove="1" noResize="1" noEditPoints="1" noAdjustHandles="1" noChangeArrowheads="1" noChangeShapeType="1" noTextEdit="1"/>
              </p:cNvSpPr>
              <p:nvPr/>
            </p:nvSpPr>
            <p:spPr>
              <a:xfrm>
                <a:off x="1204227" y="6062718"/>
                <a:ext cx="7025704" cy="1354876"/>
              </a:xfrm>
              <a:prstGeom prst="rect">
                <a:avLst/>
              </a:prstGeom>
              <a:blipFill>
                <a:blip r:embed="rId16"/>
                <a:stretch>
                  <a:fillRect/>
                </a:stretch>
              </a:blipFill>
              <a:ln>
                <a:noFill/>
              </a:ln>
            </p:spPr>
            <p:txBody>
              <a:bodyPr/>
              <a:lstStyle/>
              <a:p>
                <a:r>
                  <a:rPr lang="en-US">
                    <a:noFill/>
                  </a:rPr>
                  <a:t> </a:t>
                </a:r>
              </a:p>
            </p:txBody>
          </p:sp>
        </mc:Fallback>
      </mc:AlternateContent>
      <p:pic>
        <p:nvPicPr>
          <p:cNvPr id="83"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861669" y="5949896"/>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347506" y="5821562"/>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711801" y="7846195"/>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6"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5234309" y="7808687"/>
            <a:ext cx="2009398" cy="1766006"/>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6023440" y="4540111"/>
            <a:ext cx="6230814" cy="566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89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fade">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80"/>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5"/>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87"/>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87"/>
                                        </p:tgtEl>
                                      </p:cBhvr>
                                    </p:animEffect>
                                    <p:set>
                                      <p:cBhvr>
                                        <p:cTn id="34" dur="1" fill="hold">
                                          <p:stCondLst>
                                            <p:cond delay="4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35" restart="whenNotActive" fill="hold" evtFilter="cancelBubble" nodeType="interactiveSeq">
                <p:stCondLst>
                  <p:cond evt="onClick" delay="0">
                    <p:tgtEl>
                      <p:spTgt spid="82"/>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83"/>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87"/>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87"/>
                                        </p:tgtEl>
                                      </p:cBhvr>
                                    </p:animEffect>
                                    <p:set>
                                      <p:cBhvr>
                                        <p:cTn id="46" dur="1" fill="hold">
                                          <p:stCondLst>
                                            <p:cond delay="4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47" restart="whenNotActive" fill="hold" evtFilter="cancelBubble" nodeType="interactiveSeq">
                <p:stCondLst>
                  <p:cond evt="onClick" delay="0">
                    <p:tgtEl>
                      <p:spTgt spid="8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84"/>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87"/>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87"/>
                                        </p:tgtEl>
                                      </p:cBhvr>
                                    </p:animEffect>
                                    <p:set>
                                      <p:cBhvr>
                                        <p:cTn id="58" dur="1" fill="hold">
                                          <p:stCondLst>
                                            <p:cond delay="499"/>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59" restart="whenNotActive" fill="hold" evtFilter="cancelBubble" nodeType="interactiveSeq">
                <p:stCondLst>
                  <p:cond evt="onClick" delay="0">
                    <p:tgtEl>
                      <p:spTgt spid="79"/>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86"/>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Am-thanh-tra-loi-dung-www_nhacchuongvui_com.wav"/>
                                        </p:tgtEl>
                                      </p:cMediaNode>
                                    </p:audio>
                                  </p:subTnLst>
                                </p:cTn>
                              </p:par>
                            </p:childTnLst>
                          </p:cTn>
                        </p:par>
                        <p:par>
                          <p:cTn id="64" fill="hold">
                            <p:stCondLst>
                              <p:cond delay="0"/>
                            </p:stCondLst>
                            <p:childTnLst>
                              <p:par>
                                <p:cTn id="65" presetID="10" presetClass="exit" presetSubtype="0" fill="hold" nodeType="afterEffect">
                                  <p:stCondLst>
                                    <p:cond delay="500"/>
                                  </p:stCondLst>
                                  <p:childTnLst>
                                    <p:animEffect transition="out" filter="fade">
                                      <p:cBhvr>
                                        <p:cTn id="66" dur="500"/>
                                        <p:tgtEl>
                                          <p:spTgt spid="85"/>
                                        </p:tgtEl>
                                      </p:cBhvr>
                                    </p:animEffect>
                                    <p:set>
                                      <p:cBhvr>
                                        <p:cTn id="67" dur="1" fill="hold">
                                          <p:stCondLst>
                                            <p:cond delay="499"/>
                                          </p:stCondLst>
                                        </p:cTn>
                                        <p:tgtEl>
                                          <p:spTgt spid="85"/>
                                        </p:tgtEl>
                                        <p:attrNameLst>
                                          <p:attrName>style.visibility</p:attrName>
                                        </p:attrNameLst>
                                      </p:cBhvr>
                                      <p:to>
                                        <p:strVal val="hidden"/>
                                      </p:to>
                                    </p:set>
                                  </p:childTnLst>
                                </p:cTn>
                              </p:par>
                              <p:par>
                                <p:cTn id="68" presetID="10" presetClass="exit" presetSubtype="0" fill="hold" nodeType="withEffect">
                                  <p:stCondLst>
                                    <p:cond delay="500"/>
                                  </p:stCondLst>
                                  <p:childTnLst>
                                    <p:animEffect transition="out" filter="fade">
                                      <p:cBhvr>
                                        <p:cTn id="69" dur="500"/>
                                        <p:tgtEl>
                                          <p:spTgt spid="87"/>
                                        </p:tgtEl>
                                      </p:cBhvr>
                                    </p:animEffect>
                                    <p:set>
                                      <p:cBhvr>
                                        <p:cTn id="70" dur="1" fill="hold">
                                          <p:stCondLst>
                                            <p:cond delay="499"/>
                                          </p:stCondLst>
                                        </p:cTn>
                                        <p:tgtEl>
                                          <p:spTgt spid="87"/>
                                        </p:tgtEl>
                                        <p:attrNameLst>
                                          <p:attrName>style.visibility</p:attrName>
                                        </p:attrNameLst>
                                      </p:cBhvr>
                                      <p:to>
                                        <p:strVal val="hidden"/>
                                      </p:to>
                                    </p:set>
                                  </p:childTnLst>
                                </p:cTn>
                              </p:par>
                              <p:par>
                                <p:cTn id="71" presetID="10" presetClass="exit" presetSubtype="0" fill="hold" nodeType="withEffect">
                                  <p:stCondLst>
                                    <p:cond delay="500"/>
                                  </p:stCondLst>
                                  <p:childTnLst>
                                    <p:animEffect transition="out" filter="fade">
                                      <p:cBhvr>
                                        <p:cTn id="72" dur="500"/>
                                        <p:tgtEl>
                                          <p:spTgt spid="83"/>
                                        </p:tgtEl>
                                      </p:cBhvr>
                                    </p:animEffect>
                                    <p:set>
                                      <p:cBhvr>
                                        <p:cTn id="73" dur="1" fill="hold">
                                          <p:stCondLst>
                                            <p:cond delay="499"/>
                                          </p:stCondLst>
                                        </p:cTn>
                                        <p:tgtEl>
                                          <p:spTgt spid="83"/>
                                        </p:tgtEl>
                                        <p:attrNameLst>
                                          <p:attrName>style.visibility</p:attrName>
                                        </p:attrNameLst>
                                      </p:cBhvr>
                                      <p:to>
                                        <p:strVal val="hidden"/>
                                      </p:to>
                                    </p:set>
                                  </p:childTnLst>
                                </p:cTn>
                              </p:par>
                              <p:par>
                                <p:cTn id="74" presetID="10" presetClass="exit" presetSubtype="0" fill="hold" nodeType="withEffect">
                                  <p:stCondLst>
                                    <p:cond delay="500"/>
                                  </p:stCondLst>
                                  <p:childTnLst>
                                    <p:animEffect transition="out" filter="fade">
                                      <p:cBhvr>
                                        <p:cTn id="75" dur="500"/>
                                        <p:tgtEl>
                                          <p:spTgt spid="84"/>
                                        </p:tgtEl>
                                      </p:cBhvr>
                                    </p:animEffect>
                                    <p:set>
                                      <p:cBhvr>
                                        <p:cTn id="76" dur="1" fill="hold">
                                          <p:stCondLst>
                                            <p:cond delay="499"/>
                                          </p:stCondLst>
                                        </p:cTn>
                                        <p:tgtEl>
                                          <p:spTgt spid="84"/>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86"/>
                                        </p:tgtEl>
                                      </p:cBhvr>
                                    </p:animEffect>
                                    <p:set>
                                      <p:cBhvr>
                                        <p:cTn id="79" dur="1" fill="hold">
                                          <p:stCondLst>
                                            <p:cond delay="499"/>
                                          </p:stCondLst>
                                        </p:cTn>
                                        <p:tgtEl>
                                          <p:spTgt spid="86"/>
                                        </p:tgtEl>
                                        <p:attrNameLst>
                                          <p:attrName>style.visibility</p:attrName>
                                        </p:attrNameLst>
                                      </p:cBhvr>
                                      <p:to>
                                        <p:strVal val="hidden"/>
                                      </p:to>
                                    </p:set>
                                  </p:childTnLst>
                                </p:cTn>
                              </p:par>
                              <p:par>
                                <p:cTn id="80" presetID="10" presetClass="exit" presetSubtype="0" fill="hold" grpId="0" nodeType="withEffect">
                                  <p:stCondLst>
                                    <p:cond delay="500"/>
                                  </p:stCondLst>
                                  <p:childTnLst>
                                    <p:animEffect transition="out" filter="fade">
                                      <p:cBhvr>
                                        <p:cTn id="81" dur="500"/>
                                        <p:tgtEl>
                                          <p:spTgt spid="78"/>
                                        </p:tgtEl>
                                      </p:cBhvr>
                                    </p:animEffect>
                                    <p:set>
                                      <p:cBhvr>
                                        <p:cTn id="82" dur="1" fill="hold">
                                          <p:stCondLst>
                                            <p:cond delay="499"/>
                                          </p:stCondLst>
                                        </p:cTn>
                                        <p:tgtEl>
                                          <p:spTgt spid="78"/>
                                        </p:tgtEl>
                                        <p:attrNameLst>
                                          <p:attrName>style.visibility</p:attrName>
                                        </p:attrNameLst>
                                      </p:cBhvr>
                                      <p:to>
                                        <p:strVal val="hidden"/>
                                      </p:to>
                                    </p:set>
                                  </p:childTnLst>
                                </p:cTn>
                              </p:par>
                              <p:par>
                                <p:cTn id="83" presetID="10" presetClass="exit" presetSubtype="0" fill="hold" grpId="0" nodeType="withEffect">
                                  <p:stCondLst>
                                    <p:cond delay="500"/>
                                  </p:stCondLst>
                                  <p:childTnLst>
                                    <p:animEffect transition="out" filter="fade">
                                      <p:cBhvr>
                                        <p:cTn id="84" dur="500"/>
                                        <p:tgtEl>
                                          <p:spTgt spid="79"/>
                                        </p:tgtEl>
                                      </p:cBhvr>
                                    </p:animEffect>
                                    <p:set>
                                      <p:cBhvr>
                                        <p:cTn id="85" dur="1" fill="hold">
                                          <p:stCondLst>
                                            <p:cond delay="499"/>
                                          </p:stCondLst>
                                        </p:cTn>
                                        <p:tgtEl>
                                          <p:spTgt spid="79"/>
                                        </p:tgtEl>
                                        <p:attrNameLst>
                                          <p:attrName>style.visibility</p:attrName>
                                        </p:attrNameLst>
                                      </p:cBhvr>
                                      <p:to>
                                        <p:strVal val="hidden"/>
                                      </p:to>
                                    </p:set>
                                  </p:childTnLst>
                                </p:cTn>
                              </p:par>
                              <p:par>
                                <p:cTn id="86" presetID="10" presetClass="exit" presetSubtype="0" fill="hold" grpId="0" nodeType="withEffect">
                                  <p:stCondLst>
                                    <p:cond delay="500"/>
                                  </p:stCondLst>
                                  <p:childTnLst>
                                    <p:animEffect transition="out" filter="fade">
                                      <p:cBhvr>
                                        <p:cTn id="87" dur="500"/>
                                        <p:tgtEl>
                                          <p:spTgt spid="80"/>
                                        </p:tgtEl>
                                      </p:cBhvr>
                                    </p:animEffect>
                                    <p:set>
                                      <p:cBhvr>
                                        <p:cTn id="88" dur="1" fill="hold">
                                          <p:stCondLst>
                                            <p:cond delay="499"/>
                                          </p:stCondLst>
                                        </p:cTn>
                                        <p:tgtEl>
                                          <p:spTgt spid="80"/>
                                        </p:tgtEl>
                                        <p:attrNameLst>
                                          <p:attrName>style.visibility</p:attrName>
                                        </p:attrNameLst>
                                      </p:cBhvr>
                                      <p:to>
                                        <p:strVal val="hidden"/>
                                      </p:to>
                                    </p:set>
                                  </p:childTnLst>
                                </p:cTn>
                              </p:par>
                              <p:par>
                                <p:cTn id="89" presetID="10" presetClass="exit" presetSubtype="0" fill="hold" grpId="0" nodeType="withEffect">
                                  <p:stCondLst>
                                    <p:cond delay="500"/>
                                  </p:stCondLst>
                                  <p:childTnLst>
                                    <p:animEffect transition="out" filter="fade">
                                      <p:cBhvr>
                                        <p:cTn id="90" dur="500"/>
                                        <p:tgtEl>
                                          <p:spTgt spid="81"/>
                                        </p:tgtEl>
                                      </p:cBhvr>
                                    </p:animEffect>
                                    <p:set>
                                      <p:cBhvr>
                                        <p:cTn id="91" dur="1" fill="hold">
                                          <p:stCondLst>
                                            <p:cond delay="499"/>
                                          </p:stCondLst>
                                        </p:cTn>
                                        <p:tgtEl>
                                          <p:spTgt spid="81"/>
                                        </p:tgtEl>
                                        <p:attrNameLst>
                                          <p:attrName>style.visibility</p:attrName>
                                        </p:attrNameLst>
                                      </p:cBhvr>
                                      <p:to>
                                        <p:strVal val="hidden"/>
                                      </p:to>
                                    </p:set>
                                  </p:childTnLst>
                                </p:cTn>
                              </p:par>
                              <p:par>
                                <p:cTn id="92" presetID="10" presetClass="exit" presetSubtype="0" fill="hold" grpId="0" nodeType="withEffect">
                                  <p:stCondLst>
                                    <p:cond delay="500"/>
                                  </p:stCondLst>
                                  <p:childTnLst>
                                    <p:animEffect transition="out" filter="fade">
                                      <p:cBhvr>
                                        <p:cTn id="93" dur="500"/>
                                        <p:tgtEl>
                                          <p:spTgt spid="82"/>
                                        </p:tgtEl>
                                      </p:cBhvr>
                                    </p:animEffect>
                                    <p:set>
                                      <p:cBhvr>
                                        <p:cTn id="94" dur="1" fill="hold">
                                          <p:stCondLst>
                                            <p:cond delay="499"/>
                                          </p:stCondLst>
                                        </p:cTn>
                                        <p:tgtEl>
                                          <p:spTgt spid="82"/>
                                        </p:tgtEl>
                                        <p:attrNameLst>
                                          <p:attrName>style.visibility</p:attrName>
                                        </p:attrNameLst>
                                      </p:cBhvr>
                                      <p:to>
                                        <p:strVal val="hidden"/>
                                      </p:to>
                                    </p:set>
                                  </p:childTnLst>
                                </p:cTn>
                              </p:par>
                              <p:par>
                                <p:cTn id="95" presetID="10" presetClass="exit" presetSubtype="0" fill="hold" grpId="0" nodeType="withEffect">
                                  <p:stCondLst>
                                    <p:cond delay="500"/>
                                  </p:stCondLst>
                                  <p:childTnLst>
                                    <p:animEffect transition="out" filter="fade">
                                      <p:cBhvr>
                                        <p:cTn id="96" dur="500"/>
                                        <p:tgtEl>
                                          <p:spTgt spid="88"/>
                                        </p:tgtEl>
                                      </p:cBhvr>
                                    </p:animEffect>
                                    <p:set>
                                      <p:cBhvr>
                                        <p:cTn id="97" dur="1" fill="hold">
                                          <p:stCondLst>
                                            <p:cond delay="499"/>
                                          </p:stCondLst>
                                        </p:cTn>
                                        <p:tgtEl>
                                          <p:spTgt spid="88"/>
                                        </p:tgtEl>
                                        <p:attrNameLst>
                                          <p:attrName>style.visibility</p:attrName>
                                        </p:attrNameLst>
                                      </p:cBhvr>
                                      <p:to>
                                        <p:strVal val="hidden"/>
                                      </p:to>
                                    </p:set>
                                  </p:childTnLst>
                                </p:cTn>
                              </p:par>
                            </p:childTnLst>
                          </p:cTn>
                        </p:par>
                        <p:par>
                          <p:cTn id="98" fill="hold">
                            <p:stCondLst>
                              <p:cond delay="1000"/>
                            </p:stCondLst>
                            <p:childTnLst>
                              <p:par>
                                <p:cTn id="99" presetID="0" presetClass="path" presetSubtype="0" accel="50000" decel="50000" fill="hold" nodeType="afterEffect">
                                  <p:stCondLst>
                                    <p:cond delay="0"/>
                                  </p:stCondLst>
                                  <p:childTnLst>
                                    <p:animMotion origin="layout" path="M 7.70833E-6 5.18519E-6 L 7.70833E-6 5.18519E-6 C 0.00456 -0.00323 0.0155 -0.01064 0.02019 -0.01272 C 0.02175 -0.01342 0.02331 -0.01411 0.02488 -0.01481 C 0.02618 -0.0155 0.02735 -0.01643 0.02852 -0.01712 C 0.03008 -0.01782 0.03165 -0.01828 0.03321 -0.01921 C 0.03451 -0.01967 0.03555 -0.02083 0.03686 -0.02129 C 0.04076 -0.02245 0.0448 -0.02268 0.0487 -0.02337 C 0.04909 -0.0236 0.05665 -0.02916 0.05821 -0.02962 C 0.06186 -0.03078 0.06537 -0.03147 0.06902 -0.03194 C 0.08321 -0.03356 0.09753 -0.03472 0.11186 -0.0361 C 0.156 -0.06226 0.11628 -0.03935 0.24402 -0.0361 C 0.2543 -0.03587 0.26459 -0.03472 0.27488 -0.03402 C 0.27735 -0.03333 0.27982 -0.0331 0.28204 -0.03194 C 0.28503 -0.03009 0.28699 -0.02453 0.2892 -0.02129 C 0.29232 -0.01666 0.29271 -0.01712 0.29636 -0.01481 C 0.29753 -0.01342 0.2987 -0.0118 0.29988 -0.01064 C 0.30183 -0.00902 0.30652 -0.0074 0.30821 -0.00647 C 0.31355 -0.0037 0.31042 -0.00439 0.31654 -0.00231 C 0.31693 -0.00208 0.31732 -0.00231 0.31784 -0.00231 " pathEditMode="relative" ptsTypes="AAAAAAAAAAAAAAAAAAAA">
                                      <p:cBhvr>
                                        <p:cTn id="100" dur="2000" fill="hold"/>
                                        <p:tgtEl>
                                          <p:spTgt spid="48"/>
                                        </p:tgtEl>
                                        <p:attrNameLst>
                                          <p:attrName>ppt_x</p:attrName>
                                          <p:attrName>ppt_y</p:attrName>
                                        </p:attrNameLst>
                                      </p:cBhvr>
                                    </p:animMotion>
                                  </p:childTnLst>
                                </p:cTn>
                              </p:par>
                            </p:childTnLst>
                          </p:cTn>
                        </p:par>
                        <p:par>
                          <p:cTn id="101" fill="hold">
                            <p:stCondLst>
                              <p:cond delay="3000"/>
                            </p:stCondLst>
                            <p:childTnLst>
                              <p:par>
                                <p:cTn id="102" presetID="10" presetClass="exit" presetSubtype="0" fill="hold" nodeType="afterEffect">
                                  <p:stCondLst>
                                    <p:cond delay="0"/>
                                  </p:stCondLst>
                                  <p:childTnLst>
                                    <p:animEffect transition="out" filter="fade">
                                      <p:cBhvr>
                                        <p:cTn id="103" dur="500"/>
                                        <p:tgtEl>
                                          <p:spTgt spid="48"/>
                                        </p:tgtEl>
                                      </p:cBhvr>
                                    </p:animEffect>
                                    <p:set>
                                      <p:cBhvr>
                                        <p:cTn id="104" dur="1" fill="hold">
                                          <p:stCondLst>
                                            <p:cond delay="499"/>
                                          </p:stCondLst>
                                        </p:cTn>
                                        <p:tgtEl>
                                          <p:spTgt spid="48"/>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64"/>
                                        </p:tgtEl>
                                      </p:cBhvr>
                                    </p:animEffect>
                                    <p:set>
                                      <p:cBhvr>
                                        <p:cTn id="107" dur="1" fill="hold">
                                          <p:stCondLst>
                                            <p:cond delay="499"/>
                                          </p:stCondLst>
                                        </p:cTn>
                                        <p:tgtEl>
                                          <p:spTgt spid="64"/>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72"/>
                                        </p:tgtEl>
                                        <p:attrNameLst>
                                          <p:attrName>style.visibility</p:attrName>
                                        </p:attrNameLst>
                                      </p:cBhvr>
                                      <p:to>
                                        <p:strVal val="visible"/>
                                      </p:to>
                                    </p:set>
                                    <p:animEffect transition="in" filter="fade">
                                      <p:cBhvr>
                                        <p:cTn id="110" dur="500"/>
                                        <p:tgtEl>
                                          <p:spTgt spid="72"/>
                                        </p:tgtEl>
                                      </p:cBhvr>
                                    </p:animEffect>
                                  </p:childTnLst>
                                </p:cTn>
                              </p:par>
                            </p:childTnLst>
                          </p:cTn>
                        </p:par>
                      </p:childTnLst>
                    </p:cTn>
                  </p:par>
                </p:childTnLst>
              </p:cTn>
              <p:nextCondLst>
                <p:cond evt="onClick" delay="0">
                  <p:tgtEl>
                    <p:spTgt spid="79"/>
                  </p:tgtEl>
                </p:cond>
              </p:nextCondLst>
            </p:seq>
          </p:childTnLst>
        </p:cTn>
      </p:par>
    </p:tnLst>
    <p:bldLst>
      <p:bldP spid="78" grpId="0" animBg="1"/>
      <p:bldP spid="78" grpId="1" animBg="1"/>
      <p:bldP spid="88" grpId="0"/>
      <p:bldP spid="88" grpId="1"/>
      <p:bldP spid="79" grpId="0" animBg="1"/>
      <p:bldP spid="79" grpId="1" animBg="1"/>
      <p:bldP spid="80" grpId="0" animBg="1"/>
      <p:bldP spid="80" grpId="1" animBg="1"/>
      <p:bldP spid="81" grpId="0" animBg="1"/>
      <p:bldP spid="81" grpId="1" animBg="1"/>
      <p:bldP spid="82" grpId="0" animBg="1"/>
      <p:bldP spid="8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5"/>
          <a:srcRect l="-164" t="14186" r="164" b="3656"/>
          <a:stretch/>
        </p:blipFill>
        <p:spPr>
          <a:xfrm>
            <a:off x="-18298" y="0"/>
            <a:ext cx="18288000" cy="10287000"/>
          </a:xfrm>
          <a:prstGeom prst="rect">
            <a:avLst/>
          </a:prstGeom>
        </p:spPr>
      </p:pic>
      <p:grpSp>
        <p:nvGrpSpPr>
          <p:cNvPr id="91" name="Group 90"/>
          <p:cNvGrpSpPr/>
          <p:nvPr/>
        </p:nvGrpSpPr>
        <p:grpSpPr>
          <a:xfrm>
            <a:off x="7805913" y="4589783"/>
            <a:ext cx="5264710" cy="5264710"/>
            <a:chOff x="-5929312" y="-3344783"/>
            <a:chExt cx="4743450" cy="4743450"/>
          </a:xfrm>
        </p:grpSpPr>
        <p:sp>
          <p:nvSpPr>
            <p:cNvPr id="92" name="Oval 91"/>
            <p:cNvSpPr/>
            <p:nvPr/>
          </p:nvSpPr>
          <p:spPr>
            <a:xfrm>
              <a:off x="-4223657" y="-1785257"/>
              <a:ext cx="1233714" cy="126274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93" name="Oval 92"/>
            <p:cNvSpPr/>
            <p:nvPr/>
          </p:nvSpPr>
          <p:spPr>
            <a:xfrm>
              <a:off x="-3164114" y="-2844800"/>
              <a:ext cx="435428" cy="36285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94" name="Oval 93"/>
            <p:cNvSpPr/>
            <p:nvPr/>
          </p:nvSpPr>
          <p:spPr>
            <a:xfrm>
              <a:off x="-4441371" y="-2844800"/>
              <a:ext cx="435428" cy="36285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95" name="Picture 94"/>
            <p:cNvPicPr>
              <a:picLocks noChangeAspect="1"/>
            </p:cNvPicPr>
            <p:nvPr/>
          </p:nvPicPr>
          <p:blipFill>
            <a:blip r:embed="rId6">
              <a:clrChange>
                <a:clrFrom>
                  <a:srgbClr val="FCFEFC"/>
                </a:clrFrom>
                <a:clrTo>
                  <a:srgbClr val="FCFEFC">
                    <a:alpha val="0"/>
                  </a:srgbClr>
                </a:clrTo>
              </a:clrChange>
              <a:extLst>
                <a:ext uri="{28A0092B-C50C-407E-A947-70E740481C1C}">
                  <a14:useLocalDpi xmlns:a14="http://schemas.microsoft.com/office/drawing/2010/main" val="0"/>
                </a:ext>
              </a:extLst>
            </a:blip>
            <a:stretch>
              <a:fillRect/>
            </a:stretch>
          </p:blipFill>
          <p:spPr>
            <a:xfrm>
              <a:off x="-5929312" y="-3344783"/>
              <a:ext cx="4743450" cy="4743450"/>
            </a:xfrm>
            <a:prstGeom prst="rect">
              <a:avLst/>
            </a:prstGeom>
          </p:spPr>
        </p:pic>
      </p:grpSp>
      <p:pic>
        <p:nvPicPr>
          <p:cNvPr id="78" name="Picture 7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5502" y="5312098"/>
            <a:ext cx="4425508" cy="4425508"/>
          </a:xfrm>
          <a:prstGeom prst="rect">
            <a:avLst/>
          </a:prstGeom>
        </p:spPr>
      </p:pic>
      <p:pic>
        <p:nvPicPr>
          <p:cNvPr id="80" name="Picture 2" descr="Cartoon biscuit eating pastry breakfast cookies Vector Image"/>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268675" y="657623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3" name="Picture 82"/>
          <p:cNvPicPr>
            <a:picLocks noChangeAspect="1"/>
          </p:cNvPicPr>
          <p:nvPr/>
        </p:nvPicPr>
        <p:blipFill rotWithShape="1">
          <a:blip r:embed="rId9"/>
          <a:srcRect t="17199" b="17907"/>
          <a:stretch/>
        </p:blipFill>
        <p:spPr>
          <a:xfrm>
            <a:off x="5642191" y="6690249"/>
            <a:ext cx="1332970" cy="1078598"/>
          </a:xfrm>
          <a:prstGeom prst="rect">
            <a:avLst/>
          </a:prstGeom>
        </p:spPr>
      </p:pic>
      <p:pic>
        <p:nvPicPr>
          <p:cNvPr id="84" name="Picture 2" descr="Flat cartoon empty straw wicker basket Royalty Free Vector"/>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237431" y="4759622"/>
            <a:ext cx="3005138" cy="4010872"/>
          </a:xfrm>
          <a:prstGeom prst="rect">
            <a:avLst/>
          </a:prstGeom>
          <a:noFill/>
          <a:extLst>
            <a:ext uri="{909E8E84-426E-40DD-AFC4-6F175D3DCCD1}">
              <a14:hiddenFill xmlns:a14="http://schemas.microsoft.com/office/drawing/2010/main">
                <a:solidFill>
                  <a:srgbClr val="FFFFFF"/>
                </a:solidFill>
              </a14:hiddenFill>
            </a:ext>
          </a:extLst>
        </p:spPr>
      </p:pic>
      <p:sp>
        <p:nvSpPr>
          <p:cNvPr id="97" name="Rectangle 96"/>
          <p:cNvSpPr/>
          <p:nvPr/>
        </p:nvSpPr>
        <p:spPr>
          <a:xfrm>
            <a:off x="1194818" y="1150904"/>
            <a:ext cx="15751276" cy="3697815"/>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dirty="0">
              <a:solidFill>
                <a:prstClr val="white"/>
              </a:solidFill>
              <a:latin typeface="Arial" panose="020B0604020202020204" pitchFamily="34" charset="0"/>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98" name="Rectangle 97"/>
              <p:cNvSpPr/>
              <p:nvPr/>
            </p:nvSpPr>
            <p:spPr>
              <a:xfrm>
                <a:off x="9940642" y="8007817"/>
                <a:ext cx="7005452" cy="11717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tabLst>
                    <a:tab pos="228600" algn="l"/>
                    <a:tab pos="1257300" algn="l"/>
                    <a:tab pos="2514600" algn="l"/>
                    <a:tab pos="3771900" algn="l"/>
                  </a:tabLst>
                </a:pPr>
                <a:r>
                  <a:rPr lang="fr-FR" sz="4000" kern="100">
                    <a:solidFill>
                      <a:schemeClr val="bg1"/>
                    </a:solidFill>
                    <a:latin typeface="Arial" panose="020B0604020202020204" pitchFamily="34" charset="0"/>
                    <a:ea typeface="Calibri" panose="020F0502020204030204" pitchFamily="34" charset="0"/>
                    <a:cs typeface="Arial" panose="020B0604020202020204" pitchFamily="34" charset="0"/>
                  </a:rPr>
                  <a:t>	</a:t>
                </a:r>
                <a:r>
                  <a:rPr lang="fr-FR"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D. </a:t>
                </a:r>
                <a14:m>
                  <m:oMath xmlns:m="http://schemas.openxmlformats.org/officeDocument/2006/math">
                    <m:r>
                      <a:rPr lang="en-US"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4</m:t>
                        </m:r>
                      </m:den>
                    </m:f>
                  </m:oMath>
                </a14:m>
                <a:endParaRPr lang="en-US" sz="40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8" name="Rectangle 97"/>
              <p:cNvSpPr>
                <a:spLocks noRot="1" noChangeAspect="1" noMove="1" noResize="1" noEditPoints="1" noAdjustHandles="1" noChangeArrowheads="1" noChangeShapeType="1" noTextEdit="1"/>
              </p:cNvSpPr>
              <p:nvPr/>
            </p:nvSpPr>
            <p:spPr>
              <a:xfrm>
                <a:off x="9940642" y="8007817"/>
                <a:ext cx="7005452" cy="1171788"/>
              </a:xfrm>
              <a:prstGeom prst="rect">
                <a:avLst/>
              </a:prstGeom>
              <a:blipFill>
                <a:blip r:embed="rId11"/>
                <a:stretch>
                  <a:fillRect b="-572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9" name="Rectangle 98"/>
              <p:cNvSpPr/>
              <p:nvPr/>
            </p:nvSpPr>
            <p:spPr>
              <a:xfrm>
                <a:off x="1200012" y="6242683"/>
                <a:ext cx="6899408" cy="11717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R="30480" algn="ctr"/>
                <a:r>
                  <a:rPr lang="fr-FR" sz="4000">
                    <a:solidFill>
                      <a:schemeClr val="bg1"/>
                    </a:solidFill>
                    <a:latin typeface="Arial" panose="020B0604020202020204" pitchFamily="34" charset="0"/>
                    <a:ea typeface="Calibri" panose="020F0502020204030204" pitchFamily="34" charset="0"/>
                    <a:cs typeface="Arial" panose="020B0604020202020204" pitchFamily="34" charset="0"/>
                  </a:rPr>
                  <a:t>A.</a:t>
                </a:r>
                <a:r>
                  <a:rPr lang="fr-FR" sz="40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a:solidFill>
                              <a:schemeClr val="bg1"/>
                            </a:solidFill>
                            <a:effectLst/>
                            <a:latin typeface="Cambria Math" panose="020405030504060302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cs typeface="Times New Roman" panose="02020603050405020304" pitchFamily="18" charset="0"/>
                              </a:rPr>
                            </m:ctrlPr>
                          </m:sSupPr>
                          <m:e>
                            <m:r>
                              <a:rPr lang="en-US"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cs typeface="Times New Roman" panose="02020603050405020304" pitchFamily="18" charset="0"/>
                              </a:rPr>
                            </m:ctrlPr>
                          </m:radPr>
                          <m:deg/>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den>
                    </m:f>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99" name="Rectangle 98"/>
              <p:cNvSpPr>
                <a:spLocks noRot="1" noChangeAspect="1" noMove="1" noResize="1" noEditPoints="1" noAdjustHandles="1" noChangeArrowheads="1" noChangeShapeType="1" noTextEdit="1"/>
              </p:cNvSpPr>
              <p:nvPr/>
            </p:nvSpPr>
            <p:spPr>
              <a:xfrm>
                <a:off x="1200012" y="6242683"/>
                <a:ext cx="6899408" cy="1171788"/>
              </a:xfrm>
              <a:prstGeom prst="rect">
                <a:avLst/>
              </a:prstGeom>
              <a:blipFill>
                <a:blip r:embed="rId12"/>
                <a:stretch>
                  <a:fillRect b="-572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0" name="Rectangle 99"/>
              <p:cNvSpPr/>
              <p:nvPr/>
            </p:nvSpPr>
            <p:spPr>
              <a:xfrm>
                <a:off x="9940642" y="6199094"/>
                <a:ext cx="7025704" cy="11717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R="30480" algn="ctr"/>
                <a:r>
                  <a:rPr lang="fr-FR" sz="4000">
                    <a:solidFill>
                      <a:schemeClr val="bg1"/>
                    </a:solidFill>
                    <a:latin typeface="Arial" panose="020B0604020202020204" pitchFamily="34" charset="0"/>
                    <a:ea typeface="Calibri" panose="020F0502020204030204" pitchFamily="34" charset="0"/>
                    <a:cs typeface="Arial" panose="020B0604020202020204" pitchFamily="34" charset="0"/>
                  </a:rPr>
                  <a:t>C.</a:t>
                </a:r>
                <a:r>
                  <a:rPr lang="fr-FR" sz="40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a:solidFill>
                              <a:schemeClr val="bg1"/>
                            </a:solidFill>
                            <a:effectLst/>
                            <a:latin typeface="Cambria Math" panose="020405030504060302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cs typeface="Times New Roman" panose="02020603050405020304" pitchFamily="18" charset="0"/>
                              </a:rPr>
                            </m:ctrlPr>
                          </m:sSupPr>
                          <m:e>
                            <m:r>
                              <a:rPr lang="en-US"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cs typeface="Times New Roman" panose="02020603050405020304" pitchFamily="18" charset="0"/>
                              </a:rPr>
                            </m:ctrlPr>
                          </m:radPr>
                          <m:deg/>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2</m:t>
                        </m:r>
                      </m:den>
                    </m:f>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100" name="Rectangle 99"/>
              <p:cNvSpPr>
                <a:spLocks noRot="1" noChangeAspect="1" noMove="1" noResize="1" noEditPoints="1" noAdjustHandles="1" noChangeArrowheads="1" noChangeShapeType="1" noTextEdit="1"/>
              </p:cNvSpPr>
              <p:nvPr/>
            </p:nvSpPr>
            <p:spPr>
              <a:xfrm>
                <a:off x="9940642" y="6199094"/>
                <a:ext cx="7025704" cy="1171788"/>
              </a:xfrm>
              <a:prstGeom prst="rect">
                <a:avLst/>
              </a:prstGeom>
              <a:blipFill>
                <a:blip r:embed="rId13"/>
                <a:stretch>
                  <a:fillRect b="-572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1" name="Rectangle 100"/>
              <p:cNvSpPr/>
              <p:nvPr/>
            </p:nvSpPr>
            <p:spPr>
              <a:xfrm>
                <a:off x="1171018" y="8032467"/>
                <a:ext cx="6928402" cy="1171788"/>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tabLst>
                    <a:tab pos="228600" algn="l"/>
                    <a:tab pos="1257300" algn="l"/>
                    <a:tab pos="2514600" algn="l"/>
                    <a:tab pos="3771900" algn="l"/>
                  </a:tabLst>
                </a:pPr>
                <a:r>
                  <a:rPr lang="fr-FR" sz="4000" kern="100">
                    <a:solidFill>
                      <a:schemeClr val="bg1"/>
                    </a:solidFill>
                    <a:latin typeface="Arial" panose="020B0604020202020204" pitchFamily="34" charset="0"/>
                    <a:ea typeface="Calibri" panose="020F0502020204030204" pitchFamily="34" charset="0"/>
                    <a:cs typeface="Arial" panose="020B0604020202020204" pitchFamily="34" charset="0"/>
                  </a:rPr>
                  <a:t>	</a:t>
                </a:r>
                <a:r>
                  <a:rPr lang="fr-FR"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B. </a:t>
                </a:r>
                <a14:m>
                  <m:oMath xmlns:m="http://schemas.openxmlformats.org/officeDocument/2006/math">
                    <m:r>
                      <a:rPr lang="en-US"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12</m:t>
                        </m:r>
                      </m:den>
                    </m:f>
                  </m:oMath>
                </a14:m>
                <a:endParaRPr lang="en-US" sz="40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01" name="Rectangle 100"/>
              <p:cNvSpPr>
                <a:spLocks noRot="1" noChangeAspect="1" noMove="1" noResize="1" noEditPoints="1" noAdjustHandles="1" noChangeArrowheads="1" noChangeShapeType="1" noTextEdit="1"/>
              </p:cNvSpPr>
              <p:nvPr/>
            </p:nvSpPr>
            <p:spPr>
              <a:xfrm>
                <a:off x="1171018" y="8032467"/>
                <a:ext cx="6928402" cy="1171788"/>
              </a:xfrm>
              <a:prstGeom prst="rect">
                <a:avLst/>
              </a:prstGeom>
              <a:blipFill>
                <a:blip r:embed="rId14"/>
                <a:stretch>
                  <a:fillRect b="-5729"/>
                </a:stretch>
              </a:blipFill>
              <a:ln>
                <a:noFill/>
              </a:ln>
            </p:spPr>
            <p:txBody>
              <a:bodyPr/>
              <a:lstStyle/>
              <a:p>
                <a:r>
                  <a:rPr lang="en-US">
                    <a:noFill/>
                  </a:rPr>
                  <a:t> </a:t>
                </a:r>
              </a:p>
            </p:txBody>
          </p:sp>
        </mc:Fallback>
      </mc:AlternateContent>
      <p:pic>
        <p:nvPicPr>
          <p:cNvPr id="102" name="Picture 6" descr="Káº¿t quáº£ hÃ¬nh áº£nh cho right wrong tick icon"/>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761775" y="7764100"/>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6" descr="Káº¿t quáº£ hÃ¬nh áº£nh cho right wrong tick icon"/>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402545" y="6032271"/>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6" descr="Káº¿t quáº£ hÃ¬nh áº£nh cho right wrong tick icon"/>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635513" y="5923050"/>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6" descr="Káº¿t quáº£ hÃ¬nh áº£nh cho right wrong tick icon"/>
          <p:cNvPicPr>
            <a:picLocks noChangeAspect="1" noChangeArrowheads="1"/>
          </p:cNvPicPr>
          <p:nvPr/>
        </p:nvPicPr>
        <p:blipFill rotWithShape="1">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15213463" y="7719984"/>
            <a:ext cx="2009398" cy="1766006"/>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6963670" y="5312098"/>
            <a:ext cx="4753759" cy="43216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7" name="TextBox 106"/>
              <p:cNvSpPr txBox="1"/>
              <p:nvPr/>
            </p:nvSpPr>
            <p:spPr>
              <a:xfrm>
                <a:off x="1976934" y="1860590"/>
                <a:ext cx="14272966" cy="2077492"/>
              </a:xfrm>
              <a:prstGeom prst="rect">
                <a:avLst/>
              </a:prstGeom>
              <a:noFill/>
            </p:spPr>
            <p:txBody>
              <a:bodyPr wrap="square" rtlCol="0">
                <a:spAutoFit/>
              </a:bodyPr>
              <a:lstStyle/>
              <a:p>
                <a:pPr algn="just">
                  <a:lnSpc>
                    <a:spcPct val="150000"/>
                  </a:lnSpc>
                  <a:spcAft>
                    <a:spcPts val="800"/>
                  </a:spcAft>
                  <a:tabLst>
                    <a:tab pos="228600" algn="l"/>
                    <a:tab pos="1257300" algn="l"/>
                    <a:tab pos="2514600" algn="l"/>
                    <a:tab pos="3771900" algn="l"/>
                  </a:tabLst>
                </a:pPr>
                <a:r>
                  <a:rPr lang="nl-NL" sz="4400" b="1" kern="100">
                    <a:solidFill>
                      <a:schemeClr val="bg1"/>
                    </a:solidFill>
                    <a:latin typeface="Arial" panose="020B0604020202020204" pitchFamily="34" charset="0"/>
                    <a:ea typeface="Calibri" panose="020F0502020204030204" pitchFamily="34" charset="0"/>
                    <a:cs typeface="Arial" panose="020B0604020202020204" pitchFamily="34" charset="0"/>
                  </a:rPr>
                  <a:t>Câu 4.</a:t>
                </a:r>
                <a:r>
                  <a:rPr lang="fr-FR"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Tính thể tích </a:t>
                </a:r>
                <a14:m>
                  <m:oMath xmlns:m="http://schemas.openxmlformats.org/officeDocument/2006/math">
                    <m:r>
                      <a:rPr lang="en-US"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oMath>
                </a14:m>
                <a:r>
                  <a:rPr lang="fr-FR"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của khối lăng trụ tam giác đều có tất cả các cạnh bằng </a:t>
                </a:r>
                <a14:m>
                  <m:oMath xmlns:m="http://schemas.openxmlformats.org/officeDocument/2006/math">
                    <m:r>
                      <a:rPr lang="en-US"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r>
                      <a:rPr lang="fr-FR" sz="44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oMath>
                </a14:m>
                <a:r>
                  <a:rPr lang="fr-FR" sz="44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US" sz="44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07" name="TextBox 106"/>
              <p:cNvSpPr txBox="1">
                <a:spLocks noRot="1" noChangeAspect="1" noMove="1" noResize="1" noEditPoints="1" noAdjustHandles="1" noChangeArrowheads="1" noChangeShapeType="1" noTextEdit="1"/>
              </p:cNvSpPr>
              <p:nvPr/>
            </p:nvSpPr>
            <p:spPr>
              <a:xfrm>
                <a:off x="1976934" y="1860590"/>
                <a:ext cx="14272966" cy="2077492"/>
              </a:xfrm>
              <a:prstGeom prst="rect">
                <a:avLst/>
              </a:prstGeom>
              <a:blipFill>
                <a:blip r:embed="rId18"/>
                <a:stretch>
                  <a:fillRect l="-1708" r="-1708" b="-9091"/>
                </a:stretch>
              </a:blipFill>
            </p:spPr>
            <p:txBody>
              <a:bodyPr/>
              <a:lstStyle/>
              <a:p>
                <a:r>
                  <a:rPr lang="en-US">
                    <a:noFill/>
                  </a:rPr>
                  <a:t> </a:t>
                </a:r>
              </a:p>
            </p:txBody>
          </p:sp>
        </mc:Fallback>
      </mc:AlternateContent>
    </p:spTree>
    <p:extLst>
      <p:ext uri="{BB962C8B-B14F-4D97-AF65-F5344CB8AC3E}">
        <p14:creationId xmlns:p14="http://schemas.microsoft.com/office/powerpoint/2010/main" val="1661626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500"/>
                                        <p:tgtEl>
                                          <p:spTgt spid="98"/>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fade">
                                      <p:cBhvr>
                                        <p:cTn id="19" dur="500"/>
                                        <p:tgtEl>
                                          <p:spTgt spid="101"/>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99"/>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04"/>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106"/>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106"/>
                                        </p:tgtEl>
                                      </p:cBhvr>
                                    </p:animEffect>
                                    <p:set>
                                      <p:cBhvr>
                                        <p:cTn id="34" dur="1" fill="hold">
                                          <p:stCondLst>
                                            <p:cond delay="4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35" restart="whenNotActive" fill="hold" evtFilter="cancelBubble" nodeType="interactiveSeq">
                <p:stCondLst>
                  <p:cond evt="onClick" delay="0">
                    <p:tgtEl>
                      <p:spTgt spid="101"/>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2"/>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106"/>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106"/>
                                        </p:tgtEl>
                                      </p:cBhvr>
                                    </p:animEffect>
                                    <p:set>
                                      <p:cBhvr>
                                        <p:cTn id="46" dur="1" fill="hold">
                                          <p:stCondLst>
                                            <p:cond delay="4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47" restart="whenNotActive" fill="hold" evtFilter="cancelBubble" nodeType="interactiveSeq">
                <p:stCondLst>
                  <p:cond evt="onClick" delay="0">
                    <p:tgtEl>
                      <p:spTgt spid="100"/>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3"/>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106"/>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106"/>
                                        </p:tgtEl>
                                      </p:cBhvr>
                                    </p:animEffect>
                                    <p:set>
                                      <p:cBhvr>
                                        <p:cTn id="58" dur="1" fill="hold">
                                          <p:stCondLst>
                                            <p:cond delay="4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0"/>
                  </p:tgtEl>
                </p:cond>
              </p:nextCondLst>
            </p:seq>
            <p:seq concurrent="1" nextAc="seek">
              <p:cTn id="59" restart="whenNotActive" fill="hold" evtFilter="cancelBubble" nodeType="interactiveSeq">
                <p:stCondLst>
                  <p:cond evt="onClick" delay="0">
                    <p:tgtEl>
                      <p:spTgt spid="98"/>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05"/>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Am-thanh-tra-loi-dung-www_nhacchuongvui_com.wav"/>
                                        </p:tgtEl>
                                      </p:cMediaNode>
                                    </p:audio>
                                  </p:subTnLst>
                                </p:cTn>
                              </p:par>
                            </p:childTnLst>
                          </p:cTn>
                        </p:par>
                        <p:par>
                          <p:cTn id="64" fill="hold">
                            <p:stCondLst>
                              <p:cond delay="0"/>
                            </p:stCondLst>
                            <p:childTnLst>
                              <p:par>
                                <p:cTn id="65" presetID="10" presetClass="exit" presetSubtype="0" fill="hold" nodeType="afterEffect">
                                  <p:stCondLst>
                                    <p:cond delay="500"/>
                                  </p:stCondLst>
                                  <p:childTnLst>
                                    <p:animEffect transition="out" filter="fade">
                                      <p:cBhvr>
                                        <p:cTn id="66" dur="500"/>
                                        <p:tgtEl>
                                          <p:spTgt spid="104"/>
                                        </p:tgtEl>
                                      </p:cBhvr>
                                    </p:animEffect>
                                    <p:set>
                                      <p:cBhvr>
                                        <p:cTn id="67" dur="1" fill="hold">
                                          <p:stCondLst>
                                            <p:cond delay="499"/>
                                          </p:stCondLst>
                                        </p:cTn>
                                        <p:tgtEl>
                                          <p:spTgt spid="104"/>
                                        </p:tgtEl>
                                        <p:attrNameLst>
                                          <p:attrName>style.visibility</p:attrName>
                                        </p:attrNameLst>
                                      </p:cBhvr>
                                      <p:to>
                                        <p:strVal val="hidden"/>
                                      </p:to>
                                    </p:set>
                                  </p:childTnLst>
                                </p:cTn>
                              </p:par>
                              <p:par>
                                <p:cTn id="68" presetID="10" presetClass="exit" presetSubtype="0" fill="hold" nodeType="withEffect">
                                  <p:stCondLst>
                                    <p:cond delay="500"/>
                                  </p:stCondLst>
                                  <p:childTnLst>
                                    <p:animEffect transition="out" filter="fade">
                                      <p:cBhvr>
                                        <p:cTn id="69" dur="500"/>
                                        <p:tgtEl>
                                          <p:spTgt spid="106"/>
                                        </p:tgtEl>
                                      </p:cBhvr>
                                    </p:animEffect>
                                    <p:set>
                                      <p:cBhvr>
                                        <p:cTn id="70" dur="1" fill="hold">
                                          <p:stCondLst>
                                            <p:cond delay="499"/>
                                          </p:stCondLst>
                                        </p:cTn>
                                        <p:tgtEl>
                                          <p:spTgt spid="106"/>
                                        </p:tgtEl>
                                        <p:attrNameLst>
                                          <p:attrName>style.visibility</p:attrName>
                                        </p:attrNameLst>
                                      </p:cBhvr>
                                      <p:to>
                                        <p:strVal val="hidden"/>
                                      </p:to>
                                    </p:set>
                                  </p:childTnLst>
                                </p:cTn>
                              </p:par>
                              <p:par>
                                <p:cTn id="71" presetID="10" presetClass="exit" presetSubtype="0" fill="hold" nodeType="withEffect">
                                  <p:stCondLst>
                                    <p:cond delay="500"/>
                                  </p:stCondLst>
                                  <p:childTnLst>
                                    <p:animEffect transition="out" filter="fade">
                                      <p:cBhvr>
                                        <p:cTn id="72" dur="500"/>
                                        <p:tgtEl>
                                          <p:spTgt spid="102"/>
                                        </p:tgtEl>
                                      </p:cBhvr>
                                    </p:animEffect>
                                    <p:set>
                                      <p:cBhvr>
                                        <p:cTn id="73" dur="1" fill="hold">
                                          <p:stCondLst>
                                            <p:cond delay="499"/>
                                          </p:stCondLst>
                                        </p:cTn>
                                        <p:tgtEl>
                                          <p:spTgt spid="102"/>
                                        </p:tgtEl>
                                        <p:attrNameLst>
                                          <p:attrName>style.visibility</p:attrName>
                                        </p:attrNameLst>
                                      </p:cBhvr>
                                      <p:to>
                                        <p:strVal val="hidden"/>
                                      </p:to>
                                    </p:set>
                                  </p:childTnLst>
                                </p:cTn>
                              </p:par>
                              <p:par>
                                <p:cTn id="74" presetID="10" presetClass="exit" presetSubtype="0" fill="hold" nodeType="withEffect">
                                  <p:stCondLst>
                                    <p:cond delay="500"/>
                                  </p:stCondLst>
                                  <p:childTnLst>
                                    <p:animEffect transition="out" filter="fade">
                                      <p:cBhvr>
                                        <p:cTn id="75" dur="500"/>
                                        <p:tgtEl>
                                          <p:spTgt spid="103"/>
                                        </p:tgtEl>
                                      </p:cBhvr>
                                    </p:animEffect>
                                    <p:set>
                                      <p:cBhvr>
                                        <p:cTn id="76" dur="1" fill="hold">
                                          <p:stCondLst>
                                            <p:cond delay="499"/>
                                          </p:stCondLst>
                                        </p:cTn>
                                        <p:tgtEl>
                                          <p:spTgt spid="103"/>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105"/>
                                        </p:tgtEl>
                                      </p:cBhvr>
                                    </p:animEffect>
                                    <p:set>
                                      <p:cBhvr>
                                        <p:cTn id="79" dur="1" fill="hold">
                                          <p:stCondLst>
                                            <p:cond delay="499"/>
                                          </p:stCondLst>
                                        </p:cTn>
                                        <p:tgtEl>
                                          <p:spTgt spid="105"/>
                                        </p:tgtEl>
                                        <p:attrNameLst>
                                          <p:attrName>style.visibility</p:attrName>
                                        </p:attrNameLst>
                                      </p:cBhvr>
                                      <p:to>
                                        <p:strVal val="hidden"/>
                                      </p:to>
                                    </p:set>
                                  </p:childTnLst>
                                </p:cTn>
                              </p:par>
                              <p:par>
                                <p:cTn id="80" presetID="10" presetClass="exit" presetSubtype="0" fill="hold" grpId="0" nodeType="withEffect">
                                  <p:stCondLst>
                                    <p:cond delay="500"/>
                                  </p:stCondLst>
                                  <p:childTnLst>
                                    <p:animEffect transition="out" filter="fade">
                                      <p:cBhvr>
                                        <p:cTn id="81" dur="500"/>
                                        <p:tgtEl>
                                          <p:spTgt spid="97"/>
                                        </p:tgtEl>
                                      </p:cBhvr>
                                    </p:animEffect>
                                    <p:set>
                                      <p:cBhvr>
                                        <p:cTn id="82" dur="1" fill="hold">
                                          <p:stCondLst>
                                            <p:cond delay="499"/>
                                          </p:stCondLst>
                                        </p:cTn>
                                        <p:tgtEl>
                                          <p:spTgt spid="97"/>
                                        </p:tgtEl>
                                        <p:attrNameLst>
                                          <p:attrName>style.visibility</p:attrName>
                                        </p:attrNameLst>
                                      </p:cBhvr>
                                      <p:to>
                                        <p:strVal val="hidden"/>
                                      </p:to>
                                    </p:set>
                                  </p:childTnLst>
                                </p:cTn>
                              </p:par>
                              <p:par>
                                <p:cTn id="83" presetID="10" presetClass="exit" presetSubtype="0" fill="hold" grpId="0" nodeType="withEffect">
                                  <p:stCondLst>
                                    <p:cond delay="500"/>
                                  </p:stCondLst>
                                  <p:childTnLst>
                                    <p:animEffect transition="out" filter="fade">
                                      <p:cBhvr>
                                        <p:cTn id="84" dur="500"/>
                                        <p:tgtEl>
                                          <p:spTgt spid="98"/>
                                        </p:tgtEl>
                                      </p:cBhvr>
                                    </p:animEffect>
                                    <p:set>
                                      <p:cBhvr>
                                        <p:cTn id="85" dur="1" fill="hold">
                                          <p:stCondLst>
                                            <p:cond delay="499"/>
                                          </p:stCondLst>
                                        </p:cTn>
                                        <p:tgtEl>
                                          <p:spTgt spid="98"/>
                                        </p:tgtEl>
                                        <p:attrNameLst>
                                          <p:attrName>style.visibility</p:attrName>
                                        </p:attrNameLst>
                                      </p:cBhvr>
                                      <p:to>
                                        <p:strVal val="hidden"/>
                                      </p:to>
                                    </p:set>
                                  </p:childTnLst>
                                </p:cTn>
                              </p:par>
                              <p:par>
                                <p:cTn id="86" presetID="10" presetClass="exit" presetSubtype="0" fill="hold" grpId="0" nodeType="withEffect">
                                  <p:stCondLst>
                                    <p:cond delay="500"/>
                                  </p:stCondLst>
                                  <p:childTnLst>
                                    <p:animEffect transition="out" filter="fade">
                                      <p:cBhvr>
                                        <p:cTn id="87" dur="500"/>
                                        <p:tgtEl>
                                          <p:spTgt spid="99"/>
                                        </p:tgtEl>
                                      </p:cBhvr>
                                    </p:animEffect>
                                    <p:set>
                                      <p:cBhvr>
                                        <p:cTn id="88" dur="1" fill="hold">
                                          <p:stCondLst>
                                            <p:cond delay="499"/>
                                          </p:stCondLst>
                                        </p:cTn>
                                        <p:tgtEl>
                                          <p:spTgt spid="99"/>
                                        </p:tgtEl>
                                        <p:attrNameLst>
                                          <p:attrName>style.visibility</p:attrName>
                                        </p:attrNameLst>
                                      </p:cBhvr>
                                      <p:to>
                                        <p:strVal val="hidden"/>
                                      </p:to>
                                    </p:set>
                                  </p:childTnLst>
                                </p:cTn>
                              </p:par>
                              <p:par>
                                <p:cTn id="89" presetID="10" presetClass="exit" presetSubtype="0" fill="hold" grpId="0" nodeType="withEffect">
                                  <p:stCondLst>
                                    <p:cond delay="500"/>
                                  </p:stCondLst>
                                  <p:childTnLst>
                                    <p:animEffect transition="out" filter="fade">
                                      <p:cBhvr>
                                        <p:cTn id="90" dur="500"/>
                                        <p:tgtEl>
                                          <p:spTgt spid="100"/>
                                        </p:tgtEl>
                                      </p:cBhvr>
                                    </p:animEffect>
                                    <p:set>
                                      <p:cBhvr>
                                        <p:cTn id="91" dur="1" fill="hold">
                                          <p:stCondLst>
                                            <p:cond delay="499"/>
                                          </p:stCondLst>
                                        </p:cTn>
                                        <p:tgtEl>
                                          <p:spTgt spid="100"/>
                                        </p:tgtEl>
                                        <p:attrNameLst>
                                          <p:attrName>style.visibility</p:attrName>
                                        </p:attrNameLst>
                                      </p:cBhvr>
                                      <p:to>
                                        <p:strVal val="hidden"/>
                                      </p:to>
                                    </p:set>
                                  </p:childTnLst>
                                </p:cTn>
                              </p:par>
                              <p:par>
                                <p:cTn id="92" presetID="10" presetClass="exit" presetSubtype="0" fill="hold" grpId="0" nodeType="withEffect">
                                  <p:stCondLst>
                                    <p:cond delay="500"/>
                                  </p:stCondLst>
                                  <p:childTnLst>
                                    <p:animEffect transition="out" filter="fade">
                                      <p:cBhvr>
                                        <p:cTn id="93" dur="500"/>
                                        <p:tgtEl>
                                          <p:spTgt spid="101"/>
                                        </p:tgtEl>
                                      </p:cBhvr>
                                    </p:animEffect>
                                    <p:set>
                                      <p:cBhvr>
                                        <p:cTn id="94" dur="1" fill="hold">
                                          <p:stCondLst>
                                            <p:cond delay="499"/>
                                          </p:stCondLst>
                                        </p:cTn>
                                        <p:tgtEl>
                                          <p:spTgt spid="101"/>
                                        </p:tgtEl>
                                        <p:attrNameLst>
                                          <p:attrName>style.visibility</p:attrName>
                                        </p:attrNameLst>
                                      </p:cBhvr>
                                      <p:to>
                                        <p:strVal val="hidden"/>
                                      </p:to>
                                    </p:set>
                                  </p:childTnLst>
                                </p:cTn>
                              </p:par>
                              <p:par>
                                <p:cTn id="95" presetID="10" presetClass="exit" presetSubtype="0" fill="hold" grpId="0" nodeType="withEffect">
                                  <p:stCondLst>
                                    <p:cond delay="500"/>
                                  </p:stCondLst>
                                  <p:childTnLst>
                                    <p:animEffect transition="out" filter="fade">
                                      <p:cBhvr>
                                        <p:cTn id="96" dur="500"/>
                                        <p:tgtEl>
                                          <p:spTgt spid="107"/>
                                        </p:tgtEl>
                                      </p:cBhvr>
                                    </p:animEffect>
                                    <p:set>
                                      <p:cBhvr>
                                        <p:cTn id="97" dur="1" fill="hold">
                                          <p:stCondLst>
                                            <p:cond delay="499"/>
                                          </p:stCondLst>
                                        </p:cTn>
                                        <p:tgtEl>
                                          <p:spTgt spid="107"/>
                                        </p:tgtEl>
                                        <p:attrNameLst>
                                          <p:attrName>style.visibility</p:attrName>
                                        </p:attrNameLst>
                                      </p:cBhvr>
                                      <p:to>
                                        <p:strVal val="hidden"/>
                                      </p:to>
                                    </p:set>
                                  </p:childTnLst>
                                </p:cTn>
                              </p:par>
                            </p:childTnLst>
                          </p:cTn>
                        </p:par>
                        <p:par>
                          <p:cTn id="98" fill="hold">
                            <p:stCondLst>
                              <p:cond delay="1000"/>
                            </p:stCondLst>
                            <p:childTnLst>
                              <p:par>
                                <p:cTn id="99" presetID="0" presetClass="path" presetSubtype="0" accel="50000" decel="50000" fill="hold" nodeType="afterEffect">
                                  <p:stCondLst>
                                    <p:cond delay="0"/>
                                  </p:stCondLst>
                                  <p:childTnLst>
                                    <p:animMotion origin="layout" path="M 3.33333E-6 -5.18519E-6 L 3.33333E-6 -5.18519E-6 C 0.00195 -0.00487 0.00351 -0.01042 0.00586 -0.01482 C 0.00781 -0.01806 0.01627 -0.02223 0.01784 -0.02316 C 0.0194 -0.02431 0.02083 -0.0264 0.02252 -0.02755 C 0.02526 -0.02894 0.03489 -0.03103 0.03685 -0.03172 C 0.03919 -0.03241 0.04167 -0.03288 0.04401 -0.0338 C 0.04961 -0.03589 0.04844 -0.03658 0.05469 -0.03797 C 0.05859 -0.0389 0.06263 -0.03913 0.06667 -0.04005 C 0.10052 -0.04978 0.06901 -0.04445 0.1 -0.04862 C 0.11172 -0.05371 0.09622 -0.04746 0.11901 -0.05278 C 0.12018 -0.05302 0.12135 -0.05441 0.12252 -0.05487 C 0.12448 -0.05579 0.12656 -0.05626 0.12851 -0.05695 C 0.15781 -0.05626 0.18724 -0.05695 0.21667 -0.05487 C 0.21914 -0.05487 0.22161 -0.05325 0.2237 -0.0507 L 0.22734 -0.04653 C 0.22969 -0.02964 0.22669 -0.0463 0.23203 -0.02964 C 0.23268 -0.02755 0.23268 -0.02524 0.23333 -0.02316 C 0.23463 -0.01876 0.23711 -0.01528 0.23802 -0.01042 C 0.24062 0.003 0.23867 -0.00093 0.24167 0.00439 " pathEditMode="relative" ptsTypes="AAAAAAAAAAAAAAAAAAAA">
                                      <p:cBhvr>
                                        <p:cTn id="100" dur="2000" fill="hold"/>
                                        <p:tgtEl>
                                          <p:spTgt spid="83"/>
                                        </p:tgtEl>
                                        <p:attrNameLst>
                                          <p:attrName>ppt_x</p:attrName>
                                          <p:attrName>ppt_y</p:attrName>
                                        </p:attrNameLst>
                                      </p:cBhvr>
                                    </p:animMotion>
                                  </p:childTnLst>
                                </p:cTn>
                              </p:par>
                            </p:childTnLst>
                          </p:cTn>
                        </p:par>
                        <p:par>
                          <p:cTn id="101" fill="hold">
                            <p:stCondLst>
                              <p:cond delay="3000"/>
                            </p:stCondLst>
                            <p:childTnLst>
                              <p:par>
                                <p:cTn id="102" presetID="10" presetClass="exit" presetSubtype="0" fill="hold" nodeType="afterEffect">
                                  <p:stCondLst>
                                    <p:cond delay="0"/>
                                  </p:stCondLst>
                                  <p:childTnLst>
                                    <p:animEffect transition="out" filter="fade">
                                      <p:cBhvr>
                                        <p:cTn id="103" dur="500"/>
                                        <p:tgtEl>
                                          <p:spTgt spid="83"/>
                                        </p:tgtEl>
                                      </p:cBhvr>
                                    </p:animEffect>
                                    <p:set>
                                      <p:cBhvr>
                                        <p:cTn id="104" dur="1" fill="hold">
                                          <p:stCondLst>
                                            <p:cond delay="499"/>
                                          </p:stCondLst>
                                        </p:cTn>
                                        <p:tgtEl>
                                          <p:spTgt spid="83"/>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91"/>
                                        </p:tgtEl>
                                      </p:cBhvr>
                                    </p:animEffect>
                                    <p:set>
                                      <p:cBhvr>
                                        <p:cTn id="107" dur="1" fill="hold">
                                          <p:stCondLst>
                                            <p:cond delay="499"/>
                                          </p:stCondLst>
                                        </p:cTn>
                                        <p:tgtEl>
                                          <p:spTgt spid="91"/>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78"/>
                                        </p:tgtEl>
                                        <p:attrNameLst>
                                          <p:attrName>style.visibility</p:attrName>
                                        </p:attrNameLst>
                                      </p:cBhvr>
                                      <p:to>
                                        <p:strVal val="visible"/>
                                      </p:to>
                                    </p:set>
                                    <p:animEffect transition="in" filter="fade">
                                      <p:cBhvr>
                                        <p:cTn id="110" dur="500"/>
                                        <p:tgtEl>
                                          <p:spTgt spid="78"/>
                                        </p:tgtEl>
                                      </p:cBhvr>
                                    </p:animEffect>
                                  </p:childTnLst>
                                </p:cTn>
                              </p:par>
                            </p:childTnLst>
                          </p:cTn>
                        </p:par>
                      </p:childTnLst>
                    </p:cTn>
                  </p:par>
                </p:childTnLst>
              </p:cTn>
              <p:nextCondLst>
                <p:cond evt="onClick" delay="0">
                  <p:tgtEl>
                    <p:spTgt spid="98"/>
                  </p:tgtEl>
                </p:cond>
              </p:nextCondLst>
            </p:seq>
          </p:childTnLst>
        </p:cTn>
      </p:par>
    </p:tnLst>
    <p:bldLst>
      <p:bldP spid="97" grpId="0" animBg="1"/>
      <p:bldP spid="97" grpId="1" animBg="1"/>
      <p:bldP spid="98" grpId="0" animBg="1"/>
      <p:bldP spid="98" grpId="1" animBg="1"/>
      <p:bldP spid="99" grpId="0" animBg="1"/>
      <p:bldP spid="99" grpId="1" animBg="1"/>
      <p:bldP spid="100" grpId="0" animBg="1"/>
      <p:bldP spid="100" grpId="1" animBg="1"/>
      <p:bldP spid="101" grpId="0" animBg="1"/>
      <p:bldP spid="101" grpId="1" animBg="1"/>
      <p:bldP spid="107" grpId="0"/>
      <p:bldP spid="10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6"/>
          <a:srcRect l="-164" t="14186" r="164" b="3656"/>
          <a:stretch/>
        </p:blipFill>
        <p:spPr>
          <a:xfrm>
            <a:off x="-18298" y="0"/>
            <a:ext cx="18288000" cy="10287000"/>
          </a:xfrm>
          <a:prstGeom prst="rect">
            <a:avLst/>
          </a:prstGeom>
        </p:spPr>
      </p:pic>
      <p:grpSp>
        <p:nvGrpSpPr>
          <p:cNvPr id="10" name="Group 9"/>
          <p:cNvGrpSpPr/>
          <p:nvPr/>
        </p:nvGrpSpPr>
        <p:grpSpPr>
          <a:xfrm>
            <a:off x="8104924" y="5858908"/>
            <a:ext cx="4425508" cy="4425508"/>
            <a:chOff x="5403282" y="3905938"/>
            <a:chExt cx="2950339" cy="2950339"/>
          </a:xfrm>
        </p:grpSpPr>
        <p:sp>
          <p:nvSpPr>
            <p:cNvPr id="3" name="Oval 2"/>
            <p:cNvSpPr/>
            <p:nvPr/>
          </p:nvSpPr>
          <p:spPr>
            <a:xfrm>
              <a:off x="6083802" y="4580379"/>
              <a:ext cx="268738" cy="250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sp>
          <p:nvSpPr>
            <p:cNvPr id="62" name="Oval 61"/>
            <p:cNvSpPr/>
            <p:nvPr/>
          </p:nvSpPr>
          <p:spPr>
            <a:xfrm>
              <a:off x="7146800" y="4592633"/>
              <a:ext cx="268738" cy="2506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sp>
          <p:nvSpPr>
            <p:cNvPr id="64" name="Oval 63"/>
            <p:cNvSpPr/>
            <p:nvPr/>
          </p:nvSpPr>
          <p:spPr>
            <a:xfrm rot="1355338">
              <a:off x="7835244" y="5063192"/>
              <a:ext cx="327869" cy="4558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pic>
          <p:nvPicPr>
            <p:cNvPr id="65" name="Picture 6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03282" y="3905938"/>
              <a:ext cx="2950339" cy="2950339"/>
            </a:xfrm>
            <a:prstGeom prst="rect">
              <a:avLst/>
            </a:prstGeom>
          </p:spPr>
        </p:pic>
      </p:grpSp>
      <p:pic>
        <p:nvPicPr>
          <p:cNvPr id="87" name="Picture 12" descr="Káº¿t quáº£ hÃ¬nh áº£nh cho win text 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4540205" y="-60745"/>
            <a:ext cx="5753126" cy="5753126"/>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p:cNvGrpSpPr/>
          <p:nvPr/>
        </p:nvGrpSpPr>
        <p:grpSpPr>
          <a:xfrm>
            <a:off x="8104924" y="4667320"/>
            <a:ext cx="4819192" cy="4819192"/>
            <a:chOff x="4089117" y="3323779"/>
            <a:chExt cx="3165123" cy="3165123"/>
          </a:xfrm>
        </p:grpSpPr>
        <p:sp>
          <p:nvSpPr>
            <p:cNvPr id="38" name="Oval 37"/>
            <p:cNvSpPr/>
            <p:nvPr/>
          </p:nvSpPr>
          <p:spPr>
            <a:xfrm>
              <a:off x="4908854" y="4516361"/>
              <a:ext cx="1179272" cy="915031"/>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39" name="Oval 38"/>
            <p:cNvSpPr/>
            <p:nvPr/>
          </p:nvSpPr>
          <p:spPr>
            <a:xfrm flipV="1">
              <a:off x="5381134" y="5488318"/>
              <a:ext cx="290544" cy="27277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0" name="Oval 39"/>
            <p:cNvSpPr/>
            <p:nvPr/>
          </p:nvSpPr>
          <p:spPr>
            <a:xfrm flipV="1">
              <a:off x="5381134" y="5817179"/>
              <a:ext cx="290544" cy="27277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1" name="Oval 40"/>
            <p:cNvSpPr/>
            <p:nvPr/>
          </p:nvSpPr>
          <p:spPr>
            <a:xfrm rot="21026099" flipV="1">
              <a:off x="6026690" y="5868139"/>
              <a:ext cx="557929" cy="37423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2" name="Oval 41"/>
            <p:cNvSpPr/>
            <p:nvPr/>
          </p:nvSpPr>
          <p:spPr>
            <a:xfrm rot="21026099" flipV="1">
              <a:off x="5683555" y="4323035"/>
              <a:ext cx="557929" cy="37423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3" name="Oval 42"/>
            <p:cNvSpPr/>
            <p:nvPr/>
          </p:nvSpPr>
          <p:spPr>
            <a:xfrm rot="21026099" flipV="1">
              <a:off x="4842955" y="4341371"/>
              <a:ext cx="557929" cy="37423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4" name="Oval 43"/>
            <p:cNvSpPr/>
            <p:nvPr/>
          </p:nvSpPr>
          <p:spPr>
            <a:xfrm flipV="1">
              <a:off x="4865838" y="3599773"/>
              <a:ext cx="290544" cy="27277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sp>
          <p:nvSpPr>
            <p:cNvPr id="45" name="Oval 44"/>
            <p:cNvSpPr/>
            <p:nvPr/>
          </p:nvSpPr>
          <p:spPr>
            <a:xfrm flipV="1">
              <a:off x="6118645" y="3617364"/>
              <a:ext cx="290544" cy="27277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1371600"/>
              <a:endParaRPr lang="en-US" sz="2700">
                <a:solidFill>
                  <a:prstClr val="black"/>
                </a:solidFill>
                <a:latin typeface="Arial" panose="020B0604020202020204" pitchFamily="34" charset="0"/>
                <a:cs typeface="Arial" panose="020B0604020202020204" pitchFamily="34" charset="0"/>
                <a:sym typeface="Arial"/>
              </a:endParaRPr>
            </a:p>
          </p:txBody>
        </p:sp>
        <p:pic>
          <p:nvPicPr>
            <p:cNvPr id="60" name="Picture 59"/>
            <p:cNvPicPr>
              <a:picLocks noChangeAspect="1"/>
            </p:cNvPicPr>
            <p:nvPr/>
          </p:nvPicPr>
          <p:blipFill>
            <a:blip r:embed="rId9">
              <a:clrChange>
                <a:clrFrom>
                  <a:srgbClr val="FCFEFC"/>
                </a:clrFrom>
                <a:clrTo>
                  <a:srgbClr val="FCFEFC">
                    <a:alpha val="0"/>
                  </a:srgbClr>
                </a:clrTo>
              </a:clrChange>
              <a:extLst>
                <a:ext uri="{28A0092B-C50C-407E-A947-70E740481C1C}">
                  <a14:useLocalDpi xmlns:a14="http://schemas.microsoft.com/office/drawing/2010/main" val="0"/>
                </a:ext>
              </a:extLst>
            </a:blip>
            <a:stretch>
              <a:fillRect/>
            </a:stretch>
          </p:blipFill>
          <p:spPr>
            <a:xfrm>
              <a:off x="4089117" y="3323779"/>
              <a:ext cx="3165123" cy="3165123"/>
            </a:xfrm>
            <a:prstGeom prst="rect">
              <a:avLst/>
            </a:prstGeom>
          </p:spPr>
        </p:pic>
      </p:grpSp>
      <p:pic>
        <p:nvPicPr>
          <p:cNvPr id="50" name="Picture 2" descr="Cartoon biscuit eating pastry breakfast cookies Vector Image"/>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l="58750" t="50062" r="4350" b="14846"/>
          <a:stretch/>
        </p:blipFill>
        <p:spPr bwMode="auto">
          <a:xfrm>
            <a:off x="5268675" y="6652438"/>
            <a:ext cx="1166410" cy="119802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2" descr="Flat cartoon empty straw wicker basket Royalty Free Vector"/>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b="7685"/>
          <a:stretch/>
        </p:blipFill>
        <p:spPr bwMode="auto">
          <a:xfrm>
            <a:off x="4237431" y="4759622"/>
            <a:ext cx="3005138" cy="401087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8024352" y="4486786"/>
            <a:ext cx="5143500" cy="5143500"/>
            <a:chOff x="11776779" y="3732627"/>
            <a:chExt cx="3429000" cy="3429000"/>
          </a:xfrm>
        </p:grpSpPr>
        <p:sp>
          <p:nvSpPr>
            <p:cNvPr id="12" name="Oval 11"/>
            <p:cNvSpPr/>
            <p:nvPr/>
          </p:nvSpPr>
          <p:spPr>
            <a:xfrm>
              <a:off x="12507667" y="4100052"/>
              <a:ext cx="504219" cy="40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sp>
          <p:nvSpPr>
            <p:cNvPr id="88" name="Oval 87"/>
            <p:cNvSpPr/>
            <p:nvPr/>
          </p:nvSpPr>
          <p:spPr>
            <a:xfrm>
              <a:off x="13857454" y="4120064"/>
              <a:ext cx="504219" cy="40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00">
                <a:solidFill>
                  <a:prstClr val="white"/>
                </a:solidFill>
                <a:latin typeface="Arial" panose="020B0604020202020204" pitchFamily="34" charset="0"/>
                <a:cs typeface="Arial" panose="020B0604020202020204" pitchFamily="34" charset="0"/>
                <a:sym typeface="Arial"/>
              </a:endParaRPr>
            </a:p>
          </p:txBody>
        </p:sp>
        <p:pic>
          <p:nvPicPr>
            <p:cNvPr id="2" name="Picture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776779" y="3732627"/>
              <a:ext cx="3429000" cy="3429000"/>
            </a:xfrm>
            <a:prstGeom prst="rect">
              <a:avLst/>
            </a:prstGeom>
          </p:spPr>
        </p:pic>
      </p:grpSp>
      <p:sp>
        <p:nvSpPr>
          <p:cNvPr id="91" name="Rectangle 90"/>
          <p:cNvSpPr/>
          <p:nvPr/>
        </p:nvSpPr>
        <p:spPr>
          <a:xfrm>
            <a:off x="1186552" y="1045920"/>
            <a:ext cx="15751276" cy="404912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71600"/>
            <a:endParaRPr lang="en-US" sz="2700" dirty="0">
              <a:solidFill>
                <a:prstClr val="white"/>
              </a:solidFill>
              <a:latin typeface="Arial" panose="020B0604020202020204" pitchFamily="34" charset="0"/>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92" name="Rectangle 91"/>
              <p:cNvSpPr/>
              <p:nvPr/>
            </p:nvSpPr>
            <p:spPr>
              <a:xfrm>
                <a:off x="1175275" y="6122161"/>
                <a:ext cx="7025704" cy="125043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R="30480" algn="ctr"/>
                <a:r>
                  <a:rPr lang="fr-FR" sz="4000">
                    <a:solidFill>
                      <a:schemeClr val="bg1"/>
                    </a:solidFill>
                    <a:latin typeface="Arial" panose="020B0604020202020204" pitchFamily="34" charset="0"/>
                    <a:ea typeface="Calibri" panose="020F0502020204030204" pitchFamily="34" charset="0"/>
                    <a:cs typeface="Arial" panose="020B0604020202020204" pitchFamily="34" charset="0"/>
                  </a:rPr>
                  <a:t>A</a:t>
                </a:r>
                <a:r>
                  <a:rPr lang="fr-FR" sz="40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a:solidFill>
                              <a:schemeClr val="bg1"/>
                            </a:solidFill>
                            <a:effectLst/>
                            <a:latin typeface="Cambria Math" panose="020405030504060302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cs typeface="Times New Roman" panose="02020603050405020304" pitchFamily="18" charset="0"/>
                              </a:rPr>
                            </m:ctrlPr>
                          </m:sSupPr>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cs typeface="Times New Roman" panose="02020603050405020304" pitchFamily="18" charset="0"/>
                              </a:rPr>
                            </m:ctrlPr>
                          </m:radPr>
                          <m:deg/>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e>
                        </m:rad>
                      </m:num>
                      <m:den>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12</m:t>
                        </m:r>
                      </m:den>
                    </m:f>
                  </m:oMath>
                </a14:m>
                <a:r>
                  <a:rPr lang="fr-FR" sz="400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92" name="Rectangle 91"/>
              <p:cNvSpPr>
                <a:spLocks noRot="1" noChangeAspect="1" noMove="1" noResize="1" noEditPoints="1" noAdjustHandles="1" noChangeArrowheads="1" noChangeShapeType="1" noTextEdit="1"/>
              </p:cNvSpPr>
              <p:nvPr/>
            </p:nvSpPr>
            <p:spPr>
              <a:xfrm>
                <a:off x="1175275" y="6122161"/>
                <a:ext cx="7025704" cy="1250434"/>
              </a:xfrm>
              <a:prstGeom prst="rect">
                <a:avLst/>
              </a:prstGeom>
              <a:blipFill>
                <a:blip r:embed="rId13"/>
                <a:stretch>
                  <a:fillRect b="-243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Rectangle 92"/>
              <p:cNvSpPr/>
              <p:nvPr/>
            </p:nvSpPr>
            <p:spPr>
              <a:xfrm>
                <a:off x="10163256" y="6127909"/>
                <a:ext cx="6698984" cy="125043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tabLst>
                    <a:tab pos="228600" algn="l"/>
                    <a:tab pos="1257300" algn="l"/>
                    <a:tab pos="2514600" algn="l"/>
                    <a:tab pos="3771900" algn="l"/>
                  </a:tabLst>
                </a:pPr>
                <a:r>
                  <a:rPr lang="fr-FR" sz="4000" kern="100">
                    <a:solidFill>
                      <a:schemeClr val="bg1"/>
                    </a:solidFill>
                    <a:latin typeface="Arial" panose="020B0604020202020204" pitchFamily="34" charset="0"/>
                    <a:ea typeface="Calibri" panose="020F0502020204030204" pitchFamily="34" charset="0"/>
                    <a:cs typeface="Arial" panose="020B0604020202020204" pitchFamily="34" charset="0"/>
                  </a:rPr>
                  <a:t>	C</a:t>
                </a:r>
                <a:r>
                  <a:rPr lang="fr-FR"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2</m:t>
                        </m:r>
                        <m:sSup>
                          <m:sSup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e>
                        </m:rad>
                      </m:num>
                      <m:den>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12</m:t>
                        </m:r>
                      </m:den>
                    </m:f>
                  </m:oMath>
                </a14:m>
                <a:endParaRPr lang="en-US" sz="40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3" name="Rectangle 92"/>
              <p:cNvSpPr>
                <a:spLocks noRot="1" noChangeAspect="1" noMove="1" noResize="1" noEditPoints="1" noAdjustHandles="1" noChangeArrowheads="1" noChangeShapeType="1" noTextEdit="1"/>
              </p:cNvSpPr>
              <p:nvPr/>
            </p:nvSpPr>
            <p:spPr>
              <a:xfrm>
                <a:off x="10163256" y="6127909"/>
                <a:ext cx="6698984" cy="1250434"/>
              </a:xfrm>
              <a:prstGeom prst="rect">
                <a:avLst/>
              </a:prstGeom>
              <a:blipFill>
                <a:blip r:embed="rId14"/>
                <a:stretch>
                  <a:fillRect b="-243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4" name="Rectangle 93"/>
              <p:cNvSpPr/>
              <p:nvPr/>
            </p:nvSpPr>
            <p:spPr>
              <a:xfrm>
                <a:off x="10163257" y="8132047"/>
                <a:ext cx="6698982" cy="125043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tabLst>
                    <a:tab pos="228600" algn="l"/>
                    <a:tab pos="1257300" algn="l"/>
                    <a:tab pos="2514600" algn="l"/>
                    <a:tab pos="3771900" algn="l"/>
                  </a:tabLst>
                </a:pPr>
                <a:r>
                  <a:rPr lang="fr-FR" sz="4000" kern="100">
                    <a:solidFill>
                      <a:schemeClr val="bg1"/>
                    </a:solidFill>
                    <a:latin typeface="Arial" panose="020B0604020202020204" pitchFamily="34" charset="0"/>
                    <a:ea typeface="Calibri" panose="020F0502020204030204" pitchFamily="34" charset="0"/>
                    <a:cs typeface="Arial" panose="020B0604020202020204" pitchFamily="34" charset="0"/>
                  </a:rPr>
                  <a:t>D</a:t>
                </a:r>
                <a:r>
                  <a:rPr lang="fr-FR"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e>
                        </m:rad>
                      </m:num>
                      <m:den>
                        <m:r>
                          <a:rPr lang="fr-FR" sz="4000" b="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den>
                    </m:f>
                  </m:oMath>
                </a14:m>
                <a:endParaRPr lang="en-US" sz="40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4" name="Rectangle 93"/>
              <p:cNvSpPr>
                <a:spLocks noRot="1" noChangeAspect="1" noMove="1" noResize="1" noEditPoints="1" noAdjustHandles="1" noChangeArrowheads="1" noChangeShapeType="1" noTextEdit="1"/>
              </p:cNvSpPr>
              <p:nvPr/>
            </p:nvSpPr>
            <p:spPr>
              <a:xfrm>
                <a:off x="10163257" y="8132047"/>
                <a:ext cx="6698982" cy="1250434"/>
              </a:xfrm>
              <a:prstGeom prst="rect">
                <a:avLst/>
              </a:prstGeom>
              <a:blipFill>
                <a:blip r:embed="rId15"/>
                <a:stretch>
                  <a:fillRect b="-1951"/>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Rectangle 94"/>
              <p:cNvSpPr/>
              <p:nvPr/>
            </p:nvSpPr>
            <p:spPr>
              <a:xfrm>
                <a:off x="1155665" y="8087716"/>
                <a:ext cx="7025704" cy="1250434"/>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R="30480" algn="ctr"/>
                <a:r>
                  <a:rPr lang="fr-FR" sz="4000">
                    <a:solidFill>
                      <a:schemeClr val="bg1"/>
                    </a:solidFill>
                    <a:latin typeface="Arial" panose="020B0604020202020204" pitchFamily="34" charset="0"/>
                    <a:ea typeface="Calibri" panose="020F0502020204030204" pitchFamily="34" charset="0"/>
                    <a:cs typeface="Arial" panose="020B0604020202020204" pitchFamily="34" charset="0"/>
                  </a:rPr>
                  <a:t>B</a:t>
                </a:r>
                <a:r>
                  <a:rPr lang="fr-FR" sz="40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4000" i="1">
                            <a:solidFill>
                              <a:schemeClr val="bg1"/>
                            </a:solidFill>
                            <a:effectLst/>
                            <a:latin typeface="Cambria Math" panose="02040503050406030204" pitchFamily="18" charset="0"/>
                            <a:cs typeface="Times New Roman" panose="02020603050405020304" pitchFamily="18" charset="0"/>
                          </a:rPr>
                        </m:ctrlPr>
                      </m:fPr>
                      <m:num>
                        <m:sSup>
                          <m:sSupPr>
                            <m:ctrlPr>
                              <a:rPr lang="en-US" sz="4000" i="1">
                                <a:solidFill>
                                  <a:schemeClr val="bg1"/>
                                </a:solidFill>
                                <a:effectLst/>
                                <a:latin typeface="Cambria Math" panose="02040503050406030204" pitchFamily="18" charset="0"/>
                                <a:cs typeface="Times New Roman" panose="02020603050405020304" pitchFamily="18" charset="0"/>
                              </a:rPr>
                            </m:ctrlPr>
                          </m:sSupPr>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4000" i="1">
                                <a:solidFill>
                                  <a:schemeClr val="bg1"/>
                                </a:solidFill>
                                <a:effectLst/>
                                <a:latin typeface="Cambria Math" panose="02040503050406030204" pitchFamily="18" charset="0"/>
                                <a:cs typeface="Times New Roman" panose="02020603050405020304" pitchFamily="18" charset="0"/>
                              </a:rPr>
                            </m:ctrlPr>
                          </m:radPr>
                          <m:deg/>
                          <m:e>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6</m:t>
                            </m:r>
                          </m:e>
                        </m:rad>
                      </m:num>
                      <m:den>
                        <m:r>
                          <a:rPr lang="fr-FR" sz="4000" b="0" i="1">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4</m:t>
                        </m:r>
                      </m:den>
                    </m:f>
                  </m:oMath>
                </a14:m>
                <a:endParaRPr lang="en-US" sz="4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95" name="Rectangle 94"/>
              <p:cNvSpPr>
                <a:spLocks noRot="1" noChangeAspect="1" noMove="1" noResize="1" noEditPoints="1" noAdjustHandles="1" noChangeArrowheads="1" noChangeShapeType="1" noTextEdit="1"/>
              </p:cNvSpPr>
              <p:nvPr/>
            </p:nvSpPr>
            <p:spPr>
              <a:xfrm>
                <a:off x="1155665" y="8087716"/>
                <a:ext cx="7025704" cy="1250434"/>
              </a:xfrm>
              <a:prstGeom prst="rect">
                <a:avLst/>
              </a:prstGeom>
              <a:blipFill>
                <a:blip r:embed="rId16"/>
                <a:stretch>
                  <a:fillRect b="-1951"/>
                </a:stretch>
              </a:blipFill>
              <a:ln>
                <a:noFill/>
              </a:ln>
            </p:spPr>
            <p:txBody>
              <a:bodyPr/>
              <a:lstStyle/>
              <a:p>
                <a:r>
                  <a:rPr lang="en-US">
                    <a:noFill/>
                  </a:rPr>
                  <a:t> </a:t>
                </a:r>
              </a:p>
            </p:txBody>
          </p:sp>
        </mc:Fallback>
      </mc:AlternateContent>
      <p:pic>
        <p:nvPicPr>
          <p:cNvPr id="96"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701452" y="7812434"/>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189915" y="8087716"/>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6" descr="Káº¿t quáº£ hÃ¬nh áº£nh cho right wrong tick icon"/>
          <p:cNvPicPr>
            <a:picLocks noChangeAspect="1" noChangeArrowheads="1"/>
          </p:cNvPicPr>
          <p:nvPr/>
        </p:nvPicPr>
        <p:blipFill rotWithShape="1">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15203951" y="5924160"/>
            <a:ext cx="1638300" cy="166029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6" descr="Káº¿t quáº£ hÃ¬nh áº£nh cho right wrong tick icon"/>
          <p:cNvPicPr>
            <a:picLocks noChangeAspect="1" noChangeArrowheads="1"/>
          </p:cNvPicPr>
          <p:nvPr/>
        </p:nvPicPr>
        <p:blipFill rotWithShape="1">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6476319" y="5834435"/>
            <a:ext cx="2009398" cy="1766006"/>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5955369" y="4577218"/>
            <a:ext cx="6149828" cy="559075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1" name="TextBox 100"/>
              <p:cNvSpPr txBox="1"/>
              <p:nvPr/>
            </p:nvSpPr>
            <p:spPr>
              <a:xfrm>
                <a:off x="1659794" y="1156474"/>
                <a:ext cx="14921779" cy="3872727"/>
              </a:xfrm>
              <a:prstGeom prst="rect">
                <a:avLst/>
              </a:prstGeom>
              <a:noFill/>
            </p:spPr>
            <p:txBody>
              <a:bodyPr wrap="square" rtlCol="0">
                <a:spAutoFit/>
              </a:bodyPr>
              <a:lstStyle/>
              <a:p>
                <a:pPr algn="just">
                  <a:lnSpc>
                    <a:spcPct val="150000"/>
                  </a:lnSpc>
                  <a:spcAft>
                    <a:spcPts val="800"/>
                  </a:spcAft>
                  <a:tabLst>
                    <a:tab pos="228600" algn="l"/>
                    <a:tab pos="1257300" algn="l"/>
                    <a:tab pos="2514600" algn="l"/>
                    <a:tab pos="3771900" algn="l"/>
                  </a:tabLst>
                </a:pPr>
                <a:r>
                  <a:rPr lang="nl-NL" sz="4000" b="1" kern="100">
                    <a:solidFill>
                      <a:schemeClr val="bg1"/>
                    </a:solidFill>
                    <a:latin typeface="Arial" panose="020B0604020202020204" pitchFamily="34" charset="0"/>
                    <a:ea typeface="Calibri" panose="020F0502020204030204" pitchFamily="34" charset="0"/>
                    <a:cs typeface="Arial" panose="020B0604020202020204" pitchFamily="34" charset="0"/>
                  </a:rPr>
                  <a:t>Câu 5</a:t>
                </a:r>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Cho hình chóp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có đáy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là tam giác vuông tại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và có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𝐴𝐵</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𝐵𝐶</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3</m:t>
                        </m:r>
                      </m:e>
                    </m:rad>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Mặt bên </a:t>
                </a:r>
                <a14:m>
                  <m:oMath xmlns:m="http://schemas.openxmlformats.org/officeDocument/2006/math">
                    <m:d>
                      <m:d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𝑆𝐴𝐵</m:t>
                        </m:r>
                      </m:e>
                    </m:d>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là tam giác đều và nằm trong mặt phẳng vuông góc với mặt phẳng </a:t>
                </a:r>
                <a14:m>
                  <m:oMath xmlns:m="http://schemas.openxmlformats.org/officeDocument/2006/math">
                    <m:d>
                      <m:dPr>
                        <m:ctrlPr>
                          <a:rPr lang="en-US"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𝐴𝐵𝐶</m:t>
                        </m:r>
                      </m:e>
                    </m:d>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Tính </a:t>
                </a:r>
                <a:r>
                  <a:rPr lang="vi-VN"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theo </a:t>
                </a:r>
                <a14:m>
                  <m:oMath xmlns:m="http://schemas.openxmlformats.org/officeDocument/2006/math">
                    <m:r>
                      <a:rPr lang="vi-VN"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𝑎</m:t>
                    </m:r>
                  </m:oMath>
                </a14:m>
                <a:r>
                  <a:rPr lang="vi-VN"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thể tích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𝑉</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 của khối chóp </a:t>
                </a:r>
                <a14:m>
                  <m:oMath xmlns:m="http://schemas.openxmlformats.org/officeDocument/2006/math">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𝑆</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m:t>
                    </m:r>
                    <m:r>
                      <a:rPr lang="nl-NL" sz="4000" i="1" kern="100">
                        <a:solidFill>
                          <a:schemeClr val="bg1"/>
                        </a:solidFill>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4000" kern="100">
                    <a:solidFill>
                      <a:schemeClr val="bg1"/>
                    </a:solidFill>
                    <a:effectLst/>
                    <a:latin typeface="Arial" panose="020B0604020202020204" pitchFamily="34" charset="0"/>
                    <a:ea typeface="Calibri" panose="020F0502020204030204" pitchFamily="34" charset="0"/>
                    <a:cs typeface="Arial" panose="020B0604020202020204" pitchFamily="34" charset="0"/>
                  </a:rPr>
                  <a:t>.</a:t>
                </a:r>
                <a:endParaRPr lang="en-US" sz="40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01" name="TextBox 100"/>
              <p:cNvSpPr txBox="1">
                <a:spLocks noRot="1" noChangeAspect="1" noMove="1" noResize="1" noEditPoints="1" noAdjustHandles="1" noChangeArrowheads="1" noChangeShapeType="1" noTextEdit="1"/>
              </p:cNvSpPr>
              <p:nvPr/>
            </p:nvSpPr>
            <p:spPr>
              <a:xfrm>
                <a:off x="1659794" y="1156474"/>
                <a:ext cx="14921779" cy="3872727"/>
              </a:xfrm>
              <a:prstGeom prst="rect">
                <a:avLst/>
              </a:prstGeom>
              <a:blipFill>
                <a:blip r:embed="rId20"/>
                <a:stretch>
                  <a:fillRect l="-1430" r="-1471" b="-2992"/>
                </a:stretch>
              </a:blipFill>
            </p:spPr>
            <p:txBody>
              <a:bodyPr/>
              <a:lstStyle/>
              <a:p>
                <a:r>
                  <a:rPr lang="en-US">
                    <a:noFill/>
                  </a:rPr>
                  <a:t> </a:t>
                </a:r>
              </a:p>
            </p:txBody>
          </p:sp>
        </mc:Fallback>
      </mc:AlternateContent>
    </p:spTree>
    <p:extLst>
      <p:ext uri="{BB962C8B-B14F-4D97-AF65-F5344CB8AC3E}">
        <p14:creationId xmlns:p14="http://schemas.microsoft.com/office/powerpoint/2010/main" val="80530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93"/>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8"/>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Am-thanh-tra-loi-sai-www_nhacchuongvui_com.wav"/>
                                        </p:tgtEl>
                                      </p:cMediaNode>
                                    </p:audio>
                                  </p:subTnLst>
                                </p:cTn>
                              </p:par>
                            </p:childTnLst>
                          </p:cTn>
                        </p:par>
                        <p:par>
                          <p:cTn id="28" fill="hold">
                            <p:stCondLst>
                              <p:cond delay="0"/>
                            </p:stCondLst>
                            <p:childTnLst>
                              <p:par>
                                <p:cTn id="29" presetID="1" presetClass="entr" presetSubtype="0" fill="hold" nodeType="afterEffect">
                                  <p:stCondLst>
                                    <p:cond delay="1500"/>
                                  </p:stCondLst>
                                  <p:childTnLst>
                                    <p:set>
                                      <p:cBhvr>
                                        <p:cTn id="30" dur="1" fill="hold">
                                          <p:stCondLst>
                                            <p:cond delay="0"/>
                                          </p:stCondLst>
                                        </p:cTn>
                                        <p:tgtEl>
                                          <p:spTgt spid="100"/>
                                        </p:tgtEl>
                                        <p:attrNameLst>
                                          <p:attrName>style.visibility</p:attrName>
                                        </p:attrNameLst>
                                      </p:cBhvr>
                                      <p:to>
                                        <p:strVal val="visible"/>
                                      </p:to>
                                    </p:set>
                                  </p:childTnLst>
                                </p:cTn>
                              </p:par>
                            </p:childTnLst>
                          </p:cTn>
                        </p:par>
                        <p:par>
                          <p:cTn id="31" fill="hold">
                            <p:stCondLst>
                              <p:cond delay="1500"/>
                            </p:stCondLst>
                            <p:childTnLst>
                              <p:par>
                                <p:cTn id="32" presetID="10" presetClass="exit" presetSubtype="0" fill="hold" nodeType="afterEffect">
                                  <p:stCondLst>
                                    <p:cond delay="900"/>
                                  </p:stCondLst>
                                  <p:childTnLst>
                                    <p:animEffect transition="out" filter="fade">
                                      <p:cBhvr>
                                        <p:cTn id="33" dur="500"/>
                                        <p:tgtEl>
                                          <p:spTgt spid="100"/>
                                        </p:tgtEl>
                                      </p:cBhvr>
                                    </p:animEffect>
                                    <p:set>
                                      <p:cBhvr>
                                        <p:cTn id="34" dur="1" fill="hold">
                                          <p:stCondLst>
                                            <p:cond delay="4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35" restart="whenNotActive" fill="hold" evtFilter="cancelBubble" nodeType="interactiveSeq">
                <p:stCondLst>
                  <p:cond evt="onClick" delay="0">
                    <p:tgtEl>
                      <p:spTgt spid="95"/>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96"/>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Am-thanh-tra-loi-sai-www_nhacchuongvui_com.wav"/>
                                        </p:tgtEl>
                                      </p:cMediaNode>
                                    </p:audio>
                                  </p:subTnLst>
                                </p:cTn>
                              </p:par>
                            </p:childTnLst>
                          </p:cTn>
                        </p:par>
                        <p:par>
                          <p:cTn id="40" fill="hold">
                            <p:stCondLst>
                              <p:cond delay="0"/>
                            </p:stCondLst>
                            <p:childTnLst>
                              <p:par>
                                <p:cTn id="41" presetID="1" presetClass="entr" presetSubtype="0" fill="hold" nodeType="afterEffect">
                                  <p:stCondLst>
                                    <p:cond delay="1500"/>
                                  </p:stCondLst>
                                  <p:childTnLst>
                                    <p:set>
                                      <p:cBhvr>
                                        <p:cTn id="42" dur="1" fill="hold">
                                          <p:stCondLst>
                                            <p:cond delay="0"/>
                                          </p:stCondLst>
                                        </p:cTn>
                                        <p:tgtEl>
                                          <p:spTgt spid="100"/>
                                        </p:tgtEl>
                                        <p:attrNameLst>
                                          <p:attrName>style.visibility</p:attrName>
                                        </p:attrNameLst>
                                      </p:cBhvr>
                                      <p:to>
                                        <p:strVal val="visible"/>
                                      </p:to>
                                    </p:set>
                                  </p:childTnLst>
                                </p:cTn>
                              </p:par>
                            </p:childTnLst>
                          </p:cTn>
                        </p:par>
                        <p:par>
                          <p:cTn id="43" fill="hold">
                            <p:stCondLst>
                              <p:cond delay="1500"/>
                            </p:stCondLst>
                            <p:childTnLst>
                              <p:par>
                                <p:cTn id="44" presetID="10" presetClass="exit" presetSubtype="0" fill="hold" nodeType="afterEffect">
                                  <p:stCondLst>
                                    <p:cond delay="1100"/>
                                  </p:stCondLst>
                                  <p:childTnLst>
                                    <p:animEffect transition="out" filter="fade">
                                      <p:cBhvr>
                                        <p:cTn id="45" dur="500"/>
                                        <p:tgtEl>
                                          <p:spTgt spid="100"/>
                                        </p:tgtEl>
                                      </p:cBhvr>
                                    </p:animEffect>
                                    <p:set>
                                      <p:cBhvr>
                                        <p:cTn id="46" dur="1" fill="hold">
                                          <p:stCondLst>
                                            <p:cond delay="4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95"/>
                  </p:tgtEl>
                </p:cond>
              </p:nextCondLst>
            </p:seq>
            <p:seq concurrent="1" nextAc="seek">
              <p:cTn id="47" restart="whenNotActive" fill="hold" evtFilter="cancelBubble" nodeType="interactiveSeq">
                <p:stCondLst>
                  <p:cond evt="onClick" delay="0">
                    <p:tgtEl>
                      <p:spTgt spid="94"/>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Am-thanh-tra-loi-sai-www_nhacchuongvui_com.wav"/>
                                        </p:tgtEl>
                                      </p:cMediaNode>
                                    </p:audio>
                                  </p:subTnLst>
                                </p:cTn>
                              </p:par>
                            </p:childTnLst>
                          </p:cTn>
                        </p:par>
                        <p:par>
                          <p:cTn id="52" fill="hold">
                            <p:stCondLst>
                              <p:cond delay="0"/>
                            </p:stCondLst>
                            <p:childTnLst>
                              <p:par>
                                <p:cTn id="53" presetID="1" presetClass="entr" presetSubtype="0" fill="hold" nodeType="afterEffect">
                                  <p:stCondLst>
                                    <p:cond delay="1500"/>
                                  </p:stCondLst>
                                  <p:childTnLst>
                                    <p:set>
                                      <p:cBhvr>
                                        <p:cTn id="54" dur="1" fill="hold">
                                          <p:stCondLst>
                                            <p:cond delay="0"/>
                                          </p:stCondLst>
                                        </p:cTn>
                                        <p:tgtEl>
                                          <p:spTgt spid="100"/>
                                        </p:tgtEl>
                                        <p:attrNameLst>
                                          <p:attrName>style.visibility</p:attrName>
                                        </p:attrNameLst>
                                      </p:cBhvr>
                                      <p:to>
                                        <p:strVal val="visible"/>
                                      </p:to>
                                    </p:set>
                                  </p:childTnLst>
                                </p:cTn>
                              </p:par>
                            </p:childTnLst>
                          </p:cTn>
                        </p:par>
                        <p:par>
                          <p:cTn id="55" fill="hold">
                            <p:stCondLst>
                              <p:cond delay="1500"/>
                            </p:stCondLst>
                            <p:childTnLst>
                              <p:par>
                                <p:cTn id="56" presetID="10" presetClass="exit" presetSubtype="0" fill="hold" nodeType="afterEffect">
                                  <p:stCondLst>
                                    <p:cond delay="1100"/>
                                  </p:stCondLst>
                                  <p:childTnLst>
                                    <p:animEffect transition="out" filter="fade">
                                      <p:cBhvr>
                                        <p:cTn id="57" dur="500"/>
                                        <p:tgtEl>
                                          <p:spTgt spid="100"/>
                                        </p:tgtEl>
                                      </p:cBhvr>
                                    </p:animEffect>
                                    <p:set>
                                      <p:cBhvr>
                                        <p:cTn id="58" dur="1" fill="hold">
                                          <p:stCondLst>
                                            <p:cond delay="499"/>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59" restart="whenNotActive" fill="hold" evtFilter="cancelBubble" nodeType="interactiveSeq">
                <p:stCondLst>
                  <p:cond evt="onClick" delay="0">
                    <p:tgtEl>
                      <p:spTgt spid="92"/>
                    </p:tgtEl>
                  </p:cond>
                </p:stCondLst>
                <p:endSync evt="end" delay="0">
                  <p:rtn val="all"/>
                </p:endSync>
                <p:childTnLst>
                  <p:par>
                    <p:cTn id="60" fill="hold">
                      <p:stCondLst>
                        <p:cond delay="0"/>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9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Am-thanh-tra-loi-dung-www_nhacchuongvui_com.wav"/>
                                        </p:tgtEl>
                                      </p:cMediaNode>
                                    </p:audio>
                                  </p:subTnLst>
                                </p:cTn>
                              </p:par>
                            </p:childTnLst>
                          </p:cTn>
                        </p:par>
                        <p:par>
                          <p:cTn id="64" fill="hold">
                            <p:stCondLst>
                              <p:cond delay="0"/>
                            </p:stCondLst>
                            <p:childTnLst>
                              <p:par>
                                <p:cTn id="65" presetID="10" presetClass="exit" presetSubtype="0" fill="hold" nodeType="afterEffect">
                                  <p:stCondLst>
                                    <p:cond delay="500"/>
                                  </p:stCondLst>
                                  <p:childTnLst>
                                    <p:animEffect transition="out" filter="fade">
                                      <p:cBhvr>
                                        <p:cTn id="66" dur="500"/>
                                        <p:tgtEl>
                                          <p:spTgt spid="98"/>
                                        </p:tgtEl>
                                      </p:cBhvr>
                                    </p:animEffect>
                                    <p:set>
                                      <p:cBhvr>
                                        <p:cTn id="67" dur="1" fill="hold">
                                          <p:stCondLst>
                                            <p:cond delay="499"/>
                                          </p:stCondLst>
                                        </p:cTn>
                                        <p:tgtEl>
                                          <p:spTgt spid="98"/>
                                        </p:tgtEl>
                                        <p:attrNameLst>
                                          <p:attrName>style.visibility</p:attrName>
                                        </p:attrNameLst>
                                      </p:cBhvr>
                                      <p:to>
                                        <p:strVal val="hidden"/>
                                      </p:to>
                                    </p:set>
                                  </p:childTnLst>
                                </p:cTn>
                              </p:par>
                              <p:par>
                                <p:cTn id="68" presetID="10" presetClass="exit" presetSubtype="0" fill="hold" nodeType="withEffect">
                                  <p:stCondLst>
                                    <p:cond delay="500"/>
                                  </p:stCondLst>
                                  <p:childTnLst>
                                    <p:animEffect transition="out" filter="fade">
                                      <p:cBhvr>
                                        <p:cTn id="69" dur="500"/>
                                        <p:tgtEl>
                                          <p:spTgt spid="100"/>
                                        </p:tgtEl>
                                      </p:cBhvr>
                                    </p:animEffect>
                                    <p:set>
                                      <p:cBhvr>
                                        <p:cTn id="70" dur="1" fill="hold">
                                          <p:stCondLst>
                                            <p:cond delay="499"/>
                                          </p:stCondLst>
                                        </p:cTn>
                                        <p:tgtEl>
                                          <p:spTgt spid="100"/>
                                        </p:tgtEl>
                                        <p:attrNameLst>
                                          <p:attrName>style.visibility</p:attrName>
                                        </p:attrNameLst>
                                      </p:cBhvr>
                                      <p:to>
                                        <p:strVal val="hidden"/>
                                      </p:to>
                                    </p:set>
                                  </p:childTnLst>
                                </p:cTn>
                              </p:par>
                              <p:par>
                                <p:cTn id="71" presetID="10" presetClass="exit" presetSubtype="0" fill="hold" nodeType="withEffect">
                                  <p:stCondLst>
                                    <p:cond delay="500"/>
                                  </p:stCondLst>
                                  <p:childTnLst>
                                    <p:animEffect transition="out" filter="fade">
                                      <p:cBhvr>
                                        <p:cTn id="72" dur="500"/>
                                        <p:tgtEl>
                                          <p:spTgt spid="96"/>
                                        </p:tgtEl>
                                      </p:cBhvr>
                                    </p:animEffect>
                                    <p:set>
                                      <p:cBhvr>
                                        <p:cTn id="73" dur="1" fill="hold">
                                          <p:stCondLst>
                                            <p:cond delay="499"/>
                                          </p:stCondLst>
                                        </p:cTn>
                                        <p:tgtEl>
                                          <p:spTgt spid="96"/>
                                        </p:tgtEl>
                                        <p:attrNameLst>
                                          <p:attrName>style.visibility</p:attrName>
                                        </p:attrNameLst>
                                      </p:cBhvr>
                                      <p:to>
                                        <p:strVal val="hidden"/>
                                      </p:to>
                                    </p:set>
                                  </p:childTnLst>
                                </p:cTn>
                              </p:par>
                              <p:par>
                                <p:cTn id="74" presetID="10" presetClass="exit" presetSubtype="0" fill="hold" nodeType="withEffect">
                                  <p:stCondLst>
                                    <p:cond delay="500"/>
                                  </p:stCondLst>
                                  <p:childTnLst>
                                    <p:animEffect transition="out" filter="fade">
                                      <p:cBhvr>
                                        <p:cTn id="75" dur="500"/>
                                        <p:tgtEl>
                                          <p:spTgt spid="97"/>
                                        </p:tgtEl>
                                      </p:cBhvr>
                                    </p:animEffect>
                                    <p:set>
                                      <p:cBhvr>
                                        <p:cTn id="76" dur="1" fill="hold">
                                          <p:stCondLst>
                                            <p:cond delay="499"/>
                                          </p:stCondLst>
                                        </p:cTn>
                                        <p:tgtEl>
                                          <p:spTgt spid="97"/>
                                        </p:tgtEl>
                                        <p:attrNameLst>
                                          <p:attrName>style.visibility</p:attrName>
                                        </p:attrNameLst>
                                      </p:cBhvr>
                                      <p:to>
                                        <p:strVal val="hidden"/>
                                      </p:to>
                                    </p:set>
                                  </p:childTnLst>
                                </p:cTn>
                              </p:par>
                              <p:par>
                                <p:cTn id="77" presetID="10" presetClass="exit" presetSubtype="0" fill="hold" nodeType="withEffect">
                                  <p:stCondLst>
                                    <p:cond delay="500"/>
                                  </p:stCondLst>
                                  <p:childTnLst>
                                    <p:animEffect transition="out" filter="fade">
                                      <p:cBhvr>
                                        <p:cTn id="78" dur="500"/>
                                        <p:tgtEl>
                                          <p:spTgt spid="99"/>
                                        </p:tgtEl>
                                      </p:cBhvr>
                                    </p:animEffect>
                                    <p:set>
                                      <p:cBhvr>
                                        <p:cTn id="79" dur="1" fill="hold">
                                          <p:stCondLst>
                                            <p:cond delay="499"/>
                                          </p:stCondLst>
                                        </p:cTn>
                                        <p:tgtEl>
                                          <p:spTgt spid="99"/>
                                        </p:tgtEl>
                                        <p:attrNameLst>
                                          <p:attrName>style.visibility</p:attrName>
                                        </p:attrNameLst>
                                      </p:cBhvr>
                                      <p:to>
                                        <p:strVal val="hidden"/>
                                      </p:to>
                                    </p:set>
                                  </p:childTnLst>
                                </p:cTn>
                              </p:par>
                              <p:par>
                                <p:cTn id="80" presetID="10" presetClass="exit" presetSubtype="0" fill="hold" grpId="0" nodeType="withEffect">
                                  <p:stCondLst>
                                    <p:cond delay="500"/>
                                  </p:stCondLst>
                                  <p:childTnLst>
                                    <p:animEffect transition="out" filter="fade">
                                      <p:cBhvr>
                                        <p:cTn id="81" dur="500"/>
                                        <p:tgtEl>
                                          <p:spTgt spid="91"/>
                                        </p:tgtEl>
                                      </p:cBhvr>
                                    </p:animEffect>
                                    <p:set>
                                      <p:cBhvr>
                                        <p:cTn id="82" dur="1" fill="hold">
                                          <p:stCondLst>
                                            <p:cond delay="499"/>
                                          </p:stCondLst>
                                        </p:cTn>
                                        <p:tgtEl>
                                          <p:spTgt spid="91"/>
                                        </p:tgtEl>
                                        <p:attrNameLst>
                                          <p:attrName>style.visibility</p:attrName>
                                        </p:attrNameLst>
                                      </p:cBhvr>
                                      <p:to>
                                        <p:strVal val="hidden"/>
                                      </p:to>
                                    </p:set>
                                  </p:childTnLst>
                                </p:cTn>
                              </p:par>
                              <p:par>
                                <p:cTn id="83" presetID="10" presetClass="exit" presetSubtype="0" fill="hold" grpId="0" nodeType="withEffect">
                                  <p:stCondLst>
                                    <p:cond delay="500"/>
                                  </p:stCondLst>
                                  <p:childTnLst>
                                    <p:animEffect transition="out" filter="fade">
                                      <p:cBhvr>
                                        <p:cTn id="84" dur="500"/>
                                        <p:tgtEl>
                                          <p:spTgt spid="92"/>
                                        </p:tgtEl>
                                      </p:cBhvr>
                                    </p:animEffect>
                                    <p:set>
                                      <p:cBhvr>
                                        <p:cTn id="85" dur="1" fill="hold">
                                          <p:stCondLst>
                                            <p:cond delay="499"/>
                                          </p:stCondLst>
                                        </p:cTn>
                                        <p:tgtEl>
                                          <p:spTgt spid="92"/>
                                        </p:tgtEl>
                                        <p:attrNameLst>
                                          <p:attrName>style.visibility</p:attrName>
                                        </p:attrNameLst>
                                      </p:cBhvr>
                                      <p:to>
                                        <p:strVal val="hidden"/>
                                      </p:to>
                                    </p:set>
                                  </p:childTnLst>
                                </p:cTn>
                              </p:par>
                              <p:par>
                                <p:cTn id="86" presetID="10" presetClass="exit" presetSubtype="0" fill="hold" grpId="0" nodeType="withEffect">
                                  <p:stCondLst>
                                    <p:cond delay="500"/>
                                  </p:stCondLst>
                                  <p:childTnLst>
                                    <p:animEffect transition="out" filter="fade">
                                      <p:cBhvr>
                                        <p:cTn id="87" dur="500"/>
                                        <p:tgtEl>
                                          <p:spTgt spid="93"/>
                                        </p:tgtEl>
                                      </p:cBhvr>
                                    </p:animEffect>
                                    <p:set>
                                      <p:cBhvr>
                                        <p:cTn id="88" dur="1" fill="hold">
                                          <p:stCondLst>
                                            <p:cond delay="499"/>
                                          </p:stCondLst>
                                        </p:cTn>
                                        <p:tgtEl>
                                          <p:spTgt spid="93"/>
                                        </p:tgtEl>
                                        <p:attrNameLst>
                                          <p:attrName>style.visibility</p:attrName>
                                        </p:attrNameLst>
                                      </p:cBhvr>
                                      <p:to>
                                        <p:strVal val="hidden"/>
                                      </p:to>
                                    </p:set>
                                  </p:childTnLst>
                                </p:cTn>
                              </p:par>
                              <p:par>
                                <p:cTn id="89" presetID="10" presetClass="exit" presetSubtype="0" fill="hold" grpId="0" nodeType="withEffect">
                                  <p:stCondLst>
                                    <p:cond delay="500"/>
                                  </p:stCondLst>
                                  <p:childTnLst>
                                    <p:animEffect transition="out" filter="fade">
                                      <p:cBhvr>
                                        <p:cTn id="90" dur="500"/>
                                        <p:tgtEl>
                                          <p:spTgt spid="94"/>
                                        </p:tgtEl>
                                      </p:cBhvr>
                                    </p:animEffect>
                                    <p:set>
                                      <p:cBhvr>
                                        <p:cTn id="91" dur="1" fill="hold">
                                          <p:stCondLst>
                                            <p:cond delay="499"/>
                                          </p:stCondLst>
                                        </p:cTn>
                                        <p:tgtEl>
                                          <p:spTgt spid="94"/>
                                        </p:tgtEl>
                                        <p:attrNameLst>
                                          <p:attrName>style.visibility</p:attrName>
                                        </p:attrNameLst>
                                      </p:cBhvr>
                                      <p:to>
                                        <p:strVal val="hidden"/>
                                      </p:to>
                                    </p:set>
                                  </p:childTnLst>
                                </p:cTn>
                              </p:par>
                              <p:par>
                                <p:cTn id="92" presetID="10" presetClass="exit" presetSubtype="0" fill="hold" grpId="0" nodeType="withEffect">
                                  <p:stCondLst>
                                    <p:cond delay="500"/>
                                  </p:stCondLst>
                                  <p:childTnLst>
                                    <p:animEffect transition="out" filter="fade">
                                      <p:cBhvr>
                                        <p:cTn id="93" dur="500"/>
                                        <p:tgtEl>
                                          <p:spTgt spid="95"/>
                                        </p:tgtEl>
                                      </p:cBhvr>
                                    </p:animEffect>
                                    <p:set>
                                      <p:cBhvr>
                                        <p:cTn id="94" dur="1" fill="hold">
                                          <p:stCondLst>
                                            <p:cond delay="499"/>
                                          </p:stCondLst>
                                        </p:cTn>
                                        <p:tgtEl>
                                          <p:spTgt spid="95"/>
                                        </p:tgtEl>
                                        <p:attrNameLst>
                                          <p:attrName>style.visibility</p:attrName>
                                        </p:attrNameLst>
                                      </p:cBhvr>
                                      <p:to>
                                        <p:strVal val="hidden"/>
                                      </p:to>
                                    </p:set>
                                  </p:childTnLst>
                                </p:cTn>
                              </p:par>
                              <p:par>
                                <p:cTn id="95" presetID="10" presetClass="exit" presetSubtype="0" fill="hold" grpId="0" nodeType="withEffect">
                                  <p:stCondLst>
                                    <p:cond delay="500"/>
                                  </p:stCondLst>
                                  <p:childTnLst>
                                    <p:animEffect transition="out" filter="fade">
                                      <p:cBhvr>
                                        <p:cTn id="96" dur="500"/>
                                        <p:tgtEl>
                                          <p:spTgt spid="101"/>
                                        </p:tgtEl>
                                      </p:cBhvr>
                                    </p:animEffect>
                                    <p:set>
                                      <p:cBhvr>
                                        <p:cTn id="97" dur="1" fill="hold">
                                          <p:stCondLst>
                                            <p:cond delay="499"/>
                                          </p:stCondLst>
                                        </p:cTn>
                                        <p:tgtEl>
                                          <p:spTgt spid="101"/>
                                        </p:tgtEl>
                                        <p:attrNameLst>
                                          <p:attrName>style.visibility</p:attrName>
                                        </p:attrNameLst>
                                      </p:cBhvr>
                                      <p:to>
                                        <p:strVal val="hidden"/>
                                      </p:to>
                                    </p:set>
                                  </p:childTnLst>
                                </p:cTn>
                              </p:par>
                              <p:par>
                                <p:cTn id="98" presetID="0" presetClass="path" presetSubtype="0" accel="50000" decel="50000" fill="hold" nodeType="withEffect">
                                  <p:stCondLst>
                                    <p:cond delay="0"/>
                                  </p:stCondLst>
                                  <p:childTnLst>
                                    <p:animMotion origin="layout" path="M 5.20833E-6 -1.85185E-6 L 5.20833E-6 -1.85185E-6 C 0.00053 -0.00416 0.00183 -0.01852 0.00352 -0.02523 C 0.00417 -0.02824 0.00522 -0.03078 0.00587 -0.03379 C 0.00639 -0.03588 0.00652 -0.03819 0.00704 -0.04004 C 0.00769 -0.04236 0.00886 -0.04421 0.00951 -0.04652 C 0.01003 -0.04838 0.0099 -0.05092 0.01068 -0.05277 C 0.0116 -0.05532 0.01316 -0.05671 0.0142 -0.05926 C 0.0211 -0.07477 0.0155 -0.07037 0.0237 -0.07407 C 0.02982 -0.08102 0.02566 -0.07754 0.03568 -0.08032 C 0.03803 -0.08102 0.0405 -0.08171 0.04285 -0.0824 C 0.04441 -0.0831 0.04597 -0.08402 0.04753 -0.08449 C 0.0504 -0.08541 0.05313 -0.08588 0.05587 -0.08657 L 0.10001 -0.08449 C 0.10365 -0.08426 0.11225 -0.0824 0.11667 -0.08032 C 0.11902 -0.07916 0.12383 -0.07615 0.12383 -0.07615 C 0.12501 -0.07477 0.12605 -0.07291 0.12735 -0.07176 C 0.13178 -0.06828 0.13972 -0.06527 0.14402 -0.06342 C 0.14558 -0.06273 0.14727 -0.06227 0.14883 -0.06134 C 0.15274 -0.05902 0.15261 -0.05879 0.15717 -0.05694 C 0.15912 -0.05625 0.16107 -0.05578 0.16303 -0.05486 C 0.16433 -0.0544 0.1655 -0.05347 0.16667 -0.05277 C 0.1698 -0.05139 0.17618 -0.04861 0.17618 -0.04861 C 0.17735 -0.04652 0.17865 -0.04444 0.17969 -0.04213 C 0.18061 -0.04027 0.181 -0.0375 0.18217 -0.03588 C 0.18217 -0.03588 0.19102 -0.02523 0.19285 -0.02315 C 0.19402 -0.02176 0.19545 -0.02083 0.19636 -0.01898 C 0.19883 -0.01481 0.20079 -0.00949 0.20352 -0.00625 C 0.20469 -0.00486 0.206 -0.0037 0.20717 -0.00208 C 0.20847 -1.85185E-6 0.20938 0.00232 0.21068 0.0044 C 0.21186 0.00602 0.21316 0.00695 0.21433 0.00857 C 0.21563 0.01042 0.21654 0.0132 0.21785 0.01482 C 0.22006 0.01806 0.22266 0.0206 0.22501 0.02338 C 0.22904 0.02824 0.22761 0.02593 0.22982 0.02986 " pathEditMode="relative" ptsTypes="AAAAAAAAAAAAAAAAAAAAAAAAAAAAAAAAAA">
                                      <p:cBhvr>
                                        <p:cTn id="99" dur="2000" fill="hold"/>
                                        <p:tgtEl>
                                          <p:spTgt spid="50"/>
                                        </p:tgtEl>
                                        <p:attrNameLst>
                                          <p:attrName>ppt_x</p:attrName>
                                          <p:attrName>ppt_y</p:attrName>
                                        </p:attrNameLst>
                                      </p:cBhvr>
                                    </p:animMotion>
                                  </p:childTnLst>
                                </p:cTn>
                              </p:par>
                            </p:childTnLst>
                          </p:cTn>
                        </p:par>
                        <p:par>
                          <p:cTn id="100" fill="hold">
                            <p:stCondLst>
                              <p:cond delay="2000"/>
                            </p:stCondLst>
                            <p:childTnLst>
                              <p:par>
                                <p:cTn id="101" presetID="10" presetClass="exit" presetSubtype="0" fill="hold" nodeType="afterEffect">
                                  <p:stCondLst>
                                    <p:cond delay="0"/>
                                  </p:stCondLst>
                                  <p:childTnLst>
                                    <p:animEffect transition="out" filter="fade">
                                      <p:cBhvr>
                                        <p:cTn id="102" dur="500"/>
                                        <p:tgtEl>
                                          <p:spTgt spid="50"/>
                                        </p:tgtEl>
                                      </p:cBhvr>
                                    </p:animEffect>
                                    <p:set>
                                      <p:cBhvr>
                                        <p:cTn id="103" dur="1" fill="hold">
                                          <p:stCondLst>
                                            <p:cond delay="499"/>
                                          </p:stCondLst>
                                        </p:cTn>
                                        <p:tgtEl>
                                          <p:spTgt spid="50"/>
                                        </p:tgtEl>
                                        <p:attrNameLst>
                                          <p:attrName>style.visibility</p:attrName>
                                        </p:attrNameLst>
                                      </p:cBhvr>
                                      <p:to>
                                        <p:strVal val="hidden"/>
                                      </p:to>
                                    </p:set>
                                  </p:childTnLst>
                                </p:cTn>
                              </p:par>
                            </p:childTnLst>
                          </p:cTn>
                        </p:par>
                        <p:par>
                          <p:cTn id="104" fill="hold">
                            <p:stCondLst>
                              <p:cond delay="2500"/>
                            </p:stCondLst>
                            <p:childTnLst>
                              <p:par>
                                <p:cTn id="105" presetID="10" presetClass="exit" presetSubtype="0" fill="hold" nodeType="afterEffect">
                                  <p:stCondLst>
                                    <p:cond delay="0"/>
                                  </p:stCondLst>
                                  <p:childTnLst>
                                    <p:animEffect transition="out" filter="fade">
                                      <p:cBhvr>
                                        <p:cTn id="106" dur="500"/>
                                        <p:tgtEl>
                                          <p:spTgt spid="10"/>
                                        </p:tgtEl>
                                      </p:cBhvr>
                                    </p:animEffect>
                                    <p:set>
                                      <p:cBhvr>
                                        <p:cTn id="107" dur="1" fill="hold">
                                          <p:stCondLst>
                                            <p:cond delay="499"/>
                                          </p:stCondLst>
                                        </p:cTn>
                                        <p:tgtEl>
                                          <p:spTgt spid="10"/>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childTnLst>
                          </p:cTn>
                        </p:par>
                        <p:par>
                          <p:cTn id="111" fill="hold">
                            <p:stCondLst>
                              <p:cond delay="3000"/>
                            </p:stCondLst>
                            <p:childTnLst>
                              <p:par>
                                <p:cTn id="112" presetID="10" presetClass="exit" presetSubtype="0" fill="hold" nodeType="afterEffect">
                                  <p:stCondLst>
                                    <p:cond delay="500"/>
                                  </p:stCondLst>
                                  <p:childTnLst>
                                    <p:animEffect transition="out" filter="fade">
                                      <p:cBhvr>
                                        <p:cTn id="113" dur="500"/>
                                        <p:tgtEl>
                                          <p:spTgt spid="37"/>
                                        </p:tgtEl>
                                      </p:cBhvr>
                                    </p:animEffect>
                                    <p:set>
                                      <p:cBhvr>
                                        <p:cTn id="114" dur="1" fill="hold">
                                          <p:stCondLst>
                                            <p:cond delay="499"/>
                                          </p:stCondLst>
                                        </p:cTn>
                                        <p:tgtEl>
                                          <p:spTgt spid="37"/>
                                        </p:tgtEl>
                                        <p:attrNameLst>
                                          <p:attrName>style.visibility</p:attrName>
                                        </p:attrNameLst>
                                      </p:cBhvr>
                                      <p:to>
                                        <p:strVal val="hidden"/>
                                      </p:to>
                                    </p:set>
                                  </p:childTnLst>
                                </p:cTn>
                              </p:par>
                              <p:par>
                                <p:cTn id="115" presetID="10" presetClass="entr" presetSubtype="0" fill="hold" nodeType="withEffect">
                                  <p:stCondLst>
                                    <p:cond delay="500"/>
                                  </p:stCondLst>
                                  <p:childTnLst>
                                    <p:set>
                                      <p:cBhvr>
                                        <p:cTn id="116" dur="1" fill="hold">
                                          <p:stCondLst>
                                            <p:cond delay="0"/>
                                          </p:stCondLst>
                                        </p:cTn>
                                        <p:tgtEl>
                                          <p:spTgt spid="13"/>
                                        </p:tgtEl>
                                        <p:attrNameLst>
                                          <p:attrName>style.visibility</p:attrName>
                                        </p:attrNameLst>
                                      </p:cBhvr>
                                      <p:to>
                                        <p:strVal val="visible"/>
                                      </p:to>
                                    </p:set>
                                    <p:animEffect transition="in" filter="fade">
                                      <p:cBhvr>
                                        <p:cTn id="117" dur="500"/>
                                        <p:tgtEl>
                                          <p:spTgt spid="13"/>
                                        </p:tgtEl>
                                      </p:cBhvr>
                                    </p:animEffect>
                                  </p:childTnLst>
                                </p:cTn>
                              </p:par>
                              <p:par>
                                <p:cTn id="118" presetID="10" presetClass="entr" presetSubtype="0" fill="hold" nodeType="withEffect">
                                  <p:stCondLst>
                                    <p:cond delay="500"/>
                                  </p:stCondLst>
                                  <p:childTnLst>
                                    <p:set>
                                      <p:cBhvr>
                                        <p:cTn id="119" dur="1" fill="hold">
                                          <p:stCondLst>
                                            <p:cond delay="0"/>
                                          </p:stCondLst>
                                        </p:cTn>
                                        <p:tgtEl>
                                          <p:spTgt spid="87"/>
                                        </p:tgtEl>
                                        <p:attrNameLst>
                                          <p:attrName>style.visibility</p:attrName>
                                        </p:attrNameLst>
                                      </p:cBhvr>
                                      <p:to>
                                        <p:strVal val="visible"/>
                                      </p:to>
                                    </p:set>
                                    <p:animEffect transition="in" filter="fade">
                                      <p:cBhvr>
                                        <p:cTn id="120" dur="500"/>
                                        <p:tgtEl>
                                          <p:spTgt spid="87"/>
                                        </p:tgtEl>
                                      </p:cBhvr>
                                    </p:animEffect>
                                  </p:childTnLst>
                                  <p:subTnLst>
                                    <p:audio>
                                      <p:cMediaNode>
                                        <p:cTn display="0" masterRel="sameClick">
                                          <p:stCondLst>
                                            <p:cond evt="begin" delay="0">
                                              <p:tn val="118"/>
                                            </p:cond>
                                          </p:stCondLst>
                                          <p:endCondLst>
                                            <p:cond evt="onStopAudio" delay="0">
                                              <p:tgtEl>
                                                <p:sldTgt/>
                                              </p:tgtEl>
                                            </p:cond>
                                          </p:endCondLst>
                                        </p:cTn>
                                        <p:tgtEl>
                                          <p:sndTgt r:embed="rId5" name="Tieng-yeah-tre-con-www_nhacchuongvui_com.wav"/>
                                        </p:tgtEl>
                                      </p:cMediaNode>
                                    </p:audio>
                                  </p:subTnLst>
                                </p:cTn>
                              </p:par>
                            </p:childTnLst>
                          </p:cTn>
                        </p:par>
                      </p:childTnLst>
                    </p:cTn>
                  </p:par>
                </p:childTnLst>
              </p:cTn>
              <p:nextCondLst>
                <p:cond evt="onClick" delay="0">
                  <p:tgtEl>
                    <p:spTgt spid="92"/>
                  </p:tgtEl>
                </p:cond>
              </p:nextCondLst>
            </p:seq>
          </p:childTnLst>
        </p:cTn>
      </p:par>
    </p:tnLst>
    <p:bldLst>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101" grpId="0"/>
      <p:bldP spid="101"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342868" y="326858"/>
            <a:ext cx="17597802" cy="96774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p:grpSp>
        <p:nvGrpSpPr>
          <p:cNvPr id="3" name="Group 2"/>
          <p:cNvGrpSpPr/>
          <p:nvPr/>
        </p:nvGrpSpPr>
        <p:grpSpPr>
          <a:xfrm>
            <a:off x="912168" y="682444"/>
            <a:ext cx="16459201" cy="2614328"/>
            <a:chOff x="912168" y="682444"/>
            <a:chExt cx="16459201" cy="2614328"/>
          </a:xfrm>
        </p:grpSpPr>
        <p:sp>
          <p:nvSpPr>
            <p:cNvPr id="12" name="Google Shape;3331;p61"/>
            <p:cNvSpPr txBox="1"/>
            <p:nvPr/>
          </p:nvSpPr>
          <p:spPr>
            <a:xfrm flipH="1">
              <a:off x="990600" y="682444"/>
              <a:ext cx="5334001" cy="882467"/>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algn="ctr" defTabSz="1828800">
                <a:lnSpc>
                  <a:spcPct val="150000"/>
                </a:lnSpc>
                <a:defRPr/>
              </a:pPr>
              <a:r>
                <a:rPr lang="fr-FR" sz="3700" b="1" kern="0">
                  <a:solidFill>
                    <a:srgbClr val="BFDBF7">
                      <a:lumMod val="25000"/>
                    </a:srgbClr>
                  </a:solidFill>
                  <a:latin typeface="Arial" panose="020B0604020202020204" pitchFamily="34" charset="0"/>
                  <a:ea typeface="Calibri" panose="020F0502020204030204" pitchFamily="34" charset="0"/>
                  <a:cs typeface="Times New Roman" panose="02020603050405020304" pitchFamily="18" charset="0"/>
                  <a:sym typeface="Arial"/>
                </a:rPr>
                <a:t>Bài 7.28 (SGK – tr.63)</a:t>
              </a:r>
              <a:endParaRPr lang="en-US" sz="3700" kern="0" dirty="0">
                <a:solidFill>
                  <a:srgbClr val="BFDBF7">
                    <a:lumMod val="25000"/>
                  </a:srgbClr>
                </a:solidFill>
                <a:latin typeface="Calibri" panose="020F0502020204030204" pitchFamily="34" charset="0"/>
                <a:ea typeface="Calibri" panose="020F0502020204030204" pitchFamily="34" charset="0"/>
                <a:cs typeface="Times New Roman" panose="02020603050405020304" pitchFamily="18" charset="0"/>
                <a:sym typeface="Arial"/>
              </a:endParaRPr>
            </a:p>
          </p:txBody>
        </p:sp>
        <mc:AlternateContent xmlns:mc="http://schemas.openxmlformats.org/markup-compatibility/2006" xmlns:a14="http://schemas.microsoft.com/office/drawing/2010/main">
          <mc:Choice Requires="a14">
            <p:sp>
              <p:nvSpPr>
                <p:cNvPr id="13" name="Rectangle 12"/>
                <p:cNvSpPr/>
                <p:nvPr/>
              </p:nvSpPr>
              <p:spPr>
                <a:xfrm>
                  <a:off x="912168" y="711449"/>
                  <a:ext cx="16459201" cy="2585323"/>
                </a:xfrm>
                <a:prstGeom prst="rect">
                  <a:avLst/>
                </a:prstGeom>
              </p:spPr>
              <p:txBody>
                <a:bodyPr wrap="square">
                  <a:spAutoFit/>
                </a:bodyPr>
                <a:lstStyle/>
                <a:p>
                  <a:pPr algn="just" defTabSz="1828800">
                    <a:lnSpc>
                      <a:spcPct val="150000"/>
                    </a:lnSpc>
                    <a:defRPr/>
                  </a:pPr>
                  <a:r>
                    <a:rPr lang="en-US" sz="3600" kern="0">
                      <a:solidFill>
                        <a:sysClr val="windowText" lastClr="000000"/>
                      </a:solidFill>
                      <a:latin typeface="Arial"/>
                      <a:cs typeface="Arial"/>
                      <a:sym typeface="Arial"/>
                    </a:rPr>
                    <a:t>                                           </a:t>
                  </a:r>
                  <a:r>
                    <a:rPr lang="vi-VN" sz="3600" kern="0">
                      <a:solidFill>
                        <a:sysClr val="windowText" lastClr="000000"/>
                      </a:solidFill>
                      <a:latin typeface="Arial"/>
                      <a:cs typeface="Arial"/>
                      <a:sym typeface="Arial"/>
                    </a:rPr>
                    <a:t>Cho khối chóp đều </a:t>
                  </a:r>
                  <a14:m>
                    <m:oMath xmlns:m="http://schemas.openxmlformats.org/officeDocument/2006/math">
                      <m:r>
                        <a:rPr lang="vi-VN" sz="3600" i="1" kern="0" smtClean="0">
                          <a:solidFill>
                            <a:sysClr val="windowText" lastClr="000000"/>
                          </a:solidFill>
                          <a:latin typeface="Cambria Math" panose="02040503050406030204" pitchFamily="18" charset="0"/>
                          <a:cs typeface="Arial"/>
                          <a:sym typeface="Arial"/>
                        </a:rPr>
                        <m:t>𝑆</m:t>
                      </m:r>
                      <m:r>
                        <a:rPr lang="vi-VN" sz="3600" i="1" kern="0" smtClean="0">
                          <a:solidFill>
                            <a:sysClr val="windowText" lastClr="000000"/>
                          </a:solidFill>
                          <a:latin typeface="Cambria Math" panose="02040503050406030204" pitchFamily="18" charset="0"/>
                          <a:cs typeface="Arial"/>
                          <a:sym typeface="Arial"/>
                        </a:rPr>
                        <m:t>.</m:t>
                      </m:r>
                      <m:r>
                        <a:rPr lang="vi-VN" sz="3600" i="1" kern="0" smtClean="0">
                          <a:solidFill>
                            <a:sysClr val="windowText" lastClr="000000"/>
                          </a:solidFill>
                          <a:latin typeface="Cambria Math" panose="02040503050406030204" pitchFamily="18" charset="0"/>
                          <a:cs typeface="Arial"/>
                          <a:sym typeface="Arial"/>
                        </a:rPr>
                        <m:t>𝐴𝐵𝐶</m:t>
                      </m:r>
                      <m:r>
                        <a:rPr lang="vi-VN" sz="3600" i="1" kern="0" smtClean="0">
                          <a:solidFill>
                            <a:sysClr val="windowText" lastClr="000000"/>
                          </a:solidFill>
                          <a:latin typeface="Cambria Math" panose="02040503050406030204" pitchFamily="18" charset="0"/>
                          <a:cs typeface="Arial"/>
                          <a:sym typeface="Arial"/>
                        </a:rPr>
                        <m:t>,</m:t>
                      </m:r>
                    </m:oMath>
                  </a14:m>
                  <a:r>
                    <a:rPr lang="vi-VN" sz="3600" kern="0">
                      <a:solidFill>
                        <a:sysClr val="windowText" lastClr="000000"/>
                      </a:solidFill>
                      <a:latin typeface="Arial"/>
                      <a:cs typeface="Arial"/>
                      <a:sym typeface="Arial"/>
                    </a:rPr>
                    <a:t> đáy có cạnh bằng </a:t>
                  </a:r>
                  <a14:m>
                    <m:oMath xmlns:m="http://schemas.openxmlformats.org/officeDocument/2006/math">
                      <m:r>
                        <a:rPr lang="vi-VN" sz="3600" i="1" kern="0" smtClean="0">
                          <a:solidFill>
                            <a:sysClr val="windowText" lastClr="000000"/>
                          </a:solidFill>
                          <a:latin typeface="Cambria Math" panose="02040503050406030204" pitchFamily="18" charset="0"/>
                          <a:cs typeface="Arial"/>
                          <a:sym typeface="Arial"/>
                        </a:rPr>
                        <m:t>𝑎</m:t>
                      </m:r>
                    </m:oMath>
                  </a14:m>
                  <a:r>
                    <a:rPr lang="vi-VN" sz="3600" kern="0">
                      <a:solidFill>
                        <a:sysClr val="windowText" lastClr="000000"/>
                      </a:solidFill>
                      <a:latin typeface="Arial"/>
                      <a:cs typeface="Arial"/>
                      <a:sym typeface="Arial"/>
                    </a:rPr>
                    <a:t>, cạnh bên bằng </a:t>
                  </a:r>
                  <a14:m>
                    <m:oMath xmlns:m="http://schemas.openxmlformats.org/officeDocument/2006/math">
                      <m:r>
                        <a:rPr lang="vi-VN" sz="3600" i="1" kern="0" smtClean="0">
                          <a:solidFill>
                            <a:sysClr val="windowText" lastClr="000000"/>
                          </a:solidFill>
                          <a:latin typeface="Cambria Math" panose="02040503050406030204" pitchFamily="18" charset="0"/>
                          <a:cs typeface="Arial"/>
                          <a:sym typeface="Arial"/>
                        </a:rPr>
                        <m:t>𝑏</m:t>
                      </m:r>
                    </m:oMath>
                  </a14:m>
                  <a:r>
                    <a:rPr lang="vi-VN" sz="3600" kern="0">
                      <a:solidFill>
                        <a:sysClr val="windowText" lastClr="000000"/>
                      </a:solidFill>
                      <a:latin typeface="Arial"/>
                      <a:cs typeface="Arial"/>
                      <a:sym typeface="Arial"/>
                    </a:rPr>
                    <a:t>. Tính thể tích của khối chóp đó. Từ đó suy ra thể tích của khối tứ diện đều có cạnh bằng </a:t>
                  </a:r>
                  <a14:m>
                    <m:oMath xmlns:m="http://schemas.openxmlformats.org/officeDocument/2006/math">
                      <m:r>
                        <a:rPr lang="vi-VN" sz="3600" i="1" kern="0" smtClean="0">
                          <a:solidFill>
                            <a:sysClr val="windowText" lastClr="000000"/>
                          </a:solidFill>
                          <a:latin typeface="Cambria Math" panose="02040503050406030204" pitchFamily="18" charset="0"/>
                          <a:cs typeface="Arial"/>
                          <a:sym typeface="Arial"/>
                        </a:rPr>
                        <m:t>𝑎</m:t>
                      </m:r>
                    </m:oMath>
                  </a14:m>
                  <a:r>
                    <a:rPr lang="vi-VN" sz="3600" kern="0">
                      <a:solidFill>
                        <a:sysClr val="windowText" lastClr="000000"/>
                      </a:solidFill>
                      <a:latin typeface="Arial"/>
                      <a:cs typeface="Arial"/>
                      <a:sym typeface="Arial"/>
                    </a:rPr>
                    <a:t>.</a:t>
                  </a:r>
                </a:p>
              </p:txBody>
            </p:sp>
          </mc:Choice>
          <mc:Fallback xmlns="">
            <p:sp>
              <p:nvSpPr>
                <p:cNvPr id="13" name="Rectangle 12"/>
                <p:cNvSpPr>
                  <a:spLocks noRot="1" noChangeAspect="1" noMove="1" noResize="1" noEditPoints="1" noAdjustHandles="1" noChangeArrowheads="1" noChangeShapeType="1" noTextEdit="1"/>
                </p:cNvSpPr>
                <p:nvPr/>
              </p:nvSpPr>
              <p:spPr>
                <a:xfrm>
                  <a:off x="912168" y="711449"/>
                  <a:ext cx="16459201" cy="2585323"/>
                </a:xfrm>
                <a:prstGeom prst="rect">
                  <a:avLst/>
                </a:prstGeom>
                <a:blipFill>
                  <a:blip r:embed="rId4"/>
                  <a:stretch>
                    <a:fillRect l="-1148" r="-1111" b="-4009"/>
                  </a:stretch>
                </a:blipFill>
              </p:spPr>
              <p:txBody>
                <a:bodyPr/>
                <a:lstStyle/>
                <a:p>
                  <a:r>
                    <a:rPr lang="en-US">
                      <a:noFill/>
                    </a:rPr>
                    <a:t> </a:t>
                  </a:r>
                </a:p>
              </p:txBody>
            </p:sp>
          </mc:Fallback>
        </mc:AlternateContent>
      </p:grpSp>
      <p:sp>
        <p:nvSpPr>
          <p:cNvPr id="14" name="Rectangle 13"/>
          <p:cNvSpPr/>
          <p:nvPr/>
        </p:nvSpPr>
        <p:spPr>
          <a:xfrm>
            <a:off x="1371600" y="3316527"/>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17" name="Rectangle 16"/>
              <p:cNvSpPr/>
              <p:nvPr/>
            </p:nvSpPr>
            <p:spPr>
              <a:xfrm>
                <a:off x="6587959" y="4065348"/>
                <a:ext cx="10770384" cy="5602624"/>
              </a:xfrm>
              <a:prstGeom prst="rect">
                <a:avLst/>
              </a:prstGeom>
            </p:spPr>
            <p:txBody>
              <a:bodyPr wrap="square">
                <a:spAutoFit/>
              </a:bodyPr>
              <a:lstStyle/>
              <a:p>
                <a:pPr algn="just">
                  <a:lnSpc>
                    <a:spcPct val="150000"/>
                  </a:lnSpc>
                </a:pPr>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Gọi </a:t>
                </a:r>
                <a14:m>
                  <m:oMath xmlns:m="http://schemas.openxmlformats.org/officeDocument/2006/math">
                    <m:r>
                      <a:rPr lang="en-US" sz="3600" b="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𝐻</m:t>
                    </m:r>
                  </m:oMath>
                </a14:m>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 là hình chiếu của </a:t>
                </a:r>
                <a14:m>
                  <m:oMath xmlns:m="http://schemas.openxmlformats.org/officeDocument/2006/math">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𝑆</m:t>
                    </m:r>
                  </m:oMath>
                </a14:m>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 trên mặt phẳng </a:t>
                </a:r>
                <a14:m>
                  <m:oMath xmlns:m="http://schemas.openxmlformats.org/officeDocument/2006/math">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𝐴𝐵𝐶</m:t>
                    </m:r>
                    <m:r>
                      <a:rPr lang="fr-FR"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 </m:t>
                    </m:r>
                  </m:oMath>
                </a14:m>
                <a:endPar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Vì </a:t>
                </a:r>
                <a14:m>
                  <m:oMath xmlns:m="http://schemas.openxmlformats.org/officeDocument/2006/math">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𝑆</m:t>
                    </m:r>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𝐴𝐵𝐶</m:t>
                    </m:r>
                  </m:oMath>
                </a14:m>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 là khối chóp đều nên </a:t>
                </a:r>
                <a14:m>
                  <m:oMath xmlns:m="http://schemas.openxmlformats.org/officeDocument/2006/math">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𝐻</m:t>
                    </m:r>
                  </m:oMath>
                </a14:m>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 là trọng tâm của tam giác </a:t>
                </a:r>
                <a14:m>
                  <m:oMath xmlns:m="http://schemas.openxmlformats.org/officeDocument/2006/math">
                    <m:r>
                      <a:rPr lang="fr-FR" sz="36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𝐴𝐵𝐶</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𝑆𝐻</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m:t>
                        </m:r>
                      </m:e>
                    </m:d>
                  </m:oMath>
                </a14:m>
                <a:endParaRPr lang="en-US" sz="3600" kern="10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fr-FR" sz="3600" kern="100">
                    <a:solidFill>
                      <a:srgbClr val="000000"/>
                    </a:solidFill>
                    <a:effectLst/>
                    <a:latin typeface="Arial" panose="020B0604020202020204" pitchFamily="34" charset="0"/>
                    <a:ea typeface="Calibri" panose="020F0502020204030204" pitchFamily="34" charset="0"/>
                    <a:cs typeface="Arial" panose="020B0604020202020204" pitchFamily="34" charset="0"/>
                  </a:rPr>
                  <a:t>Ta có: </a:t>
                </a:r>
                <a14:m>
                  <m:oMath xmlns:m="http://schemas.openxmlformats.org/officeDocument/2006/math">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𝐴𝐻</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num>
                      <m:den>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den>
                    </m:f>
                  </m:oMath>
                </a14:m>
                <a:endPar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endParaRPr>
              </a:p>
              <a:p>
                <a:pPr algn="just">
                  <a:lnSpc>
                    <a:spcPct val="150000"/>
                  </a:lnSpc>
                </a:pPr>
                <a14:m>
                  <m:oMath xmlns:m="http://schemas.openxmlformats.org/officeDocument/2006/math">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𝑆𝐻</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m:t>
                        </m:r>
                        <m:sSup>
                          <m:sSup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𝐻</m:t>
                            </m:r>
                          </m:e>
                          <m:sup>
                            <m:r>
                              <a:rPr lang="fr-FR" sz="36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e>
                    </m:rad>
                    <m:r>
                      <a:rPr lang="en-US" sz="3600" b="0" i="0"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600" kern="100">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3600" i="1" kern="100">
                                <a:effectLst/>
                                <a:latin typeface="Cambria Math" panose="02040503050406030204" pitchFamily="18" charset="0"/>
                                <a:ea typeface="Calibri" panose="020F0502020204030204" pitchFamily="34" charset="0"/>
                                <a:cs typeface="Times New Roman" panose="02020603050405020304" pitchFamily="18" charset="0"/>
                              </a:rPr>
                              <m:t>3</m:t>
                            </m:r>
                          </m:den>
                        </m:f>
                      </m:e>
                    </m:rad>
                  </m:oMath>
                </a14:m>
                <a:r>
                  <a:rPr lang="en-US" sz="3600" i="1" kern="100">
                    <a:effectLst/>
                    <a:latin typeface="Cambria Math" panose="02040503050406030204" pitchFamily="18" charset="0"/>
                    <a:ea typeface="Calibri" panose="020F0502020204030204" pitchFamily="34" charset="0"/>
                    <a:cs typeface="Times New Roman" panose="02020603050405020304" pitchFamily="18" charset="0"/>
                  </a:rPr>
                  <a:t> </a:t>
                </a:r>
              </a:p>
            </p:txBody>
          </p:sp>
        </mc:Choice>
        <mc:Fallback xmlns="">
          <p:sp>
            <p:nvSpPr>
              <p:cNvPr id="17" name="Rectangle 16"/>
              <p:cNvSpPr>
                <a:spLocks noRot="1" noChangeAspect="1" noMove="1" noResize="1" noEditPoints="1" noAdjustHandles="1" noChangeArrowheads="1" noChangeShapeType="1" noTextEdit="1"/>
              </p:cNvSpPr>
              <p:nvPr/>
            </p:nvSpPr>
            <p:spPr>
              <a:xfrm>
                <a:off x="6587959" y="4065348"/>
                <a:ext cx="10770384" cy="5602624"/>
              </a:xfrm>
              <a:prstGeom prst="rect">
                <a:avLst/>
              </a:prstGeom>
              <a:blipFill>
                <a:blip r:embed="rId5"/>
                <a:stretch>
                  <a:fillRect l="-1755" r="-1755"/>
                </a:stretch>
              </a:blipFill>
            </p:spPr>
            <p:txBody>
              <a:bodyPr/>
              <a:lstStyle/>
              <a:p>
                <a:r>
                  <a:rPr lang="en-US">
                    <a:noFill/>
                  </a:rPr>
                  <a:t> </a:t>
                </a:r>
              </a:p>
            </p:txBody>
          </p:sp>
        </mc:Fallback>
      </mc:AlternateContent>
      <p:grpSp>
        <p:nvGrpSpPr>
          <p:cNvPr id="20" name="Group 19"/>
          <p:cNvGrpSpPr/>
          <p:nvPr/>
        </p:nvGrpSpPr>
        <p:grpSpPr>
          <a:xfrm>
            <a:off x="762000" y="3918377"/>
            <a:ext cx="5490864" cy="5749595"/>
            <a:chOff x="829726" y="3878297"/>
            <a:chExt cx="5490864" cy="5749595"/>
          </a:xfrm>
        </p:grpSpPr>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726" y="3878297"/>
              <a:ext cx="5490864" cy="5749595"/>
            </a:xfrm>
            <a:prstGeom prst="rect">
              <a:avLst/>
            </a:prstGeom>
          </p:spPr>
        </p:pic>
        <mc:AlternateContent xmlns:mc="http://schemas.openxmlformats.org/markup-compatibility/2006" xmlns:a14="http://schemas.microsoft.com/office/drawing/2010/main">
          <mc:Choice Requires="a14">
            <p:sp>
              <p:nvSpPr>
                <p:cNvPr id="18" name="Rectangle 17"/>
                <p:cNvSpPr/>
                <p:nvPr/>
              </p:nvSpPr>
              <p:spPr>
                <a:xfrm>
                  <a:off x="3046436" y="8261922"/>
                  <a:ext cx="550151" cy="52322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fr-FR" sz="2800" b="1"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𝑯</m:t>
                        </m:r>
                      </m:oMath>
                    </m:oMathPara>
                  </a14:m>
                  <a:endParaRPr lang="en-US" sz="2800" b="1"/>
                </a:p>
              </p:txBody>
            </p:sp>
          </mc:Choice>
          <mc:Fallback xmlns="">
            <p:sp>
              <p:nvSpPr>
                <p:cNvPr id="18" name="Rectangle 17"/>
                <p:cNvSpPr>
                  <a:spLocks noRot="1" noChangeAspect="1" noMove="1" noResize="1" noEditPoints="1" noAdjustHandles="1" noChangeArrowheads="1" noChangeShapeType="1" noTextEdit="1"/>
                </p:cNvSpPr>
                <p:nvPr/>
              </p:nvSpPr>
              <p:spPr>
                <a:xfrm>
                  <a:off x="3046436" y="8261922"/>
                  <a:ext cx="550151" cy="523220"/>
                </a:xfrm>
                <a:prstGeom prst="rect">
                  <a:avLst/>
                </a:prstGeom>
                <a:blipFill>
                  <a:blip r:embed="rId7"/>
                  <a:stretch>
                    <a:fillRect/>
                  </a:stretch>
                </a:blipFill>
              </p:spPr>
              <p:txBody>
                <a:bodyPr/>
                <a:lstStyle/>
                <a:p>
                  <a:r>
                    <a:rPr lang="en-US">
                      <a:noFill/>
                    </a:rPr>
                    <a:t> </a:t>
                  </a:r>
                </a:p>
              </p:txBody>
            </p:sp>
          </mc:Fallback>
        </mc:AlternateContent>
        <p:sp>
          <p:nvSpPr>
            <p:cNvPr id="19" name="Rectangle 18"/>
            <p:cNvSpPr/>
            <p:nvPr/>
          </p:nvSpPr>
          <p:spPr>
            <a:xfrm>
              <a:off x="4267200" y="8496300"/>
              <a:ext cx="440136" cy="2888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1" name="Picture 20"/>
          <p:cNvPicPr>
            <a:picLocks noChangeAspect="1"/>
          </p:cNvPicPr>
          <p:nvPr/>
        </p:nvPicPr>
        <p:blipFill>
          <a:blip r:embed="rId8"/>
          <a:stretch>
            <a:fillRect/>
          </a:stretch>
        </p:blipFill>
        <p:spPr>
          <a:xfrm>
            <a:off x="16291549" y="8191500"/>
            <a:ext cx="1251126" cy="1545696"/>
          </a:xfrm>
          <a:prstGeom prst="rect">
            <a:avLst/>
          </a:prstGeom>
        </p:spPr>
      </p:pic>
    </p:spTree>
    <p:extLst>
      <p:ext uri="{BB962C8B-B14F-4D97-AF65-F5344CB8AC3E}">
        <p14:creationId xmlns:p14="http://schemas.microsoft.com/office/powerpoint/2010/main" val="1400608651"/>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fade">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27" dur="500"/>
                                        <p:tgtEl>
                                          <p:spTgt spid="1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
                                            <p:txEl>
                                              <p:pRg st="2" end="2"/>
                                            </p:txEl>
                                          </p:spTgt>
                                        </p:tgtEl>
                                        <p:attrNameLst>
                                          <p:attrName>style.visibility</p:attrName>
                                        </p:attrNameLst>
                                      </p:cBhvr>
                                      <p:to>
                                        <p:strVal val="visible"/>
                                      </p:to>
                                    </p:set>
                                    <p:animEffect transition="in" filter="wipe(left)">
                                      <p:cBhvr>
                                        <p:cTn id="32" dur="500"/>
                                        <p:tgtEl>
                                          <p:spTgt spid="1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
                                            <p:txEl>
                                              <p:pRg st="3" end="3"/>
                                            </p:txEl>
                                          </p:spTgt>
                                        </p:tgtEl>
                                        <p:attrNameLst>
                                          <p:attrName>style.visibility</p:attrName>
                                        </p:attrNameLst>
                                      </p:cBhvr>
                                      <p:to>
                                        <p:strVal val="visible"/>
                                      </p:to>
                                    </p:set>
                                    <p:animEffect transition="in" filter="wipe(up)">
                                      <p:cBhvr>
                                        <p:cTn id="37"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342868" y="326858"/>
            <a:ext cx="17597802" cy="96774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p:grpSp>
        <p:nvGrpSpPr>
          <p:cNvPr id="3" name="Group 2"/>
          <p:cNvGrpSpPr/>
          <p:nvPr/>
        </p:nvGrpSpPr>
        <p:grpSpPr>
          <a:xfrm>
            <a:off x="912168" y="682444"/>
            <a:ext cx="16459201" cy="2614328"/>
            <a:chOff x="912168" y="682444"/>
            <a:chExt cx="16459201" cy="2614328"/>
          </a:xfrm>
        </p:grpSpPr>
        <p:sp>
          <p:nvSpPr>
            <p:cNvPr id="12" name="Google Shape;3331;p61"/>
            <p:cNvSpPr txBox="1"/>
            <p:nvPr/>
          </p:nvSpPr>
          <p:spPr>
            <a:xfrm flipH="1">
              <a:off x="990600" y="682444"/>
              <a:ext cx="5334001" cy="882467"/>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7.28 (SGK –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mc:AlternateContent xmlns:mc="http://schemas.openxmlformats.org/markup-compatibility/2006" xmlns:a14="http://schemas.microsoft.com/office/drawing/2010/main">
          <mc:Choice Requires="a14">
            <p:sp>
              <p:nvSpPr>
                <p:cNvPr id="13" name="Rectangle 12"/>
                <p:cNvSpPr/>
                <p:nvPr/>
              </p:nvSpPr>
              <p:spPr>
                <a:xfrm>
                  <a:off x="912168" y="711449"/>
                  <a:ext cx="16459201" cy="2585323"/>
                </a:xfrm>
                <a:prstGeom prst="rect">
                  <a:avLst/>
                </a:prstGeom>
              </p:spPr>
              <p:txBody>
                <a:bodyPr wrap="square">
                  <a:spAutoFit/>
                </a:bodyPr>
                <a:lstStyle/>
                <a:p>
                  <a:pPr marL="0" marR="0" lvl="0" indent="0" algn="just" defTabSz="1828800" rtl="0" eaLnBrk="1" fontAlgn="auto" latinLnBrk="0" hangingPunct="1">
                    <a:lnSpc>
                      <a:spcPct val="150000"/>
                    </a:lnSpc>
                    <a:spcBef>
                      <a:spcPts val="0"/>
                    </a:spcBef>
                    <a:spcAft>
                      <a:spcPts val="0"/>
                    </a:spcAft>
                    <a:buClrTx/>
                    <a:buSzTx/>
                    <a:buFontTx/>
                    <a:buNone/>
                    <a:tabLst/>
                    <a:defRPr/>
                  </a:pPr>
                  <a:r>
                    <a:rPr kumimoji="0" lang="en-US" sz="3600" b="0" i="0" u="none" strike="noStrike" kern="0" cap="none" spc="0" normalizeH="0" baseline="0" noProof="0">
                      <a:ln>
                        <a:noFill/>
                      </a:ln>
                      <a:solidFill>
                        <a:sysClr val="windowText" lastClr="000000"/>
                      </a:solidFill>
                      <a:effectLst/>
                      <a:uLnTx/>
                      <a:uFillTx/>
                      <a:latin typeface="Arial"/>
                      <a:ea typeface="+mn-ea"/>
                      <a:cs typeface="Arial"/>
                      <a:sym typeface="Arial"/>
                    </a:rPr>
                    <a:t>                                           </a:t>
                  </a:r>
                  <a:r>
                    <a:rPr kumimoji="0" lang="vi-VN" sz="3600" b="0" i="0" u="none" strike="noStrike" kern="0" cap="none" spc="0" normalizeH="0" baseline="0" noProof="0">
                      <a:ln>
                        <a:noFill/>
                      </a:ln>
                      <a:solidFill>
                        <a:sysClr val="windowText" lastClr="000000"/>
                      </a:solidFill>
                      <a:effectLst/>
                      <a:uLnTx/>
                      <a:uFillTx/>
                      <a:latin typeface="Arial"/>
                      <a:ea typeface="+mn-ea"/>
                      <a:cs typeface="Arial"/>
                      <a:sym typeface="Arial"/>
                    </a:rPr>
                    <a:t>Cho khối chóp đều </a:t>
                  </a:r>
                  <a14:m>
                    <m:oMath xmlns:m="http://schemas.openxmlformats.org/officeDocument/2006/math">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𝑆</m:t>
                      </m:r>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m:t>
                      </m:r>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𝐴𝐵𝐶</m:t>
                      </m:r>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m:t>
                      </m:r>
                    </m:oMath>
                  </a14:m>
                  <a:r>
                    <a:rPr kumimoji="0" lang="vi-VN" sz="3600" b="0" i="0" u="none" strike="noStrike" kern="0" cap="none" spc="0" normalizeH="0" baseline="0" noProof="0">
                      <a:ln>
                        <a:noFill/>
                      </a:ln>
                      <a:solidFill>
                        <a:sysClr val="windowText" lastClr="000000"/>
                      </a:solidFill>
                      <a:effectLst/>
                      <a:uLnTx/>
                      <a:uFillTx/>
                      <a:latin typeface="Arial"/>
                      <a:ea typeface="+mn-ea"/>
                      <a:cs typeface="Arial"/>
                      <a:sym typeface="Arial"/>
                    </a:rPr>
                    <a:t> đáy có cạnh bằng </a:t>
                  </a:r>
                  <a14:m>
                    <m:oMath xmlns:m="http://schemas.openxmlformats.org/officeDocument/2006/math">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𝑎</m:t>
                      </m:r>
                    </m:oMath>
                  </a14:m>
                  <a:r>
                    <a:rPr kumimoji="0" lang="vi-VN" sz="3600" b="0" i="0" u="none" strike="noStrike" kern="0" cap="none" spc="0" normalizeH="0" baseline="0" noProof="0">
                      <a:ln>
                        <a:noFill/>
                      </a:ln>
                      <a:solidFill>
                        <a:sysClr val="windowText" lastClr="000000"/>
                      </a:solidFill>
                      <a:effectLst/>
                      <a:uLnTx/>
                      <a:uFillTx/>
                      <a:latin typeface="Arial"/>
                      <a:ea typeface="+mn-ea"/>
                      <a:cs typeface="Arial"/>
                      <a:sym typeface="Arial"/>
                    </a:rPr>
                    <a:t>, cạnh bên bằng </a:t>
                  </a:r>
                  <a14:m>
                    <m:oMath xmlns:m="http://schemas.openxmlformats.org/officeDocument/2006/math">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𝑏</m:t>
                      </m:r>
                    </m:oMath>
                  </a14:m>
                  <a:r>
                    <a:rPr kumimoji="0" lang="vi-VN" sz="3600" b="0" i="0" u="none" strike="noStrike" kern="0" cap="none" spc="0" normalizeH="0" baseline="0" noProof="0">
                      <a:ln>
                        <a:noFill/>
                      </a:ln>
                      <a:solidFill>
                        <a:sysClr val="windowText" lastClr="000000"/>
                      </a:solidFill>
                      <a:effectLst/>
                      <a:uLnTx/>
                      <a:uFillTx/>
                      <a:latin typeface="Arial"/>
                      <a:ea typeface="+mn-ea"/>
                      <a:cs typeface="Arial"/>
                      <a:sym typeface="Arial"/>
                    </a:rPr>
                    <a:t>. Tính thể tích của khối chóp đó. Từ đó suy ra thể tích của khối tứ diện đều có cạnh bằng </a:t>
                  </a:r>
                  <a14:m>
                    <m:oMath xmlns:m="http://schemas.openxmlformats.org/officeDocument/2006/math">
                      <m:r>
                        <a:rPr kumimoji="0" lang="vi-VN" sz="3600" b="0" i="1" u="none" strike="noStrike" kern="0" cap="none" spc="0" normalizeH="0" baseline="0" noProof="0" smtClean="0">
                          <a:ln>
                            <a:noFill/>
                          </a:ln>
                          <a:solidFill>
                            <a:sysClr val="windowText" lastClr="000000"/>
                          </a:solidFill>
                          <a:effectLst/>
                          <a:uLnTx/>
                          <a:uFillTx/>
                          <a:latin typeface="Cambria Math" panose="02040503050406030204" pitchFamily="18" charset="0"/>
                          <a:ea typeface="+mn-ea"/>
                          <a:cs typeface="Arial"/>
                          <a:sym typeface="Arial"/>
                        </a:rPr>
                        <m:t>𝑎</m:t>
                      </m:r>
                    </m:oMath>
                  </a14:m>
                  <a:r>
                    <a:rPr kumimoji="0" lang="vi-VN" sz="3600" b="0" i="0" u="none" strike="noStrike" kern="0" cap="none" spc="0" normalizeH="0" baseline="0" noProof="0">
                      <a:ln>
                        <a:noFill/>
                      </a:ln>
                      <a:solidFill>
                        <a:sysClr val="windowText" lastClr="000000"/>
                      </a:solidFill>
                      <a:effectLst/>
                      <a:uLnTx/>
                      <a:uFillTx/>
                      <a:latin typeface="Arial"/>
                      <a:ea typeface="+mn-ea"/>
                      <a:cs typeface="Arial"/>
                      <a:sym typeface="Arial"/>
                    </a:rPr>
                    <a:t>.</a:t>
                  </a:r>
                </a:p>
              </p:txBody>
            </p:sp>
          </mc:Choice>
          <mc:Fallback xmlns="">
            <p:sp>
              <p:nvSpPr>
                <p:cNvPr id="13" name="Rectangle 12"/>
                <p:cNvSpPr>
                  <a:spLocks noRot="1" noChangeAspect="1" noMove="1" noResize="1" noEditPoints="1" noAdjustHandles="1" noChangeArrowheads="1" noChangeShapeType="1" noTextEdit="1"/>
                </p:cNvSpPr>
                <p:nvPr/>
              </p:nvSpPr>
              <p:spPr>
                <a:xfrm>
                  <a:off x="912168" y="711449"/>
                  <a:ext cx="16459201" cy="2585323"/>
                </a:xfrm>
                <a:prstGeom prst="rect">
                  <a:avLst/>
                </a:prstGeom>
                <a:blipFill>
                  <a:blip r:embed="rId4"/>
                  <a:stretch>
                    <a:fillRect l="-1148" r="-1111" b="-4009"/>
                  </a:stretch>
                </a:blipFill>
              </p:spPr>
              <p:txBody>
                <a:bodyPr/>
                <a:lstStyle/>
                <a:p>
                  <a:r>
                    <a:rPr lang="en-US">
                      <a:noFill/>
                    </a:rPr>
                    <a:t> </a:t>
                  </a:r>
                </a:p>
              </p:txBody>
            </p:sp>
          </mc:Fallback>
        </mc:AlternateContent>
      </p:grpSp>
      <p:sp>
        <p:nvSpPr>
          <p:cNvPr id="14" name="Rectangle 13"/>
          <p:cNvSpPr/>
          <p:nvPr/>
        </p:nvSpPr>
        <p:spPr>
          <a:xfrm>
            <a:off x="1371600" y="3316527"/>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17" name="Rectangle 16"/>
              <p:cNvSpPr/>
              <p:nvPr/>
            </p:nvSpPr>
            <p:spPr>
              <a:xfrm>
                <a:off x="6587959" y="4065348"/>
                <a:ext cx="10770384" cy="4319196"/>
              </a:xfrm>
              <a:prstGeom prst="rect">
                <a:avLst/>
              </a:prstGeom>
            </p:spPr>
            <p:txBody>
              <a:bodyPr wrap="square">
                <a:spAutoFit/>
              </a:bodyPr>
              <a:lstStyle/>
              <a:p>
                <a:pPr lvl="0" algn="just">
                  <a:lnSpc>
                    <a:spcPct val="150000"/>
                  </a:lnSpc>
                  <a:defRPr/>
                </a:pPr>
                <a14:m>
                  <m:oMath xmlns:m="http://schemas.openxmlformats.org/officeDocument/2006/math">
                    <m:sSub>
                      <m:sSubPr>
                        <m:ctrlP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𝑆</m:t>
                        </m:r>
                      </m:e>
                      <m:sub>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𝐴𝐵𝐶</m:t>
                        </m:r>
                      </m:sub>
                    </m:sSub>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pPr>
                          <m:e>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𝑎</m:t>
                            </m:r>
                          </m:e>
                          <m:sup>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e>
                        </m:rad>
                      </m:num>
                      <m:den>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4</m:t>
                        </m:r>
                      </m:den>
                    </m:f>
                  </m:oMath>
                </a14:m>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 </a:t>
                </a:r>
              </a:p>
              <a:p>
                <a:pPr lvl="0" algn="just">
                  <a:lnSpc>
                    <a:spcPct val="150000"/>
                  </a:lnSpc>
                  <a:defRPr/>
                </a:pPr>
                <a:r>
                  <a:rPr lang="fr-FR" sz="3600" kern="100">
                    <a:solidFill>
                      <a:srgbClr val="000000"/>
                    </a:solidFill>
                    <a:latin typeface="Arial" panose="020B0604020202020204" pitchFamily="34" charset="0"/>
                    <a:ea typeface="Calibri" panose="020F0502020204030204" pitchFamily="34" charset="0"/>
                    <a:cs typeface="Arial" panose="020B0604020202020204" pitchFamily="34" charset="0"/>
                  </a:rPr>
                  <a:t>Thể tích khối chóp: </a:t>
                </a:r>
                <a14:m>
                  <m:oMath xmlns:m="http://schemas.openxmlformats.org/officeDocument/2006/math">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𝑉</m:t>
                    </m:r>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𝑎</m:t>
                            </m:r>
                          </m:e>
                          <m:sup>
                            <m:r>
                              <a:rPr lang="fr-FR"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3</m:t>
                            </m:r>
                          </m:e>
                        </m:rad>
                      </m:num>
                      <m:den>
                        <m:r>
                          <a:rPr lang="fr-FR"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12</m:t>
                        </m:r>
                      </m:den>
                    </m:f>
                    <m:rad>
                      <m:radPr>
                        <m:degHide m:val="on"/>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𝑏</m:t>
                            </m:r>
                          </m:e>
                          <m:sup>
                            <m:r>
                              <a:rPr lang="fr-FR"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2</m:t>
                            </m:r>
                          </m:sup>
                        </m:sSup>
                        <m:r>
                          <a:rPr lang="fr-FR"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𝑎</m:t>
                                </m:r>
                              </m:e>
                              <m:sup>
                                <m:r>
                                  <a:rPr lang="fr-FR"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2</m:t>
                                </m:r>
                              </m:sup>
                            </m:sSup>
                          </m:num>
                          <m:den>
                            <m:r>
                              <a:rPr lang="fr-FR"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3</m:t>
                            </m:r>
                          </m:den>
                        </m:f>
                      </m:e>
                    </m:rad>
                  </m:oMath>
                </a14:m>
                <a:endParaRPr lang="en-US" sz="3600" kern="100">
                  <a:solidFill>
                    <a:prstClr val="black"/>
                  </a:solidFill>
                  <a:latin typeface="Arial" panose="020B0604020202020204" pitchFamily="34" charset="0"/>
                  <a:ea typeface="Calibri" panose="020F0502020204030204" pitchFamily="34" charset="0"/>
                  <a:cs typeface="Arial" panose="020B0604020202020204" pitchFamily="34" charset="0"/>
                </a:endParaRPr>
              </a:p>
              <a:p>
                <a:pPr lvl="0" algn="just">
                  <a:lnSpc>
                    <a:spcPct val="150000"/>
                  </a:lnSpc>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Nếu </a:t>
                </a:r>
                <a14:m>
                  <m:oMath xmlns:m="http://schemas.openxmlformats.org/officeDocument/2006/math">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𝑎</m:t>
                    </m:r>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𝑏</m:t>
                    </m:r>
                  </m:oMath>
                </a14:m>
                <a:r>
                  <a:rPr lang="en-US" sz="3600" kern="100">
                    <a:solidFill>
                      <a:prstClr val="black"/>
                    </a:solidFill>
                    <a:latin typeface="Arial" panose="020B0604020202020204" pitchFamily="34" charset="0"/>
                    <a:ea typeface="Malgun Gothic" panose="020B0503020000020004" pitchFamily="34" charset="-127"/>
                    <a:cs typeface="Arial" panose="020B0604020202020204" pitchFamily="34" charset="0"/>
                  </a:rPr>
                  <a:t> thì </a:t>
                </a:r>
                <a14:m>
                  <m:oMath xmlns:m="http://schemas.openxmlformats.org/officeDocument/2006/math">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𝑉</m:t>
                    </m:r>
                    <m:r>
                      <a:rPr lang="en-US"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𝑎</m:t>
                            </m:r>
                          </m:e>
                          <m:sup>
                            <m:r>
                              <a:rPr lang="en-US"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3</m:t>
                            </m:r>
                          </m:sup>
                        </m:sSup>
                        <m:rad>
                          <m:radPr>
                            <m:degHide m:val="on"/>
                            <m:ctrlPr>
                              <a:rPr lang="en-US" sz="36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ctrlPr>
                          </m:radPr>
                          <m:deg/>
                          <m:e>
                            <m:r>
                              <a:rPr lang="en-US"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2</m:t>
                            </m:r>
                          </m:e>
                        </m:rad>
                      </m:num>
                      <m:den>
                        <m:r>
                          <a:rPr lang="en-US" sz="36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12</m:t>
                        </m:r>
                      </m:den>
                    </m:f>
                  </m:oMath>
                </a14:m>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7" name="Rectangle 16"/>
              <p:cNvSpPr>
                <a:spLocks noRot="1" noChangeAspect="1" noMove="1" noResize="1" noEditPoints="1" noAdjustHandles="1" noChangeArrowheads="1" noChangeShapeType="1" noTextEdit="1"/>
              </p:cNvSpPr>
              <p:nvPr/>
            </p:nvSpPr>
            <p:spPr>
              <a:xfrm>
                <a:off x="6587959" y="4065348"/>
                <a:ext cx="10770384" cy="4319196"/>
              </a:xfrm>
              <a:prstGeom prst="rect">
                <a:avLst/>
              </a:prstGeom>
              <a:blipFill>
                <a:blip r:embed="rId5"/>
                <a:stretch>
                  <a:fillRect l="-1755" b="-1554"/>
                </a:stretch>
              </a:blipFill>
            </p:spPr>
            <p:txBody>
              <a:bodyPr/>
              <a:lstStyle/>
              <a:p>
                <a:r>
                  <a:rPr lang="en-US">
                    <a:noFill/>
                  </a:rPr>
                  <a:t> </a:t>
                </a:r>
              </a:p>
            </p:txBody>
          </p:sp>
        </mc:Fallback>
      </mc:AlternateContent>
      <p:grpSp>
        <p:nvGrpSpPr>
          <p:cNvPr id="20" name="Group 19"/>
          <p:cNvGrpSpPr/>
          <p:nvPr/>
        </p:nvGrpSpPr>
        <p:grpSpPr>
          <a:xfrm>
            <a:off x="762000" y="3918377"/>
            <a:ext cx="5490864" cy="5749595"/>
            <a:chOff x="829726" y="3878297"/>
            <a:chExt cx="5490864" cy="5749595"/>
          </a:xfrm>
        </p:grpSpPr>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726" y="3878297"/>
              <a:ext cx="5490864" cy="5749595"/>
            </a:xfrm>
            <a:prstGeom prst="rect">
              <a:avLst/>
            </a:prstGeom>
          </p:spPr>
        </p:pic>
        <mc:AlternateContent xmlns:mc="http://schemas.openxmlformats.org/markup-compatibility/2006" xmlns:a14="http://schemas.microsoft.com/office/drawing/2010/main">
          <mc:Choice Requires="a14">
            <p:sp>
              <p:nvSpPr>
                <p:cNvPr id="18" name="Rectangle 17"/>
                <p:cNvSpPr/>
                <p:nvPr/>
              </p:nvSpPr>
              <p:spPr>
                <a:xfrm>
                  <a:off x="3046436" y="8261922"/>
                  <a:ext cx="550151" cy="523220"/>
                </a:xfrm>
                <a:prstGeom prst="rect">
                  <a:avLst/>
                </a:prstGeom>
                <a:solidFill>
                  <a:schemeClr val="bg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2800" b="1"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𝑯</m:t>
                        </m:r>
                      </m:oMath>
                    </m:oMathPara>
                  </a14:m>
                  <a:endParaRPr kumimoji="0" lang="en-US" sz="2800" b="1" i="0" u="none" strike="noStrike" kern="1200" cap="none" spc="0" normalizeH="0" baseline="0" noProof="0">
                    <a:ln>
                      <a:noFill/>
                    </a:ln>
                    <a:solidFill>
                      <a:prstClr val="black"/>
                    </a:solidFill>
                    <a:effectLst/>
                    <a:uLnTx/>
                    <a:uFillTx/>
                    <a:latin typeface="Calibri"/>
                    <a:ea typeface="+mn-ea"/>
                    <a:cs typeface="+mn-cs"/>
                  </a:endParaRPr>
                </a:p>
              </p:txBody>
            </p:sp>
          </mc:Choice>
          <mc:Fallback xmlns="">
            <p:sp>
              <p:nvSpPr>
                <p:cNvPr id="18" name="Rectangle 17"/>
                <p:cNvSpPr>
                  <a:spLocks noRot="1" noChangeAspect="1" noMove="1" noResize="1" noEditPoints="1" noAdjustHandles="1" noChangeArrowheads="1" noChangeShapeType="1" noTextEdit="1"/>
                </p:cNvSpPr>
                <p:nvPr/>
              </p:nvSpPr>
              <p:spPr>
                <a:xfrm>
                  <a:off x="3046436" y="8261922"/>
                  <a:ext cx="550151" cy="523220"/>
                </a:xfrm>
                <a:prstGeom prst="rect">
                  <a:avLst/>
                </a:prstGeom>
                <a:blipFill>
                  <a:blip r:embed="rId7"/>
                  <a:stretch>
                    <a:fillRect/>
                  </a:stretch>
                </a:blipFill>
              </p:spPr>
              <p:txBody>
                <a:bodyPr/>
                <a:lstStyle/>
                <a:p>
                  <a:r>
                    <a:rPr lang="en-US">
                      <a:noFill/>
                    </a:rPr>
                    <a:t> </a:t>
                  </a:r>
                </a:p>
              </p:txBody>
            </p:sp>
          </mc:Fallback>
        </mc:AlternateContent>
        <p:sp>
          <p:nvSpPr>
            <p:cNvPr id="19" name="Rectangle 18"/>
            <p:cNvSpPr/>
            <p:nvPr/>
          </p:nvSpPr>
          <p:spPr>
            <a:xfrm>
              <a:off x="4267200" y="8496300"/>
              <a:ext cx="440136" cy="2888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1" name="Picture 20"/>
          <p:cNvPicPr>
            <a:picLocks noChangeAspect="1"/>
          </p:cNvPicPr>
          <p:nvPr/>
        </p:nvPicPr>
        <p:blipFill>
          <a:blip r:embed="rId8"/>
          <a:stretch>
            <a:fillRect/>
          </a:stretch>
        </p:blipFill>
        <p:spPr>
          <a:xfrm>
            <a:off x="16291549" y="8191500"/>
            <a:ext cx="1251126" cy="1545696"/>
          </a:xfrm>
          <a:prstGeom prst="rect">
            <a:avLst/>
          </a:prstGeom>
        </p:spPr>
      </p:pic>
    </p:spTree>
    <p:extLst>
      <p:ext uri="{BB962C8B-B14F-4D97-AF65-F5344CB8AC3E}">
        <p14:creationId xmlns:p14="http://schemas.microsoft.com/office/powerpoint/2010/main" val="333982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wipe(up)">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randombar(horizontal)">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42900"/>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pic>
        <p:nvPicPr>
          <p:cNvPr id="6" name="Picture 5"/>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rot="16200000">
            <a:off x="209586" y="9152017"/>
            <a:ext cx="1018792" cy="316958"/>
          </a:xfrm>
          <a:prstGeom prst="rect">
            <a:avLst/>
          </a:prstGeom>
        </p:spPr>
      </p:pic>
      <p:pic>
        <p:nvPicPr>
          <p:cNvPr id="10" name="Picture 9"/>
          <p:cNvPicPr>
            <a:picLocks noChangeAspect="1"/>
          </p:cNvPicPr>
          <p:nvPr/>
        </p:nvPicPr>
        <p:blipFill>
          <a:blip r:embed="rId6"/>
          <a:stretch>
            <a:fillRect/>
          </a:stretch>
        </p:blipFill>
        <p:spPr>
          <a:xfrm>
            <a:off x="16330512" y="3123368"/>
            <a:ext cx="1126243" cy="1617478"/>
          </a:xfrm>
          <a:prstGeom prst="rect">
            <a:avLst/>
          </a:prstGeom>
        </p:spPr>
      </p:pic>
      <p:sp>
        <p:nvSpPr>
          <p:cNvPr id="15" name="Rectangle 14"/>
          <p:cNvSpPr/>
          <p:nvPr/>
        </p:nvSpPr>
        <p:spPr>
          <a:xfrm>
            <a:off x="8600295" y="3033131"/>
            <a:ext cx="1103187" cy="677108"/>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8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800" b="1" i="1" u="sng" strike="noStrike" kern="1200" cap="none" spc="0" normalizeH="0" baseline="0" noProof="0" dirty="0">
              <a:ln>
                <a:noFill/>
              </a:ln>
              <a:solidFill>
                <a:srgbClr val="C00000"/>
              </a:solidFill>
              <a:effectLst/>
              <a:uLnTx/>
              <a:uFillTx/>
              <a:latin typeface="Calibri"/>
              <a:ea typeface="+mn-ea"/>
              <a:cs typeface="Arial"/>
              <a:sym typeface="Arial"/>
            </a:endParaRPr>
          </a:p>
        </p:txBody>
      </p:sp>
      <p:grpSp>
        <p:nvGrpSpPr>
          <p:cNvPr id="17" name="Group 16"/>
          <p:cNvGrpSpPr/>
          <p:nvPr/>
        </p:nvGrpSpPr>
        <p:grpSpPr>
          <a:xfrm>
            <a:off x="913054" y="738168"/>
            <a:ext cx="16477670" cy="1759841"/>
            <a:chOff x="877461" y="657695"/>
            <a:chExt cx="16477670" cy="1759841"/>
          </a:xfrm>
        </p:grpSpPr>
        <p:sp>
          <p:nvSpPr>
            <p:cNvPr id="21" name="Google Shape;3331;p61"/>
            <p:cNvSpPr txBox="1"/>
            <p:nvPr/>
          </p:nvSpPr>
          <p:spPr>
            <a:xfrm flipH="1">
              <a:off x="990600" y="682444"/>
              <a:ext cx="5334001" cy="882467"/>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8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7.29 (SGK – tr.63)</a:t>
              </a:r>
              <a:endParaRPr kumimoji="0" lang="en-US" sz="38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mc:AlternateContent xmlns:mc="http://schemas.openxmlformats.org/markup-compatibility/2006" xmlns:a14="http://schemas.microsoft.com/office/drawing/2010/main">
          <mc:Choice Requires="a14">
            <p:sp>
              <p:nvSpPr>
                <p:cNvPr id="22" name="Rectangle 21"/>
                <p:cNvSpPr/>
                <p:nvPr/>
              </p:nvSpPr>
              <p:spPr>
                <a:xfrm>
                  <a:off x="877461" y="657695"/>
                  <a:ext cx="16477670" cy="1759841"/>
                </a:xfrm>
                <a:prstGeom prst="rect">
                  <a:avLst/>
                </a:prstGeom>
              </p:spPr>
              <p:txBody>
                <a:bodyPr wrap="square">
                  <a:spAutoFit/>
                </a:bodyPr>
                <a:lstStyle/>
                <a:p>
                  <a:pPr lvl="0" algn="just" defTabSz="1828800">
                    <a:lnSpc>
                      <a:spcPct val="150000"/>
                    </a:lnSpc>
                    <a:defRPr/>
                  </a:pPr>
                  <a:r>
                    <a:rPr lang="en-US" sz="3800">
                      <a:solidFill>
                        <a:srgbClr val="000000"/>
                      </a:solidFill>
                      <a:latin typeface="Open Sans"/>
                    </a:rPr>
                    <a:t>                                         Cho khối lăng trụ đứng </a:t>
                  </a:r>
                  <a14:m>
                    <m:oMath xmlns:m="http://schemas.openxmlformats.org/officeDocument/2006/math">
                      <m:r>
                        <a:rPr lang="en-US" sz="3800" i="1" smtClean="0">
                          <a:solidFill>
                            <a:srgbClr val="000000"/>
                          </a:solidFill>
                          <a:latin typeface="Cambria Math" panose="02040503050406030204" pitchFamily="18" charset="0"/>
                        </a:rPr>
                        <m:t>𝐴𝐵𝐶</m:t>
                      </m:r>
                      <m:r>
                        <a:rPr lang="en-US" sz="3800" i="1" smtClean="0">
                          <a:solidFill>
                            <a:srgbClr val="000000"/>
                          </a:solidFill>
                          <a:latin typeface="Cambria Math" panose="02040503050406030204" pitchFamily="18" charset="0"/>
                        </a:rPr>
                        <m:t>.</m:t>
                      </m:r>
                      <m:r>
                        <a:rPr lang="en-US" sz="3800" i="1" smtClean="0">
                          <a:solidFill>
                            <a:srgbClr val="000000"/>
                          </a:solidFill>
                          <a:latin typeface="Cambria Math" panose="02040503050406030204" pitchFamily="18" charset="0"/>
                        </a:rPr>
                        <m:t>𝐴</m:t>
                      </m:r>
                      <m:r>
                        <a:rPr lang="en-US" sz="3800" i="1" smtClean="0">
                          <a:solidFill>
                            <a:srgbClr val="000000"/>
                          </a:solidFill>
                          <a:latin typeface="Cambria Math" panose="02040503050406030204" pitchFamily="18" charset="0"/>
                        </a:rPr>
                        <m:t>′</m:t>
                      </m:r>
                      <m:r>
                        <a:rPr lang="en-US" sz="3800" i="1" smtClean="0">
                          <a:solidFill>
                            <a:srgbClr val="000000"/>
                          </a:solidFill>
                          <a:latin typeface="Cambria Math" panose="02040503050406030204" pitchFamily="18" charset="0"/>
                        </a:rPr>
                        <m:t>𝐵</m:t>
                      </m:r>
                      <m:r>
                        <a:rPr lang="en-US" sz="3800" i="1" smtClean="0">
                          <a:solidFill>
                            <a:srgbClr val="000000"/>
                          </a:solidFill>
                          <a:latin typeface="Cambria Math" panose="02040503050406030204" pitchFamily="18" charset="0"/>
                        </a:rPr>
                        <m:t>′</m:t>
                      </m:r>
                      <m:r>
                        <a:rPr lang="en-US" sz="3800" i="1" smtClean="0">
                          <a:solidFill>
                            <a:srgbClr val="000000"/>
                          </a:solidFill>
                          <a:latin typeface="Cambria Math" panose="02040503050406030204" pitchFamily="18" charset="0"/>
                        </a:rPr>
                        <m:t>𝐶</m:t>
                      </m:r>
                      <m:r>
                        <a:rPr lang="en-US" sz="3800" i="1" smtClean="0">
                          <a:solidFill>
                            <a:srgbClr val="000000"/>
                          </a:solidFill>
                          <a:latin typeface="Cambria Math" panose="02040503050406030204" pitchFamily="18" charset="0"/>
                        </a:rPr>
                        <m:t>′</m:t>
                      </m:r>
                    </m:oMath>
                  </a14:m>
                  <a:r>
                    <a:rPr lang="en-US" sz="3800">
                      <a:solidFill>
                        <a:srgbClr val="000000"/>
                      </a:solidFill>
                      <a:latin typeface="Open Sans"/>
                    </a:rPr>
                    <a:t> có </a:t>
                  </a:r>
                  <a14:m>
                    <m:oMath xmlns:m="http://schemas.openxmlformats.org/officeDocument/2006/math">
                      <m:r>
                        <a:rPr lang="en-US" sz="3800" i="1" smtClean="0">
                          <a:solidFill>
                            <a:srgbClr val="000000"/>
                          </a:solidFill>
                          <a:latin typeface="Cambria Math" panose="02040503050406030204" pitchFamily="18" charset="0"/>
                        </a:rPr>
                        <m:t>𝐴</m:t>
                      </m:r>
                      <m:sSup>
                        <m:sSupPr>
                          <m:ctrlPr>
                            <a:rPr lang="en-US" sz="3800" i="1" smtClean="0">
                              <a:solidFill>
                                <a:srgbClr val="000000"/>
                              </a:solidFill>
                              <a:latin typeface="Cambria Math" panose="02040503050406030204" pitchFamily="18" charset="0"/>
                            </a:rPr>
                          </m:ctrlPr>
                        </m:sSupPr>
                        <m:e>
                          <m:r>
                            <a:rPr lang="en-US" sz="3800" i="1" smtClean="0">
                              <a:solidFill>
                                <a:srgbClr val="000000"/>
                              </a:solidFill>
                              <a:latin typeface="Cambria Math" panose="02040503050406030204" pitchFamily="18" charset="0"/>
                            </a:rPr>
                            <m:t>𝐴</m:t>
                          </m:r>
                        </m:e>
                        <m:sup>
                          <m:r>
                            <a:rPr lang="en-US" sz="3800" i="1" smtClean="0">
                              <a:solidFill>
                                <a:srgbClr val="000000"/>
                              </a:solidFill>
                              <a:latin typeface="Cambria Math" panose="02040503050406030204" pitchFamily="18" charset="0"/>
                            </a:rPr>
                            <m:t>′</m:t>
                          </m:r>
                        </m:sup>
                      </m:sSup>
                      <m:r>
                        <a:rPr lang="en-US" sz="3800" i="1" smtClean="0">
                          <a:solidFill>
                            <a:srgbClr val="000000"/>
                          </a:solidFill>
                          <a:latin typeface="Cambria Math" panose="02040503050406030204" pitchFamily="18" charset="0"/>
                        </a:rPr>
                        <m:t>=5 </m:t>
                      </m:r>
                      <m:r>
                        <a:rPr lang="en-US" sz="3800" i="1" smtClean="0">
                          <a:solidFill>
                            <a:srgbClr val="000000"/>
                          </a:solidFill>
                          <a:latin typeface="Cambria Math" panose="02040503050406030204" pitchFamily="18" charset="0"/>
                        </a:rPr>
                        <m:t>𝑐𝑚</m:t>
                      </m:r>
                      <m:r>
                        <a:rPr lang="en-US" sz="3800" i="1" smtClean="0">
                          <a:solidFill>
                            <a:srgbClr val="000000"/>
                          </a:solidFill>
                          <a:latin typeface="Cambria Math" panose="02040503050406030204" pitchFamily="18" charset="0"/>
                        </a:rPr>
                        <m:t>, </m:t>
                      </m:r>
                    </m:oMath>
                  </a14:m>
                  <a:endParaRPr lang="en-US" sz="3800" i="1">
                    <a:solidFill>
                      <a:srgbClr val="000000"/>
                    </a:solidFill>
                    <a:latin typeface="Cambria Math" panose="02040503050406030204" pitchFamily="18" charset="0"/>
                  </a:endParaRPr>
                </a:p>
                <a:p>
                  <a:pPr lvl="0" algn="just" defTabSz="1828800">
                    <a:lnSpc>
                      <a:spcPct val="150000"/>
                    </a:lnSpc>
                    <a:defRPr/>
                  </a:pPr>
                  <a14:m>
                    <m:oMath xmlns:m="http://schemas.openxmlformats.org/officeDocument/2006/math">
                      <m:r>
                        <a:rPr lang="en-US" sz="3800" i="1" smtClean="0">
                          <a:solidFill>
                            <a:srgbClr val="000000"/>
                          </a:solidFill>
                          <a:latin typeface="Cambria Math" panose="02040503050406030204" pitchFamily="18" charset="0"/>
                        </a:rPr>
                        <m:t>𝐴𝐵</m:t>
                      </m:r>
                      <m:r>
                        <a:rPr lang="en-US" sz="3800" i="1" smtClean="0">
                          <a:solidFill>
                            <a:srgbClr val="000000"/>
                          </a:solidFill>
                          <a:latin typeface="Cambria Math" panose="02040503050406030204" pitchFamily="18" charset="0"/>
                        </a:rPr>
                        <m:t>=6 </m:t>
                      </m:r>
                      <m:r>
                        <a:rPr lang="en-US" sz="3800" i="1" smtClean="0">
                          <a:solidFill>
                            <a:srgbClr val="000000"/>
                          </a:solidFill>
                          <a:latin typeface="Cambria Math" panose="02040503050406030204" pitchFamily="18" charset="0"/>
                        </a:rPr>
                        <m:t>𝑐𝑚</m:t>
                      </m:r>
                      <m:r>
                        <a:rPr lang="en-US" sz="3800" i="1" smtClean="0">
                          <a:solidFill>
                            <a:srgbClr val="000000"/>
                          </a:solidFill>
                          <a:latin typeface="Cambria Math" panose="02040503050406030204" pitchFamily="18" charset="0"/>
                        </a:rPr>
                        <m:t>, </m:t>
                      </m:r>
                      <m:r>
                        <a:rPr lang="en-US" sz="3800" i="1" smtClean="0">
                          <a:solidFill>
                            <a:srgbClr val="000000"/>
                          </a:solidFill>
                          <a:latin typeface="Cambria Math" panose="02040503050406030204" pitchFamily="18" charset="0"/>
                        </a:rPr>
                        <m:t>𝐵𝐶</m:t>
                      </m:r>
                      <m:r>
                        <a:rPr lang="en-US" sz="3800" i="1" smtClean="0">
                          <a:solidFill>
                            <a:srgbClr val="000000"/>
                          </a:solidFill>
                          <a:latin typeface="Cambria Math" panose="02040503050406030204" pitchFamily="18" charset="0"/>
                        </a:rPr>
                        <m:t>=2 </m:t>
                      </m:r>
                      <m:r>
                        <a:rPr lang="en-US" sz="3800" i="1" smtClean="0">
                          <a:solidFill>
                            <a:srgbClr val="000000"/>
                          </a:solidFill>
                          <a:latin typeface="Cambria Math" panose="02040503050406030204" pitchFamily="18" charset="0"/>
                        </a:rPr>
                        <m:t>𝑐𝑚</m:t>
                      </m:r>
                      <m:r>
                        <a:rPr lang="en-US" sz="3800" b="0" i="0" smtClean="0">
                          <a:solidFill>
                            <a:srgbClr val="000000"/>
                          </a:solidFill>
                          <a:latin typeface="Cambria Math" panose="02040503050406030204" pitchFamily="18" charset="0"/>
                        </a:rPr>
                        <m:t>, </m:t>
                      </m:r>
                      <m:acc>
                        <m:accPr>
                          <m:chr m:val="̂"/>
                          <m:ctrlPr>
                            <a:rPr lang="en-US" sz="3800" b="0" i="1" smtClean="0">
                              <a:solidFill>
                                <a:srgbClr val="000000"/>
                              </a:solidFill>
                              <a:latin typeface="Cambria Math" panose="02040503050406030204" pitchFamily="18" charset="0"/>
                            </a:rPr>
                          </m:ctrlPr>
                        </m:accPr>
                        <m:e>
                          <m:r>
                            <a:rPr lang="en-US" sz="3800" i="1">
                              <a:solidFill>
                                <a:srgbClr val="000000"/>
                              </a:solidFill>
                              <a:latin typeface="Cambria Math" panose="02040503050406030204" pitchFamily="18" charset="0"/>
                            </a:rPr>
                            <m:t>𝐴𝐵𝐶</m:t>
                          </m:r>
                        </m:e>
                      </m:acc>
                      <m:r>
                        <a:rPr lang="en-US" sz="3800" i="1" smtClean="0">
                          <a:solidFill>
                            <a:srgbClr val="000000"/>
                          </a:solidFill>
                          <a:latin typeface="Cambria Math" panose="02040503050406030204" pitchFamily="18" charset="0"/>
                        </a:rPr>
                        <m:t>=150°</m:t>
                      </m:r>
                      <m:r>
                        <a:rPr lang="en-US" sz="3800" b="0" i="1" smtClean="0">
                          <a:solidFill>
                            <a:srgbClr val="000000"/>
                          </a:solidFill>
                          <a:latin typeface="Cambria Math" panose="02040503050406030204" pitchFamily="18" charset="0"/>
                        </a:rPr>
                        <m:t>.</m:t>
                      </m:r>
                    </m:oMath>
                  </a14:m>
                  <a:r>
                    <a:rPr lang="en-US" sz="3800">
                      <a:solidFill>
                        <a:srgbClr val="000000"/>
                      </a:solidFill>
                      <a:latin typeface="Open Sans"/>
                    </a:rPr>
                    <a:t> Tính thể tích của khối lăng trụ.</a:t>
                  </a:r>
                  <a:endParaRPr kumimoji="0" lang="vi-VN" sz="3800" b="0" i="0" u="none" strike="noStrike" kern="0" cap="none" spc="0" normalizeH="0" baseline="0" noProof="0">
                    <a:ln>
                      <a:noFill/>
                    </a:ln>
                    <a:solidFill>
                      <a:sysClr val="windowText" lastClr="000000"/>
                    </a:solidFill>
                    <a:effectLst/>
                    <a:uLnTx/>
                    <a:uFillTx/>
                    <a:latin typeface="Arial"/>
                    <a:cs typeface="Arial"/>
                    <a:sym typeface="Arial"/>
                  </a:endParaRPr>
                </a:p>
              </p:txBody>
            </p:sp>
          </mc:Choice>
          <mc:Fallback xmlns="">
            <p:sp>
              <p:nvSpPr>
                <p:cNvPr id="22" name="Rectangle 21"/>
                <p:cNvSpPr>
                  <a:spLocks noRot="1" noChangeAspect="1" noMove="1" noResize="1" noEditPoints="1" noAdjustHandles="1" noChangeArrowheads="1" noChangeShapeType="1" noTextEdit="1"/>
                </p:cNvSpPr>
                <p:nvPr/>
              </p:nvSpPr>
              <p:spPr>
                <a:xfrm>
                  <a:off x="877461" y="657695"/>
                  <a:ext cx="16477670" cy="1759841"/>
                </a:xfrm>
                <a:prstGeom prst="rect">
                  <a:avLst/>
                </a:prstGeom>
                <a:blipFill>
                  <a:blip r:embed="rId7"/>
                  <a:stretch>
                    <a:fillRect b="-13149"/>
                  </a:stretch>
                </a:blipFill>
              </p:spPr>
              <p:txBody>
                <a:bodyPr/>
                <a:lstStyle/>
                <a:p>
                  <a:r>
                    <a:rPr lang="en-US">
                      <a:noFill/>
                    </a:rPr>
                    <a:t> </a:t>
                  </a:r>
                </a:p>
              </p:txBody>
            </p:sp>
          </mc:Fallback>
        </mc:AlternateContent>
      </p:grpSp>
      <p:pic>
        <p:nvPicPr>
          <p:cNvPr id="3" name="Picture 2"/>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Effect>
                      <a14:brightnessContrast contrast="-40000"/>
                    </a14:imgEffect>
                  </a14:imgLayer>
                </a14:imgProps>
              </a:ext>
            </a:extLst>
          </a:blip>
          <a:stretch>
            <a:fillRect/>
          </a:stretch>
        </p:blipFill>
        <p:spPr>
          <a:xfrm>
            <a:off x="1752600" y="3848100"/>
            <a:ext cx="4343400" cy="5810568"/>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8052610" y="4407693"/>
                <a:ext cx="8254190" cy="4715522"/>
              </a:xfrm>
              <a:prstGeom prst="rect">
                <a:avLst/>
              </a:prstGeom>
            </p:spPr>
            <p:txBody>
              <a:bodyPr wrap="square">
                <a:spAutoFit/>
              </a:bodyPr>
              <a:lstStyle/>
              <a:p>
                <a:pPr>
                  <a:lnSpc>
                    <a:spcPct val="150000"/>
                  </a:lnSpc>
                  <a:spcBef>
                    <a:spcPts val="1200"/>
                  </a:spcBef>
                  <a:spcAft>
                    <a:spcPts val="1200"/>
                  </a:spcAft>
                </a:pPr>
                <a14:m>
                  <m:oMathPara xmlns:m="http://schemas.openxmlformats.org/officeDocument/2006/math">
                    <m:oMathParaPr>
                      <m:jc m:val="left"/>
                    </m:oMathParaPr>
                    <m:oMath xmlns:m="http://schemas.openxmlformats.org/officeDocument/2006/math">
                      <m:sSub>
                        <m:sSubPr>
                          <m:ctrlPr>
                            <a:rPr lang="en-US" sz="38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m:t>
                          </m:r>
                        </m:e>
                        <m:sub>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m:t>
                          </m:r>
                        </m:sub>
                      </m:sSub>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m:t>
                      </m:r>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𝐵𝐶</m:t>
                      </m:r>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fr-FR"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sin</m:t>
                          </m:r>
                        </m:fName>
                        <m:e>
                          <m:acc>
                            <m:accPr>
                              <m:chr m:val="̂"/>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accPr>
                            <m:e>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m:t>
                              </m:r>
                            </m:e>
                          </m:acc>
                        </m:e>
                      </m:func>
                    </m:oMath>
                  </m:oMathPara>
                </a14:m>
                <a:endPar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endParaRPr>
              </a:p>
              <a:p>
                <a:pPr>
                  <a:lnSpc>
                    <a:spcPct val="150000"/>
                  </a:lnSpc>
                  <a:spcBef>
                    <a:spcPts val="1200"/>
                  </a:spcBef>
                  <a:spcAft>
                    <a:spcPts val="1200"/>
                  </a:spcAft>
                </a:pPr>
                <a14:m>
                  <m:oMathPara xmlns:m="http://schemas.openxmlformats.org/officeDocument/2006/math">
                    <m:oMathParaPr>
                      <m:jc m:val="left"/>
                    </m:oMathParaPr>
                    <m:oMath xmlns:m="http://schemas.openxmlformats.org/officeDocument/2006/math">
                      <m:r>
                        <a:rPr lang="en-US" sz="38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fr-FR"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⋅6⋅2⋅</m:t>
                      </m:r>
                      <m:r>
                        <m:rPr>
                          <m:sty m:val="p"/>
                        </m:rP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sin</m:t>
                      </m:r>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150</m:t>
                          </m:r>
                        </m:e>
                        <m:sup>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d>
                        <m:d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cm</m:t>
                              </m:r>
                            </m:e>
                            <m:sup>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e>
                      </m:d>
                    </m:oMath>
                  </m:oMathPara>
                </a14:m>
                <a:endParaRPr lang="en-US" sz="38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1200"/>
                  </a:spcBef>
                  <a:spcAft>
                    <a:spcPts val="1200"/>
                  </a:spcAft>
                </a:pPr>
                <a:r>
                  <a:rPr lang="en-US" sz="3800" kern="100">
                    <a:solidFill>
                      <a:srgbClr val="000000"/>
                    </a:solidFill>
                    <a:effectLst/>
                    <a:latin typeface="Arial" panose="020B0604020202020204" pitchFamily="34" charset="0"/>
                    <a:ea typeface="Calibri" panose="020F0502020204030204" pitchFamily="34" charset="0"/>
                    <a:cs typeface="Arial" panose="020B0604020202020204" pitchFamily="34" charset="0"/>
                  </a:rPr>
                  <a:t>Vậy </a:t>
                </a:r>
                <a14:m>
                  <m:oMath xmlns:m="http://schemas.openxmlformats.org/officeDocument/2006/math">
                    <m: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𝑉</m:t>
                    </m:r>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=5.3=15</m:t>
                    </m:r>
                    <m:sSup>
                      <m:sSupPr>
                        <m:ctrlPr>
                          <a:rPr lang="en-US" sz="3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cm</m:t>
                        </m:r>
                      </m:e>
                      <m:sup>
                        <m:r>
                          <a:rPr lang="en-US" sz="38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sup>
                    </m:sSup>
                  </m:oMath>
                </a14:m>
                <a:r>
                  <a:rPr lang="en-US" sz="3800" kern="100">
                    <a:solidFill>
                      <a:srgbClr val="000000"/>
                    </a:solidFill>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5" name="Rectangle 4"/>
              <p:cNvSpPr>
                <a:spLocks noRot="1" noChangeAspect="1" noMove="1" noResize="1" noEditPoints="1" noAdjustHandles="1" noChangeArrowheads="1" noChangeShapeType="1" noTextEdit="1"/>
              </p:cNvSpPr>
              <p:nvPr/>
            </p:nvSpPr>
            <p:spPr>
              <a:xfrm>
                <a:off x="8052610" y="4407693"/>
                <a:ext cx="8254190" cy="4715522"/>
              </a:xfrm>
              <a:prstGeom prst="rect">
                <a:avLst/>
              </a:prstGeom>
              <a:blipFill>
                <a:blip r:embed="rId10"/>
                <a:stretch>
                  <a:fillRect l="-2437" b="-1938"/>
                </a:stretch>
              </a:blipFill>
            </p:spPr>
            <p:txBody>
              <a:bodyPr/>
              <a:lstStyle/>
              <a:p>
                <a:r>
                  <a:rPr lang="en-US">
                    <a:noFill/>
                  </a:rPr>
                  <a:t> </a:t>
                </a:r>
              </a:p>
            </p:txBody>
          </p:sp>
        </mc:Fallback>
      </mc:AlternateContent>
    </p:spTree>
    <p:extLst>
      <p:ext uri="{BB962C8B-B14F-4D97-AF65-F5344CB8AC3E}">
        <p14:creationId xmlns:p14="http://schemas.microsoft.com/office/powerpoint/2010/main" val="4149781986"/>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up)">
                                      <p:cBhvr>
                                        <p:cTn id="24" dur="500"/>
                                        <p:tgtEl>
                                          <p:spTgt spid="5">
                                            <p:txEl>
                                              <p:pRg st="0" end="0"/>
                                            </p:txEl>
                                          </p:spTgt>
                                        </p:tgtEl>
                                      </p:cBhvr>
                                    </p:animEffect>
                                  </p:childTnLst>
                                </p:cTn>
                              </p:par>
                              <p:par>
                                <p:cTn id="25" presetID="22" presetClass="entr" presetSubtype="1" fill="hold" nodeType="with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wipe(up)">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10" name="Google Shape;3331;p61"/>
          <p:cNvSpPr txBox="1"/>
          <p:nvPr/>
        </p:nvSpPr>
        <p:spPr>
          <a:xfrm flipH="1">
            <a:off x="304800" y="452533"/>
            <a:ext cx="5181600" cy="1014340"/>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a:t>
            </a:r>
            <a:r>
              <a:rPr lang="fr-FR" sz="3700" b="1" kern="0">
                <a:solidFill>
                  <a:srgbClr val="BFDBF7">
                    <a:lumMod val="25000"/>
                  </a:srgbClr>
                </a:solidFill>
                <a:latin typeface="Arial" panose="020B0604020202020204" pitchFamily="34" charset="0"/>
                <a:ea typeface="Calibri" panose="020F0502020204030204" pitchFamily="34" charset="0"/>
                <a:cs typeface="Times New Roman" panose="02020603050405020304" pitchFamily="18" charset="0"/>
                <a:sym typeface="Arial"/>
              </a:rPr>
              <a:t>7.30</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a:t>
            </a:r>
            <a:r>
              <a:rPr kumimoji="0" lang="fr-FR" sz="3700" b="1" i="0" u="none" strike="noStrike" kern="0" cap="none" spc="0" normalizeH="0" baseline="0" noProof="0" dirty="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SGK </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4" name="Picture 3"/>
          <p:cNvPicPr>
            <a:picLocks noChangeAspect="1"/>
          </p:cNvPicPr>
          <p:nvPr/>
        </p:nvPicPr>
        <p:blipFill>
          <a:blip r:embed="rId4"/>
          <a:stretch>
            <a:fillRect/>
          </a:stretch>
        </p:blipFill>
        <p:spPr>
          <a:xfrm rot="16200000">
            <a:off x="16957246" y="9001596"/>
            <a:ext cx="1071166" cy="333252"/>
          </a:xfrm>
          <a:prstGeom prst="rect">
            <a:avLst/>
          </a:prstGeom>
        </p:spPr>
      </p:pic>
      <mc:AlternateContent xmlns:mc="http://schemas.openxmlformats.org/markup-compatibility/2006" xmlns:a14="http://schemas.microsoft.com/office/drawing/2010/main">
        <mc:Choice Requires="a14">
          <p:sp>
            <p:nvSpPr>
              <p:cNvPr id="5" name="Rectangle 1"/>
              <p:cNvSpPr>
                <a:spLocks noChangeArrowheads="1"/>
              </p:cNvSpPr>
              <p:nvPr/>
            </p:nvSpPr>
            <p:spPr bwMode="auto">
              <a:xfrm>
                <a:off x="304800" y="1752288"/>
                <a:ext cx="9639177" cy="80041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3500" b="0" i="0" u="none" strike="noStrike" cap="none" normalizeH="0" baseline="0">
                    <a:ln>
                      <a:noFill/>
                    </a:ln>
                    <a:solidFill>
                      <a:srgbClr val="000000"/>
                    </a:solidFill>
                    <a:effectLst/>
                    <a:ea typeface="Open Sans"/>
                  </a:rPr>
                  <a:t>a) Cạnh bên tạo với mặt đáy một góc bằng </a:t>
                </a:r>
                <a14:m>
                  <m:oMath xmlns:m="http://schemas.openxmlformats.org/officeDocument/2006/math">
                    <m:r>
                      <a:rPr kumimoji="0" lang="en-US" altLang="en-US" sz="3500" b="0" i="1" u="none" strike="noStrike" cap="none" normalizeH="0" baseline="0" smtClean="0">
                        <a:ln>
                          <a:noFill/>
                        </a:ln>
                        <a:solidFill>
                          <a:srgbClr val="000000"/>
                        </a:solidFill>
                        <a:effectLst/>
                        <a:latin typeface="Cambria Math" panose="02040503050406030204" pitchFamily="18" charset="0"/>
                        <a:ea typeface="Open Sans"/>
                      </a:rPr>
                      <m:t>60°</m:t>
                    </m:r>
                  </m:oMath>
                </a14:m>
                <a:r>
                  <a:rPr kumimoji="0" lang="en-US" altLang="en-US" sz="3500" b="0" i="0" u="none" strike="noStrike" cap="none" normalizeH="0" baseline="0">
                    <a:ln>
                      <a:noFill/>
                    </a:ln>
                    <a:solidFill>
                      <a:srgbClr val="000000"/>
                    </a:solidFill>
                    <a:effectLst/>
                    <a:ea typeface="Open Sans"/>
                  </a:rPr>
                  <a:t>.</a:t>
                </a:r>
                <a:endParaRPr kumimoji="0" lang="en-US" altLang="en-US" sz="3500" b="0" i="0" u="none" strike="noStrike" cap="none" normalizeH="0" baseline="0">
                  <a:ln>
                    <a:noFill/>
                  </a:ln>
                  <a:solidFill>
                    <a:schemeClr val="tx1"/>
                  </a:solidFill>
                  <a:effectLst/>
                </a:endParaRPr>
              </a:p>
            </p:txBody>
          </p:sp>
        </mc:Choice>
        <mc:Fallback xmlns="">
          <p:sp>
            <p:nvSpPr>
              <p:cNvPr id="5" name="Rectangle 1"/>
              <p:cNvSpPr>
                <a:spLocks noRot="1" noChangeAspect="1" noMove="1" noResize="1" noEditPoints="1" noAdjustHandles="1" noChangeArrowheads="1" noChangeShapeType="1" noTextEdit="1"/>
              </p:cNvSpPr>
              <p:nvPr/>
            </p:nvSpPr>
            <p:spPr bwMode="auto">
              <a:xfrm>
                <a:off x="304800" y="1752288"/>
                <a:ext cx="9639177" cy="800412"/>
              </a:xfrm>
              <a:prstGeom prst="rect">
                <a:avLst/>
              </a:prstGeom>
              <a:blipFill>
                <a:blip r:embed="rId5"/>
                <a:stretch>
                  <a:fillRect l="-1834" r="-886" b="-204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5763126" y="82540"/>
                <a:ext cx="12220074" cy="1708160"/>
              </a:xfrm>
              <a:prstGeom prst="rect">
                <a:avLst/>
              </a:prstGeom>
            </p:spPr>
            <p:txBody>
              <a:bodyPr wrap="square">
                <a:spAutoFit/>
              </a:bodyPr>
              <a:lstStyle/>
              <a:p>
                <a:pPr lvl="0" algn="just" eaLnBrk="0" fontAlgn="base" hangingPunct="0">
                  <a:lnSpc>
                    <a:spcPct val="150000"/>
                  </a:lnSpc>
                  <a:spcBef>
                    <a:spcPct val="0"/>
                  </a:spcBef>
                  <a:spcAft>
                    <a:spcPct val="0"/>
                  </a:spcAft>
                </a:pPr>
                <a:r>
                  <a:rPr lang="en-US" altLang="en-US" sz="3500">
                    <a:solidFill>
                      <a:srgbClr val="000000"/>
                    </a:solidFill>
                    <a:latin typeface="Arial" panose="020B0604020202020204" pitchFamily="34" charset="0"/>
                    <a:ea typeface="Open Sans"/>
                  </a:rPr>
                  <a:t>Cho khối chóp đều </a:t>
                </a:r>
                <a14:m>
                  <m:oMath xmlns:m="http://schemas.openxmlformats.org/officeDocument/2006/math">
                    <m:r>
                      <a:rPr lang="en-US" altLang="en-US" sz="3500" i="1" smtClean="0">
                        <a:solidFill>
                          <a:srgbClr val="000000"/>
                        </a:solidFill>
                        <a:latin typeface="Cambria Math" panose="02040503050406030204" pitchFamily="18" charset="0"/>
                        <a:ea typeface="Open Sans"/>
                      </a:rPr>
                      <m:t>𝑆</m:t>
                    </m:r>
                    <m:r>
                      <a:rPr lang="en-US" altLang="en-US" sz="3500" i="1" smtClean="0">
                        <a:solidFill>
                          <a:srgbClr val="000000"/>
                        </a:solidFill>
                        <a:latin typeface="Cambria Math" panose="02040503050406030204" pitchFamily="18" charset="0"/>
                        <a:ea typeface="Open Sans"/>
                      </a:rPr>
                      <m:t>.</m:t>
                    </m:r>
                    <m:r>
                      <a:rPr lang="en-US" altLang="en-US" sz="3500" i="1" smtClean="0">
                        <a:solidFill>
                          <a:srgbClr val="000000"/>
                        </a:solidFill>
                        <a:latin typeface="Cambria Math" panose="02040503050406030204" pitchFamily="18" charset="0"/>
                        <a:ea typeface="Open Sans"/>
                      </a:rPr>
                      <m:t>𝐴𝐵𝐶𝐷</m:t>
                    </m:r>
                  </m:oMath>
                </a14:m>
                <a:r>
                  <a:rPr lang="en-US" altLang="en-US" sz="3500">
                    <a:solidFill>
                      <a:srgbClr val="000000"/>
                    </a:solidFill>
                    <a:latin typeface="Arial" panose="020B0604020202020204" pitchFamily="34" charset="0"/>
                    <a:ea typeface="Open Sans"/>
                  </a:rPr>
                  <a:t>, đáy có cạnh </a:t>
                </a:r>
                <a14:m>
                  <m:oMath xmlns:m="http://schemas.openxmlformats.org/officeDocument/2006/math">
                    <m:r>
                      <a:rPr lang="en-US" altLang="en-US" sz="3500" i="1" smtClean="0">
                        <a:solidFill>
                          <a:srgbClr val="000000"/>
                        </a:solidFill>
                        <a:latin typeface="Cambria Math" panose="02040503050406030204" pitchFamily="18" charset="0"/>
                        <a:ea typeface="Open Sans"/>
                      </a:rPr>
                      <m:t>6 </m:t>
                    </m:r>
                    <m:r>
                      <a:rPr lang="en-US" altLang="en-US" sz="3500" i="1" smtClean="0">
                        <a:solidFill>
                          <a:srgbClr val="000000"/>
                        </a:solidFill>
                        <a:latin typeface="Cambria Math" panose="02040503050406030204" pitchFamily="18" charset="0"/>
                        <a:ea typeface="Open Sans"/>
                      </a:rPr>
                      <m:t>𝑐𝑚</m:t>
                    </m:r>
                  </m:oMath>
                </a14:m>
                <a:r>
                  <a:rPr lang="en-US" altLang="en-US" sz="3500">
                    <a:solidFill>
                      <a:srgbClr val="000000"/>
                    </a:solidFill>
                    <a:latin typeface="Arial" panose="020B0604020202020204" pitchFamily="34" charset="0"/>
                    <a:ea typeface="Open Sans"/>
                  </a:rPr>
                  <a:t>. Tính thể tích của khối chóp đó trong các trường hợp sau:</a:t>
                </a:r>
                <a:endParaRPr lang="en-US" altLang="en-US" sz="3500">
                  <a:solidFill>
                    <a:srgbClr val="014040"/>
                  </a:solidFill>
                  <a:latin typeface="Arial" panose="020B0604020202020204" pitchFamily="34"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5763126" y="82540"/>
                <a:ext cx="12220074" cy="1708160"/>
              </a:xfrm>
              <a:prstGeom prst="rect">
                <a:avLst/>
              </a:prstGeom>
              <a:blipFill>
                <a:blip r:embed="rId6"/>
                <a:stretch>
                  <a:fillRect l="-1446" r="-1446" b="-6429"/>
                </a:stretch>
              </a:blipFill>
            </p:spPr>
            <p:txBody>
              <a:bodyPr/>
              <a:lstStyle/>
              <a:p>
                <a:r>
                  <a:rPr lang="en-US">
                    <a:noFill/>
                  </a:rPr>
                  <a:t> </a:t>
                </a:r>
              </a:p>
            </p:txBody>
          </p:sp>
        </mc:Fallback>
      </mc:AlternateContent>
      <p:sp>
        <p:nvSpPr>
          <p:cNvPr id="14" name="Rectangle 13"/>
          <p:cNvSpPr/>
          <p:nvPr/>
        </p:nvSpPr>
        <p:spPr>
          <a:xfrm>
            <a:off x="2367250" y="2744569"/>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5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500" b="1" i="1" u="sng" strike="noStrike" kern="1200" cap="none" spc="0" normalizeH="0" baseline="0" noProof="0" dirty="0">
              <a:ln>
                <a:noFill/>
              </a:ln>
              <a:solidFill>
                <a:srgbClr val="C00000"/>
              </a:solidFill>
              <a:effectLst/>
              <a:uLnTx/>
              <a:uFillTx/>
              <a:latin typeface="Calibri"/>
              <a:ea typeface="+mn-ea"/>
              <a:cs typeface="Arial"/>
              <a:sym typeface="Arial"/>
            </a:endParaRPr>
          </a:p>
        </p:txBody>
      </p:sp>
      <p:pic>
        <p:nvPicPr>
          <p:cNvPr id="9" name="Picture 8"/>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Lst>
          </a:blip>
          <a:stretch>
            <a:fillRect/>
          </a:stretch>
        </p:blipFill>
        <p:spPr>
          <a:xfrm>
            <a:off x="807412" y="4210623"/>
            <a:ext cx="5742000" cy="5629726"/>
          </a:xfrm>
          <a:prstGeom prst="rect">
            <a:avLst/>
          </a:prstGeom>
        </p:spPr>
      </p:pic>
      <mc:AlternateContent xmlns:mc="http://schemas.openxmlformats.org/markup-compatibility/2006" xmlns:a14="http://schemas.microsoft.com/office/drawing/2010/main">
        <mc:Choice Requires="a14">
          <p:sp>
            <p:nvSpPr>
              <p:cNvPr id="15" name="Rectangle 14"/>
              <p:cNvSpPr/>
              <p:nvPr/>
            </p:nvSpPr>
            <p:spPr>
              <a:xfrm>
                <a:off x="7623167" y="2838115"/>
                <a:ext cx="10360033" cy="7301679"/>
              </a:xfrm>
              <a:prstGeom prst="rect">
                <a:avLst/>
              </a:prstGeom>
            </p:spPr>
            <p:txBody>
              <a:bodyPr wrap="square">
                <a:spAutoFit/>
              </a:bodyPr>
              <a:lstStyle/>
              <a:p>
                <a:pPr>
                  <a:lnSpc>
                    <a:spcPct val="150000"/>
                  </a:lnSpc>
                </a:pPr>
                <a:r>
                  <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Gọi </a:t>
                </a:r>
                <a14:m>
                  <m:oMath xmlns:m="http://schemas.openxmlformats.org/officeDocument/2006/math">
                    <m:r>
                      <a:rPr lang="en-US" sz="3400" i="1" kern="10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𝐴𝐶</m:t>
                    </m:r>
                  </m:oMath>
                </a14:m>
                <a:r>
                  <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giao với </a:t>
                </a:r>
                <a14:m>
                  <m:oMath xmlns:m="http://schemas.openxmlformats.org/officeDocument/2006/math">
                    <m:r>
                      <a:rPr lang="en-US" sz="3400" i="1" kern="10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𝐵𝐷</m:t>
                    </m:r>
                  </m:oMath>
                </a14:m>
                <a:r>
                  <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tại </a:t>
                </a:r>
                <a14:m>
                  <m:oMath xmlns:m="http://schemas.openxmlformats.org/officeDocument/2006/math">
                    <m:r>
                      <a:rPr lang="en-US" sz="3400" i="1" kern="10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𝑂</m:t>
                    </m:r>
                  </m:oMath>
                </a14:m>
                <a:r>
                  <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𝑆𝑂</m:t>
                    </m:r>
                    <m: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𝐴𝐵𝐶𝐷</m:t>
                        </m:r>
                      </m:e>
                    </m:d>
                  </m:oMath>
                </a14:m>
                <a:endPar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14:m>
                  <m:oMathPara xmlns:m="http://schemas.openxmlformats.org/officeDocument/2006/math">
                    <m:oMathParaPr>
                      <m:jc m:val="center"/>
                    </m:oMathParaPr>
                    <m:oMath xmlns:m="http://schemas.openxmlformats.org/officeDocument/2006/math">
                      <m:d>
                        <m:dPr>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d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𝑆𝐶</m:t>
                          </m:r>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d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𝐴𝐵𝐶𝐷</m:t>
                              </m:r>
                            </m:e>
                          </m:d>
                        </m:e>
                      </m:d>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d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𝑆𝐶</m:t>
                          </m:r>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𝑂𝐶</m:t>
                          </m:r>
                        </m:e>
                      </m:d>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acc>
                        <m:accPr>
                          <m:chr m:val="̂"/>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acc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𝑆𝐶𝑂</m:t>
                          </m:r>
                        </m:e>
                      </m:acc>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60</m:t>
                          </m:r>
                        </m:e>
                        <m:sup>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𝑜</m:t>
                          </m:r>
                        </m:sup>
                      </m:sSup>
                    </m:oMath>
                  </m:oMathPara>
                </a14:m>
                <a:endPar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n-US" sz="3400">
                    <a:solidFill>
                      <a:srgbClr val="000000"/>
                    </a:solidFill>
                    <a:latin typeface="Open Sans"/>
                  </a:rPr>
                  <a:t>Xét tam giác </a:t>
                </a:r>
                <a14:m>
                  <m:oMath xmlns:m="http://schemas.openxmlformats.org/officeDocument/2006/math">
                    <m:r>
                      <a:rPr lang="en-US" sz="3400" i="1" smtClean="0">
                        <a:solidFill>
                          <a:srgbClr val="000000"/>
                        </a:solidFill>
                        <a:latin typeface="Cambria Math" panose="02040503050406030204" pitchFamily="18" charset="0"/>
                      </a:rPr>
                      <m:t>𝐴𝐵𝐶</m:t>
                    </m:r>
                  </m:oMath>
                </a14:m>
                <a:r>
                  <a:rPr lang="en-US" sz="3400">
                    <a:solidFill>
                      <a:srgbClr val="000000"/>
                    </a:solidFill>
                    <a:latin typeface="Open Sans"/>
                  </a:rPr>
                  <a:t> vuông tại </a:t>
                </a:r>
                <a14:m>
                  <m:oMath xmlns:m="http://schemas.openxmlformats.org/officeDocument/2006/math">
                    <m:r>
                      <a:rPr lang="en-US" sz="3400" i="1" smtClean="0">
                        <a:solidFill>
                          <a:srgbClr val="000000"/>
                        </a:solidFill>
                        <a:latin typeface="Cambria Math" panose="02040503050406030204" pitchFamily="18" charset="0"/>
                      </a:rPr>
                      <m:t>𝐵</m:t>
                    </m:r>
                  </m:oMath>
                </a14:m>
                <a:r>
                  <a:rPr lang="en-US" sz="3400">
                    <a:solidFill>
                      <a:srgbClr val="000000"/>
                    </a:solidFill>
                    <a:latin typeface="Open Sans"/>
                  </a:rPr>
                  <a:t>, có </a:t>
                </a:r>
              </a:p>
              <a:p>
                <a:pPr algn="ctr">
                  <a:lnSpc>
                    <a:spcPct val="150000"/>
                  </a:lnSpc>
                </a:pPr>
                <a14:m>
                  <m:oMath xmlns:m="http://schemas.openxmlformats.org/officeDocument/2006/math">
                    <m:r>
                      <a:rPr lang="en-US" sz="3400" i="1" smtClean="0">
                        <a:solidFill>
                          <a:srgbClr val="000000"/>
                        </a:solidFill>
                        <a:latin typeface="Cambria Math" panose="02040503050406030204" pitchFamily="18" charset="0"/>
                      </a:rPr>
                      <m:t>𝐴𝐶</m:t>
                    </m:r>
                    <m:r>
                      <a:rPr lang="en-US" sz="3400" i="1" smtClean="0">
                        <a:solidFill>
                          <a:srgbClr val="000000"/>
                        </a:solidFill>
                        <a:latin typeface="Cambria Math" panose="02040503050406030204" pitchFamily="18" charset="0"/>
                      </a:rPr>
                      <m:t>=</m:t>
                    </m:r>
                    <m:rad>
                      <m:radPr>
                        <m:degHide m:val="on"/>
                        <m:ctrlPr>
                          <a:rPr lang="en-US" sz="3400" i="1" smtClean="0">
                            <a:solidFill>
                              <a:srgbClr val="000000"/>
                            </a:solidFill>
                            <a:latin typeface="Cambria Math" panose="02040503050406030204" pitchFamily="18" charset="0"/>
                          </a:rPr>
                        </m:ctrlPr>
                      </m:radPr>
                      <m:deg/>
                      <m:e>
                        <m:sSup>
                          <m:sSupPr>
                            <m:ctrlPr>
                              <a:rPr lang="en-US" sz="3400" i="1" smtClean="0">
                                <a:solidFill>
                                  <a:srgbClr val="000000"/>
                                </a:solidFill>
                                <a:latin typeface="Cambria Math" panose="02040503050406030204" pitchFamily="18" charset="0"/>
                              </a:rPr>
                            </m:ctrlPr>
                          </m:sSupPr>
                          <m:e>
                            <m:r>
                              <a:rPr lang="en-US" sz="3400" b="0" i="1" smtClean="0">
                                <a:solidFill>
                                  <a:srgbClr val="000000"/>
                                </a:solidFill>
                                <a:latin typeface="Cambria Math" panose="02040503050406030204" pitchFamily="18" charset="0"/>
                              </a:rPr>
                              <m:t>𝐴𝐵</m:t>
                            </m:r>
                          </m:e>
                          <m:sup>
                            <m:r>
                              <a:rPr lang="en-US" sz="3400" b="0" i="1" smtClean="0">
                                <a:solidFill>
                                  <a:srgbClr val="000000"/>
                                </a:solidFill>
                                <a:latin typeface="Cambria Math" panose="02040503050406030204" pitchFamily="18" charset="0"/>
                              </a:rPr>
                              <m:t>2</m:t>
                            </m:r>
                          </m:sup>
                        </m:sSup>
                        <m:r>
                          <a:rPr lang="en-US" sz="3400" b="0" i="1" smtClean="0">
                            <a:solidFill>
                              <a:srgbClr val="000000"/>
                            </a:solidFill>
                            <a:latin typeface="Cambria Math" panose="02040503050406030204" pitchFamily="18" charset="0"/>
                          </a:rPr>
                          <m:t>+</m:t>
                        </m:r>
                        <m:sSup>
                          <m:sSupPr>
                            <m:ctrlPr>
                              <a:rPr lang="en-US" sz="3400" b="0" i="1" smtClean="0">
                                <a:solidFill>
                                  <a:srgbClr val="000000"/>
                                </a:solidFill>
                                <a:latin typeface="Cambria Math" panose="02040503050406030204" pitchFamily="18" charset="0"/>
                              </a:rPr>
                            </m:ctrlPr>
                          </m:sSupPr>
                          <m:e>
                            <m:r>
                              <a:rPr lang="en-US" sz="3400" b="0" i="1" smtClean="0">
                                <a:solidFill>
                                  <a:srgbClr val="000000"/>
                                </a:solidFill>
                                <a:latin typeface="Cambria Math" panose="02040503050406030204" pitchFamily="18" charset="0"/>
                              </a:rPr>
                              <m:t>𝐵𝐶</m:t>
                            </m:r>
                          </m:e>
                          <m:sup>
                            <m:r>
                              <a:rPr lang="en-US" sz="3400" b="0" i="1" smtClean="0">
                                <a:solidFill>
                                  <a:srgbClr val="000000"/>
                                </a:solidFill>
                                <a:latin typeface="Cambria Math" panose="02040503050406030204" pitchFamily="18" charset="0"/>
                              </a:rPr>
                              <m:t>2</m:t>
                            </m:r>
                          </m:sup>
                        </m:sSup>
                      </m:e>
                    </m:rad>
                    <m:r>
                      <a:rPr lang="en-US" sz="3400" i="1">
                        <a:solidFill>
                          <a:srgbClr val="000000"/>
                        </a:solidFill>
                        <a:latin typeface="Cambria Math" panose="02040503050406030204" pitchFamily="18" charset="0"/>
                      </a:rPr>
                      <m:t>=</m:t>
                    </m:r>
                    <m:rad>
                      <m:radPr>
                        <m:degHide m:val="on"/>
                        <m:ctrlPr>
                          <a:rPr lang="en-US" sz="3400" i="1">
                            <a:solidFill>
                              <a:srgbClr val="000000"/>
                            </a:solidFill>
                            <a:latin typeface="Cambria Math" panose="02040503050406030204" pitchFamily="18" charset="0"/>
                          </a:rPr>
                        </m:ctrlPr>
                      </m:radPr>
                      <m:deg/>
                      <m:e>
                        <m:sSup>
                          <m:sSupPr>
                            <m:ctrlPr>
                              <a:rPr lang="en-US" sz="3400" i="1">
                                <a:solidFill>
                                  <a:srgbClr val="000000"/>
                                </a:solidFill>
                                <a:latin typeface="Cambria Math" panose="02040503050406030204" pitchFamily="18" charset="0"/>
                              </a:rPr>
                            </m:ctrlPr>
                          </m:sSupPr>
                          <m:e>
                            <m:r>
                              <a:rPr lang="en-US" sz="3400" b="0" i="1" smtClean="0">
                                <a:solidFill>
                                  <a:srgbClr val="000000"/>
                                </a:solidFill>
                                <a:latin typeface="Cambria Math" panose="02040503050406030204" pitchFamily="18" charset="0"/>
                              </a:rPr>
                              <m:t>6</m:t>
                            </m:r>
                          </m:e>
                          <m:sup>
                            <m:r>
                              <a:rPr lang="en-US" sz="3400" i="1">
                                <a:solidFill>
                                  <a:srgbClr val="000000"/>
                                </a:solidFill>
                                <a:latin typeface="Cambria Math" panose="02040503050406030204" pitchFamily="18" charset="0"/>
                              </a:rPr>
                              <m:t>2</m:t>
                            </m:r>
                          </m:sup>
                        </m:sSup>
                        <m:r>
                          <a:rPr lang="en-US" sz="3400" i="1">
                            <a:solidFill>
                              <a:srgbClr val="000000"/>
                            </a:solidFill>
                            <a:latin typeface="Cambria Math" panose="02040503050406030204" pitchFamily="18" charset="0"/>
                          </a:rPr>
                          <m:t>+</m:t>
                        </m:r>
                        <m:sSup>
                          <m:sSupPr>
                            <m:ctrlPr>
                              <a:rPr lang="en-US" sz="3400" i="1">
                                <a:solidFill>
                                  <a:srgbClr val="000000"/>
                                </a:solidFill>
                                <a:latin typeface="Cambria Math" panose="02040503050406030204" pitchFamily="18" charset="0"/>
                              </a:rPr>
                            </m:ctrlPr>
                          </m:sSupPr>
                          <m:e>
                            <m:r>
                              <a:rPr lang="en-US" sz="3400" b="0" i="1" smtClean="0">
                                <a:solidFill>
                                  <a:srgbClr val="000000"/>
                                </a:solidFill>
                                <a:latin typeface="Cambria Math" panose="02040503050406030204" pitchFamily="18" charset="0"/>
                              </a:rPr>
                              <m:t>6</m:t>
                            </m:r>
                          </m:e>
                          <m:sup>
                            <m:r>
                              <a:rPr lang="en-US" sz="3400" i="1">
                                <a:solidFill>
                                  <a:srgbClr val="000000"/>
                                </a:solidFill>
                                <a:latin typeface="Cambria Math" panose="02040503050406030204" pitchFamily="18" charset="0"/>
                              </a:rPr>
                              <m:t>2</m:t>
                            </m:r>
                          </m:sup>
                        </m:sSup>
                      </m:e>
                    </m:rad>
                    <m:r>
                      <a:rPr lang="en-US" sz="3400" b="0" i="0" smtClean="0">
                        <a:solidFill>
                          <a:srgbClr val="000000"/>
                        </a:solidFill>
                        <a:latin typeface="Cambria Math" panose="02040503050406030204" pitchFamily="18" charset="0"/>
                      </a:rPr>
                      <m:t>=</m:t>
                    </m:r>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6</m:t>
                    </m:r>
                    <m:rad>
                      <m:radPr>
                        <m:degHide m:val="on"/>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e>
                    </m:rad>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𝑐𝑚</m:t>
                    </m:r>
                  </m:oMath>
                </a14:m>
                <a:r>
                  <a:rPr lang="en-US" sz="3400" b="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a:t> </a:t>
                </a:r>
              </a:p>
              <a:p>
                <a:pPr algn="just">
                  <a:lnSpc>
                    <a:spcPct val="150000"/>
                  </a:lnSpc>
                </a:pPr>
                <a14:m>
                  <m:oMath xmlns:m="http://schemas.openxmlformats.org/officeDocument/2006/math">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𝑂𝐶</m:t>
                    </m:r>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𝐴𝐶</m:t>
                        </m:r>
                      </m:num>
                      <m:den>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den>
                    </m:f>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e>
                    </m:rad>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𝑐𝑚</m:t>
                    </m:r>
                  </m:oMath>
                </a14:m>
                <a:r>
                  <a:rPr lang="en-US" sz="3400">
                    <a:solidFill>
                      <a:srgbClr val="000000"/>
                    </a:solidFill>
                    <a:latin typeface="Open Sans"/>
                  </a:rPr>
                  <a:t> </a:t>
                </a:r>
              </a:p>
              <a:p>
                <a:pPr algn="just">
                  <a:lnSpc>
                    <a:spcPct val="150000"/>
                  </a:lnSpc>
                </a:pPr>
                <a14:m>
                  <m:oMath xmlns:m="http://schemas.openxmlformats.org/officeDocument/2006/math">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𝑆𝑂</m:t>
                    </m:r>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𝑂𝐶</m:t>
                    </m:r>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fr-FR" sz="34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tan</m:t>
                        </m:r>
                      </m:fName>
                      <m:e>
                        <m:acc>
                          <m:accPr>
                            <m:chr m:val="̂"/>
                            <m:ctrlP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accPr>
                          <m:e>
                            <m:r>
                              <a:rPr lang="en-US" sz="34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𝑆𝐶𝑂</m:t>
                            </m:r>
                          </m:e>
                        </m:acc>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e>
                    </m:func>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e>
                    </m:rad>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fr-FR" sz="34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tan</m:t>
                        </m:r>
                      </m:fName>
                      <m:e>
                        <m:sSup>
                          <m:sSup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60</m:t>
                            </m:r>
                          </m:e>
                          <m:sup>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𝑜</m:t>
                            </m:r>
                          </m:sup>
                        </m:sSup>
                      </m:e>
                    </m:func>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m:t>
                        </m:r>
                      </m:e>
                    </m:rad>
                  </m:oMath>
                </a14:m>
                <a:r>
                  <a:rPr lang="fr-FR"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𝑐𝑚</m:t>
                    </m:r>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oMath>
                </a14:m>
                <a:endPar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endParaRPr>
              </a:p>
              <a:p>
                <a:pPr algn="just">
                  <a:lnSpc>
                    <a:spcPct val="150000"/>
                  </a:lnSpc>
                </a:pPr>
                <a14:m>
                  <m:oMathPara xmlns:m="http://schemas.openxmlformats.org/officeDocument/2006/math">
                    <m:oMathParaPr>
                      <m:jc m:val="left"/>
                    </m:oMathParaPr>
                    <m:oMath xmlns:m="http://schemas.openxmlformats.org/officeDocument/2006/math">
                      <m:sSub>
                        <m:sSub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𝑆</m:t>
                          </m:r>
                        </m:e>
                        <m:sub>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𝐴𝐵𝐶𝐷</m:t>
                          </m:r>
                        </m:sub>
                      </m:sSub>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m:t>
                          </m:r>
                        </m:e>
                        <m:sup>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=36 </m:t>
                      </m:r>
                      <m:sSup>
                        <m:sSupPr>
                          <m:ctrlPr>
                            <a:rPr lang="fr-FR" sz="340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𝑐𝑚</m:t>
                          </m:r>
                        </m:e>
                        <m:sup>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14:m>
                  <m:oMath xmlns:m="http://schemas.openxmlformats.org/officeDocument/2006/math">
                    <m:sSub>
                      <m:sSubPr>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bPr>
                      <m:e>
                        <m:r>
                          <a:rPr lang="en-US" sz="34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𝑉</m:t>
                        </m:r>
                      </m:e>
                      <m:sub>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𝐴𝐵𝐶𝐷</m:t>
                        </m:r>
                      </m:sub>
                    </m:sSub>
                    <m:r>
                      <a:rPr lang="fr-FR" sz="34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340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den>
                    </m:f>
                    <m:r>
                      <a:rPr lang="en-US" sz="34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𝑆</m:t>
                        </m:r>
                      </m:e>
                      <m:sub>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𝐴𝐵𝐶𝐷</m:t>
                        </m:r>
                      </m:sub>
                    </m:sSub>
                    <m:r>
                      <a:rPr lang="en-US" sz="3400" b="0" i="0"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𝑆𝑂</m:t>
                    </m:r>
                    <m:r>
                      <a:rPr lang="en-US" sz="3400" b="0" i="0"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f>
                      <m:fPr>
                        <m:ctrlP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num>
                      <m:den>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den>
                    </m:f>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36</m:t>
                    </m:r>
                    <m:r>
                      <a:rPr lang="en-US" sz="3400"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radPr>
                      <m:deg/>
                      <m:e>
                        <m:r>
                          <a:rPr lang="fr-FR" sz="34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6</m:t>
                        </m:r>
                      </m:e>
                    </m:rad>
                    <m:r>
                      <a:rPr lang="en-US" sz="3400" b="0" i="0"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fr-FR" sz="34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36</m:t>
                    </m:r>
                    <m:rad>
                      <m:radPr>
                        <m:degHide m:val="on"/>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fr-FR" sz="34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6</m:t>
                        </m:r>
                      </m:e>
                    </m:rad>
                    <m:sSup>
                      <m:sSupPr>
                        <m:ctrlPr>
                          <a:rPr lang="en-US"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𝑐𝑚</m:t>
                        </m:r>
                      </m:e>
                      <m:sup>
                        <m:r>
                          <a:rPr lang="fr-FR" sz="34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sup>
                    </m:sSup>
                  </m:oMath>
                </a14:m>
                <a:r>
                  <a:rPr lang="fr-FR" sz="3400" kern="10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34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7623167" y="2838115"/>
                <a:ext cx="10360033" cy="7301679"/>
              </a:xfrm>
              <a:prstGeom prst="rect">
                <a:avLst/>
              </a:prstGeom>
              <a:blipFill>
                <a:blip r:embed="rId9"/>
                <a:stretch>
                  <a:fillRect l="-1648"/>
                </a:stretch>
              </a:blipFill>
            </p:spPr>
            <p:txBody>
              <a:bodyPr/>
              <a:lstStyle/>
              <a:p>
                <a:r>
                  <a:rPr lang="en-US">
                    <a:noFill/>
                  </a:rPr>
                  <a:t> </a:t>
                </a:r>
              </a:p>
            </p:txBody>
          </p:sp>
        </mc:Fallback>
      </mc:AlternateContent>
    </p:spTree>
    <p:extLst>
      <p:ext uri="{BB962C8B-B14F-4D97-AF65-F5344CB8AC3E}">
        <p14:creationId xmlns:p14="http://schemas.microsoft.com/office/powerpoint/2010/main" val="2262352903"/>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5">
                                            <p:txEl>
                                              <p:pRg st="0" end="0"/>
                                            </p:txEl>
                                          </p:spTgt>
                                        </p:tgtEl>
                                        <p:attrNameLst>
                                          <p:attrName>style.visibility</p:attrName>
                                        </p:attrNameLst>
                                      </p:cBhvr>
                                      <p:to>
                                        <p:strVal val="visible"/>
                                      </p:to>
                                    </p:set>
                                    <p:animEffect transition="in" filter="fade">
                                      <p:cBhvr>
                                        <p:cTn id="34" dur="500"/>
                                        <p:tgtEl>
                                          <p:spTgt spid="1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5">
                                            <p:txEl>
                                              <p:pRg st="1" end="1"/>
                                            </p:txEl>
                                          </p:spTgt>
                                        </p:tgtEl>
                                        <p:attrNameLst>
                                          <p:attrName>style.visibility</p:attrName>
                                        </p:attrNameLst>
                                      </p:cBhvr>
                                      <p:to>
                                        <p:strVal val="visible"/>
                                      </p:to>
                                    </p:set>
                                    <p:animEffect transition="in" filter="barn(inVertical)">
                                      <p:cBhvr>
                                        <p:cTn id="39" dur="500"/>
                                        <p:tgtEl>
                                          <p:spTgt spid="15">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5">
                                            <p:txEl>
                                              <p:pRg st="2" end="2"/>
                                            </p:txEl>
                                          </p:spTgt>
                                        </p:tgtEl>
                                        <p:attrNameLst>
                                          <p:attrName>style.visibility</p:attrName>
                                        </p:attrNameLst>
                                      </p:cBhvr>
                                      <p:to>
                                        <p:strVal val="visible"/>
                                      </p:to>
                                    </p:set>
                                    <p:animEffect transition="in" filter="wipe(up)">
                                      <p:cBhvr>
                                        <p:cTn id="44" dur="500"/>
                                        <p:tgtEl>
                                          <p:spTgt spid="15">
                                            <p:txEl>
                                              <p:pRg st="2" end="2"/>
                                            </p:txEl>
                                          </p:spTgt>
                                        </p:tgtEl>
                                      </p:cBhvr>
                                    </p:animEffect>
                                  </p:childTnLst>
                                </p:cTn>
                              </p:par>
                              <p:par>
                                <p:cTn id="45" presetID="22" presetClass="entr" presetSubtype="1" fill="hold" nodeType="withEffect">
                                  <p:stCondLst>
                                    <p:cond delay="0"/>
                                  </p:stCondLst>
                                  <p:childTnLst>
                                    <p:set>
                                      <p:cBhvr>
                                        <p:cTn id="46" dur="1" fill="hold">
                                          <p:stCondLst>
                                            <p:cond delay="0"/>
                                          </p:stCondLst>
                                        </p:cTn>
                                        <p:tgtEl>
                                          <p:spTgt spid="15">
                                            <p:txEl>
                                              <p:pRg st="3" end="3"/>
                                            </p:txEl>
                                          </p:spTgt>
                                        </p:tgtEl>
                                        <p:attrNameLst>
                                          <p:attrName>style.visibility</p:attrName>
                                        </p:attrNameLst>
                                      </p:cBhvr>
                                      <p:to>
                                        <p:strVal val="visible"/>
                                      </p:to>
                                    </p:set>
                                    <p:animEffect transition="in" filter="wipe(up)">
                                      <p:cBhvr>
                                        <p:cTn id="47" dur="500"/>
                                        <p:tgtEl>
                                          <p:spTgt spid="15">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5">
                                            <p:txEl>
                                              <p:pRg st="4" end="4"/>
                                            </p:txEl>
                                          </p:spTgt>
                                        </p:tgtEl>
                                        <p:attrNameLst>
                                          <p:attrName>style.visibility</p:attrName>
                                        </p:attrNameLst>
                                      </p:cBhvr>
                                      <p:to>
                                        <p:strVal val="visible"/>
                                      </p:to>
                                    </p:set>
                                    <p:animEffect transition="in" filter="wipe(left)">
                                      <p:cBhvr>
                                        <p:cTn id="52" dur="500"/>
                                        <p:tgtEl>
                                          <p:spTgt spid="1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
                                            <p:txEl>
                                              <p:pRg st="5" end="5"/>
                                            </p:txEl>
                                          </p:spTgt>
                                        </p:tgtEl>
                                        <p:attrNameLst>
                                          <p:attrName>style.visibility</p:attrName>
                                        </p:attrNameLst>
                                      </p:cBhvr>
                                      <p:to>
                                        <p:strVal val="visible"/>
                                      </p:to>
                                    </p:set>
                                    <p:animEffect transition="in" filter="fade">
                                      <p:cBhvr>
                                        <p:cTn id="57" dur="500"/>
                                        <p:tgtEl>
                                          <p:spTgt spid="15">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5">
                                            <p:txEl>
                                              <p:pRg st="6" end="6"/>
                                            </p:txEl>
                                          </p:spTgt>
                                        </p:tgtEl>
                                        <p:attrNameLst>
                                          <p:attrName>style.visibility</p:attrName>
                                        </p:attrNameLst>
                                      </p:cBhvr>
                                      <p:to>
                                        <p:strVal val="visible"/>
                                      </p:to>
                                    </p:set>
                                    <p:animEffect transition="in" filter="randombar(horizontal)">
                                      <p:cBhvr>
                                        <p:cTn id="62" dur="500"/>
                                        <p:tgtEl>
                                          <p:spTgt spid="15">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5">
                                            <p:txEl>
                                              <p:pRg st="7" end="7"/>
                                            </p:txEl>
                                          </p:spTgt>
                                        </p:tgtEl>
                                        <p:attrNameLst>
                                          <p:attrName>style.visibility</p:attrName>
                                        </p:attrNameLst>
                                      </p:cBhvr>
                                      <p:to>
                                        <p:strVal val="visible"/>
                                      </p:to>
                                    </p:set>
                                    <p:animEffect transition="in" filter="wipe(down)">
                                      <p:cBhvr>
                                        <p:cTn id="67" dur="500"/>
                                        <p:tgtEl>
                                          <p:spTgt spid="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10" name="Google Shape;3331;p61"/>
          <p:cNvSpPr txBox="1"/>
          <p:nvPr/>
        </p:nvSpPr>
        <p:spPr>
          <a:xfrm flipH="1">
            <a:off x="304800" y="452533"/>
            <a:ext cx="5181600" cy="1014340"/>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7.30 (</a:t>
            </a:r>
            <a:r>
              <a:rPr kumimoji="0" lang="fr-FR" sz="3700" b="1" i="0" u="none" strike="noStrike" kern="0" cap="none" spc="0" normalizeH="0" baseline="0" noProof="0" dirty="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SGK </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4" name="Picture 3"/>
          <p:cNvPicPr>
            <a:picLocks noChangeAspect="1"/>
          </p:cNvPicPr>
          <p:nvPr/>
        </p:nvPicPr>
        <p:blipFill>
          <a:blip r:embed="rId4"/>
          <a:stretch>
            <a:fillRect/>
          </a:stretch>
        </p:blipFill>
        <p:spPr>
          <a:xfrm rot="16200000">
            <a:off x="16957246" y="9001596"/>
            <a:ext cx="1071166" cy="333252"/>
          </a:xfrm>
          <a:prstGeom prst="rect">
            <a:avLst/>
          </a:prstGeom>
        </p:spPr>
      </p:pic>
      <p:sp>
        <p:nvSpPr>
          <p:cNvPr id="5" name="Rectangle 1"/>
          <p:cNvSpPr>
            <a:spLocks noChangeArrowheads="1"/>
          </p:cNvSpPr>
          <p:nvPr/>
        </p:nvSpPr>
        <p:spPr bwMode="auto">
          <a:xfrm>
            <a:off x="304800" y="1752288"/>
            <a:ext cx="9639177" cy="80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just">
              <a:lnSpc>
                <a:spcPct val="150000"/>
              </a:lnSpc>
            </a:pPr>
            <a:r>
              <a:rPr lang="en-US" altLang="en-US" sz="3500">
                <a:solidFill>
                  <a:srgbClr val="000000"/>
                </a:solidFill>
                <a:ea typeface="Open Sans"/>
              </a:rPr>
              <a:t>b) Mặt bên tạo với mặt đáy một góc bằng 45°.</a:t>
            </a:r>
            <a:endParaRPr kumimoji="0" lang="en-US" altLang="en-US" sz="3500" b="0" i="0" u="none" strike="noStrike" kern="1200" cap="none" spc="0" normalizeH="0" baseline="0" noProof="0">
              <a:ln>
                <a:noFill/>
              </a:ln>
              <a:solidFill>
                <a:srgbClr val="014040"/>
              </a:solidFill>
              <a:effectLst/>
              <a:uLnTx/>
              <a:uFillTx/>
              <a:latin typeface="Arial" panose="020B0604020202020204" pitchFamily="34" charset="0"/>
              <a:ea typeface="+mn-ea"/>
              <a:cs typeface="+mn-cs"/>
            </a:endParaRPr>
          </a:p>
        </p:txBody>
      </p:sp>
      <mc:AlternateContent xmlns:mc="http://schemas.openxmlformats.org/markup-compatibility/2006" xmlns:a14="http://schemas.microsoft.com/office/drawing/2010/main">
        <mc:Choice Requires="a14">
          <p:sp>
            <p:nvSpPr>
              <p:cNvPr id="6" name="Rectangle 5"/>
              <p:cNvSpPr/>
              <p:nvPr/>
            </p:nvSpPr>
            <p:spPr>
              <a:xfrm>
                <a:off x="5763126" y="82540"/>
                <a:ext cx="12220074" cy="1708160"/>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defRPr/>
                </a:pPr>
                <a:r>
                  <a:rPr kumimoji="0" lang="en-US" altLang="en-US" sz="3500" b="0" i="0" u="none" strike="noStrike" kern="1200" cap="none" spc="0" normalizeH="0" baseline="0" noProof="0">
                    <a:ln>
                      <a:noFill/>
                    </a:ln>
                    <a:solidFill>
                      <a:srgbClr val="000000"/>
                    </a:solidFill>
                    <a:effectLst/>
                    <a:uLnTx/>
                    <a:uFillTx/>
                    <a:latin typeface="Arial" panose="020B0604020202020204" pitchFamily="34" charset="0"/>
                    <a:ea typeface="Open Sans"/>
                    <a:cs typeface="+mn-cs"/>
                  </a:rPr>
                  <a:t>Cho khối chóp đều </a:t>
                </a:r>
                <a14:m>
                  <m:oMath xmlns:m="http://schemas.openxmlformats.org/officeDocument/2006/math">
                    <m:r>
                      <a:rPr kumimoji="0" lang="en-US" altLang="en-US" sz="3500" b="0" i="1" u="none" strike="noStrike" kern="1200" cap="none" spc="0" normalizeH="0" baseline="0" noProof="0" smtClean="0">
                        <a:ln>
                          <a:noFill/>
                        </a:ln>
                        <a:solidFill>
                          <a:srgbClr val="000000"/>
                        </a:solidFill>
                        <a:effectLst/>
                        <a:uLnTx/>
                        <a:uFillTx/>
                        <a:latin typeface="Cambria Math" panose="02040503050406030204" pitchFamily="18" charset="0"/>
                        <a:ea typeface="Open Sans"/>
                        <a:cs typeface="+mn-cs"/>
                      </a:rPr>
                      <m:t>𝑆</m:t>
                    </m:r>
                    <m:r>
                      <a:rPr kumimoji="0" lang="en-US" altLang="en-US" sz="3500" b="0" i="1" u="none" strike="noStrike" kern="1200" cap="none" spc="0" normalizeH="0" baseline="0" noProof="0" smtClean="0">
                        <a:ln>
                          <a:noFill/>
                        </a:ln>
                        <a:solidFill>
                          <a:srgbClr val="000000"/>
                        </a:solidFill>
                        <a:effectLst/>
                        <a:uLnTx/>
                        <a:uFillTx/>
                        <a:latin typeface="Cambria Math" panose="02040503050406030204" pitchFamily="18" charset="0"/>
                        <a:ea typeface="Open Sans"/>
                        <a:cs typeface="+mn-cs"/>
                      </a:rPr>
                      <m:t>.</m:t>
                    </m:r>
                    <m:r>
                      <a:rPr kumimoji="0" lang="en-US" altLang="en-US" sz="3500" b="0" i="1" u="none" strike="noStrike" kern="1200" cap="none" spc="0" normalizeH="0" baseline="0" noProof="0" smtClean="0">
                        <a:ln>
                          <a:noFill/>
                        </a:ln>
                        <a:solidFill>
                          <a:srgbClr val="000000"/>
                        </a:solidFill>
                        <a:effectLst/>
                        <a:uLnTx/>
                        <a:uFillTx/>
                        <a:latin typeface="Cambria Math" panose="02040503050406030204" pitchFamily="18" charset="0"/>
                        <a:ea typeface="Open Sans"/>
                        <a:cs typeface="+mn-cs"/>
                      </a:rPr>
                      <m:t>𝐴𝐵𝐶𝐷</m:t>
                    </m:r>
                  </m:oMath>
                </a14:m>
                <a:r>
                  <a:rPr kumimoji="0" lang="en-US" altLang="en-US" sz="3500" b="0" i="0" u="none" strike="noStrike" kern="1200" cap="none" spc="0" normalizeH="0" baseline="0" noProof="0">
                    <a:ln>
                      <a:noFill/>
                    </a:ln>
                    <a:solidFill>
                      <a:srgbClr val="000000"/>
                    </a:solidFill>
                    <a:effectLst/>
                    <a:uLnTx/>
                    <a:uFillTx/>
                    <a:latin typeface="Arial" panose="020B0604020202020204" pitchFamily="34" charset="0"/>
                    <a:ea typeface="Open Sans"/>
                    <a:cs typeface="+mn-cs"/>
                  </a:rPr>
                  <a:t>, đáy có cạnh </a:t>
                </a:r>
                <a14:m>
                  <m:oMath xmlns:m="http://schemas.openxmlformats.org/officeDocument/2006/math">
                    <m:r>
                      <a:rPr kumimoji="0" lang="en-US" altLang="en-US" sz="3500" b="0" i="1" u="none" strike="noStrike" kern="1200" cap="none" spc="0" normalizeH="0" baseline="0" noProof="0" smtClean="0">
                        <a:ln>
                          <a:noFill/>
                        </a:ln>
                        <a:solidFill>
                          <a:srgbClr val="000000"/>
                        </a:solidFill>
                        <a:effectLst/>
                        <a:uLnTx/>
                        <a:uFillTx/>
                        <a:latin typeface="Cambria Math" panose="02040503050406030204" pitchFamily="18" charset="0"/>
                        <a:ea typeface="Open Sans"/>
                        <a:cs typeface="+mn-cs"/>
                      </a:rPr>
                      <m:t>6 </m:t>
                    </m:r>
                    <m:r>
                      <a:rPr kumimoji="0" lang="en-US" altLang="en-US" sz="3500" b="0" i="1" u="none" strike="noStrike" kern="1200" cap="none" spc="0" normalizeH="0" baseline="0" noProof="0" smtClean="0">
                        <a:ln>
                          <a:noFill/>
                        </a:ln>
                        <a:solidFill>
                          <a:srgbClr val="000000"/>
                        </a:solidFill>
                        <a:effectLst/>
                        <a:uLnTx/>
                        <a:uFillTx/>
                        <a:latin typeface="Cambria Math" panose="02040503050406030204" pitchFamily="18" charset="0"/>
                        <a:ea typeface="Open Sans"/>
                        <a:cs typeface="+mn-cs"/>
                      </a:rPr>
                      <m:t>𝑐𝑚</m:t>
                    </m:r>
                  </m:oMath>
                </a14:m>
                <a:r>
                  <a:rPr kumimoji="0" lang="en-US" altLang="en-US" sz="3500" b="0" i="0" u="none" strike="noStrike" kern="1200" cap="none" spc="0" normalizeH="0" baseline="0" noProof="0">
                    <a:ln>
                      <a:noFill/>
                    </a:ln>
                    <a:solidFill>
                      <a:srgbClr val="000000"/>
                    </a:solidFill>
                    <a:effectLst/>
                    <a:uLnTx/>
                    <a:uFillTx/>
                    <a:latin typeface="Arial" panose="020B0604020202020204" pitchFamily="34" charset="0"/>
                    <a:ea typeface="Open Sans"/>
                    <a:cs typeface="+mn-cs"/>
                  </a:rPr>
                  <a:t>. Tính thể tích của khối chóp đó trong các trường hợp sau:</a:t>
                </a:r>
                <a:endParaRPr kumimoji="0" lang="en-US" altLang="en-US" sz="3500" b="0" i="0" u="none" strike="noStrike" kern="1200" cap="none" spc="0" normalizeH="0" baseline="0" noProof="0">
                  <a:ln>
                    <a:noFill/>
                  </a:ln>
                  <a:solidFill>
                    <a:srgbClr val="014040"/>
                  </a:solidFill>
                  <a:effectLst/>
                  <a:uLnTx/>
                  <a:uFillTx/>
                  <a:latin typeface="Arial" panose="020B0604020202020204" pitchFamily="34" charset="0"/>
                  <a:ea typeface="+mn-ea"/>
                  <a:cs typeface="+mn-cs"/>
                </a:endParaRPr>
              </a:p>
            </p:txBody>
          </p:sp>
        </mc:Choice>
        <mc:Fallback xmlns="">
          <p:sp>
            <p:nvSpPr>
              <p:cNvPr id="6" name="Rectangle 5"/>
              <p:cNvSpPr>
                <a:spLocks noRot="1" noChangeAspect="1" noMove="1" noResize="1" noEditPoints="1" noAdjustHandles="1" noChangeArrowheads="1" noChangeShapeType="1" noTextEdit="1"/>
              </p:cNvSpPr>
              <p:nvPr/>
            </p:nvSpPr>
            <p:spPr>
              <a:xfrm>
                <a:off x="5763126" y="82540"/>
                <a:ext cx="12220074" cy="1708160"/>
              </a:xfrm>
              <a:prstGeom prst="rect">
                <a:avLst/>
              </a:prstGeom>
              <a:blipFill>
                <a:blip r:embed="rId5"/>
                <a:stretch>
                  <a:fillRect l="-1446" r="-1446" b="-6429"/>
                </a:stretch>
              </a:blipFill>
            </p:spPr>
            <p:txBody>
              <a:bodyPr/>
              <a:lstStyle/>
              <a:p>
                <a:r>
                  <a:rPr lang="en-US">
                    <a:noFill/>
                  </a:rPr>
                  <a:t> </a:t>
                </a:r>
              </a:p>
            </p:txBody>
          </p:sp>
        </mc:Fallback>
      </mc:AlternateContent>
      <p:sp>
        <p:nvSpPr>
          <p:cNvPr id="14" name="Rectangle 13"/>
          <p:cNvSpPr/>
          <p:nvPr/>
        </p:nvSpPr>
        <p:spPr>
          <a:xfrm>
            <a:off x="2367250" y="2744569"/>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5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500" b="1" i="1" u="sng" strike="noStrike" kern="1200" cap="none" spc="0" normalizeH="0" baseline="0" noProof="0" dirty="0">
              <a:ln>
                <a:noFill/>
              </a:ln>
              <a:solidFill>
                <a:srgbClr val="C00000"/>
              </a:solidFill>
              <a:effectLst/>
              <a:uLnTx/>
              <a:uFillTx/>
              <a:latin typeface="Calibri"/>
              <a:ea typeface="+mn-ea"/>
              <a:cs typeface="Arial"/>
              <a:sym typeface="Arial"/>
            </a:endParaRPr>
          </a:p>
        </p:txBody>
      </p:sp>
      <p:pic>
        <p:nvPicPr>
          <p:cNvPr id="9" name="Picture 8"/>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40000"/>
                    </a14:imgEffect>
                  </a14:imgLayer>
                </a14:imgProps>
              </a:ext>
            </a:extLst>
          </a:blip>
          <a:stretch>
            <a:fillRect/>
          </a:stretch>
        </p:blipFill>
        <p:spPr>
          <a:xfrm>
            <a:off x="807412" y="4210623"/>
            <a:ext cx="5742000" cy="5629726"/>
          </a:xfrm>
          <a:prstGeom prst="rect">
            <a:avLst/>
          </a:prstGeom>
        </p:spPr>
      </p:pic>
      <mc:AlternateContent xmlns:mc="http://schemas.openxmlformats.org/markup-compatibility/2006" xmlns:a14="http://schemas.microsoft.com/office/drawing/2010/main">
        <mc:Choice Requires="a14">
          <p:sp>
            <p:nvSpPr>
              <p:cNvPr id="15" name="Rectangle 14"/>
              <p:cNvSpPr/>
              <p:nvPr/>
            </p:nvSpPr>
            <p:spPr>
              <a:xfrm>
                <a:off x="7271348" y="2809594"/>
                <a:ext cx="10360033" cy="7363106"/>
              </a:xfrm>
              <a:prstGeom prst="rect">
                <a:avLst/>
              </a:prstGeom>
            </p:spPr>
            <p:txBody>
              <a:bodyPr wrap="square">
                <a:spAutoFit/>
              </a:bodyPr>
              <a:lstStyle/>
              <a:p>
                <a:pPr algn="just">
                  <a:lnSpc>
                    <a:spcPct val="150000"/>
                  </a:lnSpc>
                </a:pPr>
                <a:r>
                  <a:rPr lang="en-US" sz="3500" kern="0">
                    <a:solidFill>
                      <a:srgbClr val="000000"/>
                    </a:solidFill>
                    <a:latin typeface="Arial" panose="020B0604020202020204" pitchFamily="34" charset="0"/>
                    <a:ea typeface="Times New Roman" panose="02020603050405020304" pitchFamily="18" charset="0"/>
                    <a:cs typeface="Arial" panose="020B0604020202020204" pitchFamily="34" charset="0"/>
                  </a:rPr>
                  <a:t>Kẻ </a:t>
                </a:r>
                <a14:m>
                  <m:oMath xmlns:m="http://schemas.openxmlformats.org/officeDocument/2006/math">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𝑂𝐸</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𝐶𝐷</m:t>
                    </m:r>
                    <m:r>
                      <a:rPr lang="en-US" sz="3500" b="0" i="1" kern="0" smtClea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35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Ta có: </a:t>
                </a:r>
                <a14:m>
                  <m:oMath xmlns:m="http://schemas.openxmlformats.org/officeDocument/2006/math">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𝐶𝐷</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𝑆𝑂𝐸</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14:m>
                  <m:oMathPara xmlns:m="http://schemas.openxmlformats.org/officeDocument/2006/math">
                    <m:oMathParaPr>
                      <m:jc m:val="centerGroup"/>
                    </m:oMathParaPr>
                    <m:oMath xmlns:m="http://schemas.openxmlformats.org/officeDocument/2006/math">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 </m:t>
                      </m:r>
                      <m:d>
                        <m:dPr>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d>
                            <m:dPr>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𝑆𝐶𝐷</m:t>
                              </m:r>
                            </m:e>
                          </m:d>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𝐴𝐵𝐶𝐷</m:t>
                              </m:r>
                            </m:e>
                          </m:d>
                        </m:e>
                      </m:d>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𝑆𝐸</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𝑂𝐸</m:t>
                          </m:r>
                        </m:e>
                      </m:d>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𝑆𝐸𝑂</m:t>
                          </m:r>
                        </m:e>
                      </m:acc>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45</m:t>
                          </m:r>
                        </m:e>
                        <m:sup>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𝑜</m:t>
                          </m:r>
                        </m:sup>
                      </m:sSup>
                    </m:oMath>
                  </m:oMathPara>
                </a14:m>
                <a:endPar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vi-VN" sz="3500" kern="100">
                    <a:solidFill>
                      <a:srgbClr val="000000"/>
                    </a:solidFill>
                    <a:ea typeface="Calibri" panose="020F0502020204030204" pitchFamily="34" charset="0"/>
                    <a:cs typeface="Times New Roman" panose="02020603050405020304" pitchFamily="18" charset="0"/>
                  </a:rPr>
                  <a:t>Xét tam giác </a:t>
                </a:r>
                <a14:m>
                  <m:oMath xmlns:m="http://schemas.openxmlformats.org/officeDocument/2006/math">
                    <m:r>
                      <a:rPr lang="en-US" sz="35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m:t>
                    </m:r>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𝐶𝐷</m:t>
                    </m:r>
                  </m:oMath>
                </a14:m>
                <a:r>
                  <a:rPr lang="vi-VN" sz="3500" kern="100">
                    <a:solidFill>
                      <a:srgbClr val="000000"/>
                    </a:solidFill>
                    <a:ea typeface="Calibri" panose="020F0502020204030204" pitchFamily="34" charset="0"/>
                    <a:cs typeface="Times New Roman" panose="02020603050405020304" pitchFamily="18" charset="0"/>
                  </a:rPr>
                  <a:t>, có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𝑂𝐸</m:t>
                    </m:r>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 // </m:t>
                    </m:r>
                    <m:r>
                      <a:rPr lang="en-US" sz="35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𝐴𝐷</m:t>
                    </m:r>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 </m:t>
                    </m:r>
                  </m:oMath>
                </a14:m>
                <a:r>
                  <a:rPr lang="vi-VN" sz="3500" kern="100">
                    <a:solidFill>
                      <a:srgbClr val="000000"/>
                    </a:solidFill>
                    <a:ea typeface="Calibri" panose="020F0502020204030204" pitchFamily="34" charset="0"/>
                    <a:cs typeface="Times New Roman" panose="02020603050405020304" pitchFamily="18" charset="0"/>
                  </a:rPr>
                  <a:t>(vì cùng vuông góc với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𝐶𝐷</m:t>
                    </m:r>
                  </m:oMath>
                </a14:m>
                <a:r>
                  <a:rPr lang="vi-VN" sz="3500" kern="100">
                    <a:solidFill>
                      <a:srgbClr val="000000"/>
                    </a:solidFill>
                    <a:ea typeface="Calibri" panose="020F0502020204030204" pitchFamily="34" charset="0"/>
                    <a:cs typeface="Times New Roman" panose="02020603050405020304" pitchFamily="18" charset="0"/>
                  </a:rPr>
                  <a:t>), mà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𝑂</m:t>
                    </m:r>
                  </m:oMath>
                </a14:m>
                <a:r>
                  <a:rPr lang="vi-VN" sz="3500" kern="100">
                    <a:solidFill>
                      <a:srgbClr val="000000"/>
                    </a:solidFill>
                    <a:ea typeface="Calibri" panose="020F0502020204030204" pitchFamily="34" charset="0"/>
                    <a:cs typeface="Times New Roman" panose="02020603050405020304" pitchFamily="18" charset="0"/>
                  </a:rPr>
                  <a:t> là trung điểm của</a:t>
                </a:r>
                <a:r>
                  <a:rPr lang="en-US" sz="3500" kern="100">
                    <a:solidFill>
                      <a:srgbClr val="000000"/>
                    </a:solidFill>
                    <a:ea typeface="Calibri" panose="020F0502020204030204" pitchFamily="34" charset="0"/>
                    <a:cs typeface="Times New Roman" panose="02020603050405020304" pitchFamily="18" charset="0"/>
                  </a:rPr>
                  <a:t> </a:t>
                </a:r>
                <a14:m>
                  <m:oMath xmlns:m="http://schemas.openxmlformats.org/officeDocument/2006/math">
                    <m:r>
                      <a:rPr lang="en-US" sz="35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m:t>
                    </m:r>
                    <m:r>
                      <a:rPr lang="vi-VN" sz="35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𝐶</m:t>
                    </m:r>
                  </m:oMath>
                </a14:m>
                <a:r>
                  <a:rPr lang="en-US" sz="3500" kern="100">
                    <a:solidFill>
                      <a:srgbClr val="000000"/>
                    </a:solidFill>
                    <a:ea typeface="Calibri" panose="020F0502020204030204" pitchFamily="34" charset="0"/>
                    <a:cs typeface="Times New Roman" panose="02020603050405020304" pitchFamily="18" charset="0"/>
                  </a:rPr>
                  <a:t> </a:t>
                </a:r>
                <a:r>
                  <a:rPr lang="vi-VN" sz="3500" kern="100">
                    <a:solidFill>
                      <a:srgbClr val="000000"/>
                    </a:solidFill>
                    <a:ea typeface="Calibri" panose="020F0502020204030204" pitchFamily="34" charset="0"/>
                    <a:cs typeface="Times New Roman" panose="02020603050405020304" pitchFamily="18" charset="0"/>
                  </a:rPr>
                  <a:t>nên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𝐸</m:t>
                    </m:r>
                  </m:oMath>
                </a14:m>
                <a:r>
                  <a:rPr lang="vi-VN" sz="3500" kern="100">
                    <a:solidFill>
                      <a:srgbClr val="000000"/>
                    </a:solidFill>
                    <a:ea typeface="Calibri" panose="020F0502020204030204" pitchFamily="34" charset="0"/>
                    <a:cs typeface="Times New Roman" panose="02020603050405020304" pitchFamily="18" charset="0"/>
                  </a:rPr>
                  <a:t> là trung điểm của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𝐶𝐷</m:t>
                    </m:r>
                  </m:oMath>
                </a14:m>
                <a:r>
                  <a:rPr lang="vi-VN" sz="3500" kern="100">
                    <a:solidFill>
                      <a:srgbClr val="000000"/>
                    </a:solidFill>
                    <a:ea typeface="Calibri" panose="020F0502020204030204" pitchFamily="34" charset="0"/>
                    <a:cs typeface="Times New Roman" panose="02020603050405020304" pitchFamily="18" charset="0"/>
                  </a:rPr>
                  <a:t>, do đó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𝑂𝐸</m:t>
                    </m:r>
                  </m:oMath>
                </a14:m>
                <a:r>
                  <a:rPr lang="vi-VN" sz="3500" kern="100">
                    <a:solidFill>
                      <a:srgbClr val="000000"/>
                    </a:solidFill>
                    <a:ea typeface="Calibri" panose="020F0502020204030204" pitchFamily="34" charset="0"/>
                    <a:cs typeface="Times New Roman" panose="02020603050405020304" pitchFamily="18" charset="0"/>
                  </a:rPr>
                  <a:t> là đường trung bình của tam giác </a:t>
                </a:r>
                <a14:m>
                  <m:oMath xmlns:m="http://schemas.openxmlformats.org/officeDocument/2006/math">
                    <m:r>
                      <a:rPr lang="en-US" sz="35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m:t>
                    </m:r>
                    <m:r>
                      <a:rPr lang="vi-VN" sz="35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𝐶𝐷</m:t>
                    </m:r>
                    <m:r>
                      <a:rPr lang="en-US" sz="35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𝑂𝐸</m:t>
                    </m:r>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𝐴𝐷</m:t>
                        </m:r>
                      </m:num>
                      <m:den>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 </m:t>
                    </m:r>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𝑐𝑚</m:t>
                    </m:r>
                  </m:oMath>
                </a14:m>
                <a:endPar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14:m>
                  <m:oMathPara xmlns:m="http://schemas.openxmlformats.org/officeDocument/2006/math">
                    <m:oMathParaPr>
                      <m:jc m:val="left"/>
                    </m:oMathParaPr>
                    <m:oMath xmlns:m="http://schemas.openxmlformats.org/officeDocument/2006/math">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𝑆𝑂</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𝑂𝐸</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func>
                        <m:funcPr>
                          <m:ctrlP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funcPr>
                        <m:fName>
                          <m:r>
                            <m:rPr>
                              <m:sty m:val="p"/>
                            </m:rPr>
                            <a:rPr lang="en-US" sz="3500"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tan</m:t>
                          </m:r>
                        </m:fName>
                        <m:e>
                          <m:acc>
                            <m:accPr>
                              <m:chr m:val="̂"/>
                              <m:ctrlP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3500" i="1" ker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𝑆𝐸𝑂</m:t>
                              </m:r>
                            </m:e>
                          </m:acc>
                        </m:e>
                      </m:func>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m:t>
                      </m:r>
                      <m:func>
                        <m:funcPr>
                          <m:ctrlP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funcPr>
                        <m:fName>
                          <m:r>
                            <m:rPr>
                              <m:sty m:val="p"/>
                            </m:rPr>
                            <a:rPr lang="en-US" sz="3500"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tan</m:t>
                          </m:r>
                        </m:fName>
                        <m:e>
                          <m:sSup>
                            <m:sSupPr>
                              <m:ctrlP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45</m:t>
                              </m:r>
                            </m:e>
                            <m:sup>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𝑜</m:t>
                              </m:r>
                            </m:sup>
                          </m:sSup>
                        </m:e>
                      </m:func>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 </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𝑐𝑚</m:t>
                      </m:r>
                    </m:oMath>
                  </m:oMathPara>
                </a14:m>
                <a:endPar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14:m>
                  <m:oMath xmlns:m="http://schemas.openxmlformats.org/officeDocument/2006/math">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𝑉</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m:t>
                    </m:r>
                    <m:f>
                      <m:fPr>
                        <m:ctrlP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num>
                      <m:den>
                        <m: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den>
                    </m:f>
                    <m: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sSubPr>
                      <m:e>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𝑆</m:t>
                        </m:r>
                      </m:e>
                      <m:sub>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𝐴𝐵𝐶𝐷</m:t>
                        </m:r>
                      </m:sub>
                    </m:sSub>
                    <m:r>
                      <a:rPr lang="en-US" sz="3600"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fr-FR" sz="36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t>𝑆𝑂</m:t>
                    </m:r>
                    <m:r>
                      <a:rPr lang="en-US" sz="3600" b="0" i="1" kern="100"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f>
                      <m:fPr>
                        <m:ctrlP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1</m:t>
                        </m:r>
                      </m:num>
                      <m:den>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m:t>
                        </m:r>
                      </m:den>
                    </m:f>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.36</m:t>
                    </m:r>
                    <m:r>
                      <a:rPr lang="en-US" sz="3500" b="0" i="1" kern="100" smtClean="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 </m:t>
                    </m:r>
                    <m:r>
                      <a:rPr lang="en-US" sz="35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3</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=36 </m:t>
                    </m:r>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𝑐</m:t>
                    </m:r>
                    <m:sSup>
                      <m:sSupPr>
                        <m:ctrlP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𝑚</m:t>
                        </m:r>
                      </m:e>
                      <m:sup>
                        <m:r>
                          <a:rPr lang="en-US" sz="3500" i="1" kern="100">
                            <a:solidFill>
                              <a:srgbClr val="000000"/>
                            </a:solidFill>
                            <a:effectLst/>
                            <a:latin typeface="Cambria Math" panose="02040503050406030204" pitchFamily="18" charset="0"/>
                            <a:ea typeface="Malgun Gothic" panose="020B0503020000020004" pitchFamily="34" charset="-127"/>
                            <a:cs typeface="Times New Roman" panose="02020603050405020304" pitchFamily="18" charset="0"/>
                          </a:rPr>
                          <m:t>3</m:t>
                        </m:r>
                      </m:sup>
                    </m:sSup>
                  </m:oMath>
                </a14:m>
                <a:r>
                  <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5" name="Rectangle 14"/>
              <p:cNvSpPr>
                <a:spLocks noRot="1" noChangeAspect="1" noMove="1" noResize="1" noEditPoints="1" noAdjustHandles="1" noChangeArrowheads="1" noChangeShapeType="1" noTextEdit="1"/>
              </p:cNvSpPr>
              <p:nvPr/>
            </p:nvSpPr>
            <p:spPr>
              <a:xfrm>
                <a:off x="7271348" y="2809594"/>
                <a:ext cx="10360033" cy="7363106"/>
              </a:xfrm>
              <a:prstGeom prst="rect">
                <a:avLst/>
              </a:prstGeom>
              <a:blipFill>
                <a:blip r:embed="rId8"/>
                <a:stretch>
                  <a:fillRect l="-1766" r="-1707"/>
                </a:stretch>
              </a:blipFill>
            </p:spPr>
            <p:txBody>
              <a:bodyPr/>
              <a:lstStyle/>
              <a:p>
                <a:r>
                  <a:rPr lang="en-US">
                    <a:noFill/>
                  </a:rPr>
                  <a:t> </a:t>
                </a:r>
              </a:p>
            </p:txBody>
          </p:sp>
        </mc:Fallback>
      </mc:AlternateContent>
    </p:spTree>
    <p:extLst>
      <p:ext uri="{BB962C8B-B14F-4D97-AF65-F5344CB8AC3E}">
        <p14:creationId xmlns:p14="http://schemas.microsoft.com/office/powerpoint/2010/main" val="3536252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up)">
                                      <p:cBhvr>
                                        <p:cTn id="7" dur="500"/>
                                        <p:tgtEl>
                                          <p:spTgt spid="15">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wipe(up)">
                                      <p:cBhvr>
                                        <p:cTn id="10" dur="500"/>
                                        <p:tgtEl>
                                          <p:spTgt spid="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15" dur="500"/>
                                        <p:tgtEl>
                                          <p:spTgt spid="1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5">
                                            <p:txEl>
                                              <p:pRg st="3" end="3"/>
                                            </p:txEl>
                                          </p:spTgt>
                                        </p:tgtEl>
                                        <p:attrNameLst>
                                          <p:attrName>style.visibility</p:attrName>
                                        </p:attrNameLst>
                                      </p:cBhvr>
                                      <p:to>
                                        <p:strVal val="visible"/>
                                      </p:to>
                                    </p:set>
                                    <p:animEffect transition="in" filter="barn(inVertical)">
                                      <p:cBhvr>
                                        <p:cTn id="20" dur="500"/>
                                        <p:tgtEl>
                                          <p:spTgt spid="1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5">
                                            <p:txEl>
                                              <p:pRg st="4" end="4"/>
                                            </p:txEl>
                                          </p:spTgt>
                                        </p:tgtEl>
                                        <p:attrNameLst>
                                          <p:attrName>style.visibility</p:attrName>
                                        </p:attrNameLst>
                                      </p:cBhvr>
                                      <p:to>
                                        <p:strVal val="visible"/>
                                      </p:to>
                                    </p:set>
                                    <p:animEffect transition="in" filter="wipe(left)">
                                      <p:cBhvr>
                                        <p:cTn id="25"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26858"/>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pic>
        <p:nvPicPr>
          <p:cNvPr id="6" name="Picture 5"/>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6305428" y="612152"/>
            <a:ext cx="1371715" cy="426756"/>
          </a:xfrm>
          <a:prstGeom prst="rect">
            <a:avLst/>
          </a:prstGeom>
        </p:spPr>
      </p:pic>
      <p:sp>
        <p:nvSpPr>
          <p:cNvPr id="10" name="Google Shape;3331;p61"/>
          <p:cNvSpPr txBox="1"/>
          <p:nvPr/>
        </p:nvSpPr>
        <p:spPr>
          <a:xfrm flipH="1">
            <a:off x="781230" y="612152"/>
            <a:ext cx="5141496" cy="1014340"/>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7.31 (</a:t>
            </a:r>
            <a:r>
              <a:rPr kumimoji="0" lang="fr-FR" sz="3700" b="1" i="0" u="none" strike="noStrike" kern="0" cap="none" spc="0" normalizeH="0" baseline="0" noProof="0" dirty="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SGK </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
        <p:nvSpPr>
          <p:cNvPr id="14" name="Rectangle 13"/>
          <p:cNvSpPr/>
          <p:nvPr/>
        </p:nvSpPr>
        <p:spPr>
          <a:xfrm>
            <a:off x="990600" y="3669640"/>
            <a:ext cx="1080744" cy="661720"/>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4" name="Rectangle 3"/>
              <p:cNvSpPr/>
              <p:nvPr/>
            </p:nvSpPr>
            <p:spPr>
              <a:xfrm>
                <a:off x="671164" y="1712774"/>
                <a:ext cx="17001968" cy="1754326"/>
              </a:xfrm>
              <a:prstGeom prst="rect">
                <a:avLst/>
              </a:prstGeom>
            </p:spPr>
            <p:txBody>
              <a:bodyPr wrap="square">
                <a:spAutoFit/>
              </a:bodyPr>
              <a:lstStyle/>
              <a:p>
                <a:pPr>
                  <a:lnSpc>
                    <a:spcPct val="150000"/>
                  </a:lnSpc>
                </a:pPr>
                <a:r>
                  <a:rPr lang="en-US" sz="3600">
                    <a:solidFill>
                      <a:srgbClr val="000000"/>
                    </a:solidFill>
                    <a:latin typeface="+mj-lt"/>
                  </a:rPr>
                  <a:t>Cho khối lăng trụ </a:t>
                </a:r>
                <a14:m>
                  <m:oMath xmlns:m="http://schemas.openxmlformats.org/officeDocument/2006/math">
                    <m:r>
                      <a:rPr lang="en-US" sz="3600" i="1" smtClean="0">
                        <a:solidFill>
                          <a:srgbClr val="000000"/>
                        </a:solidFill>
                        <a:latin typeface="Cambria Math" panose="02040503050406030204" pitchFamily="18" charset="0"/>
                      </a:rPr>
                      <m:t>𝐴𝐵𝐶</m:t>
                    </m:r>
                    <m:r>
                      <a:rPr lang="en-US" sz="3600" i="1" smtClean="0">
                        <a:solidFill>
                          <a:srgbClr val="000000"/>
                        </a:solidFill>
                        <a:latin typeface="Cambria Math" panose="02040503050406030204" pitchFamily="18" charset="0"/>
                      </a:rPr>
                      <m:t>.</m:t>
                    </m:r>
                    <m:r>
                      <a:rPr lang="en-US" sz="3600" i="1" smtClean="0">
                        <a:solidFill>
                          <a:srgbClr val="000000"/>
                        </a:solidFill>
                        <a:latin typeface="Cambria Math" panose="02040503050406030204" pitchFamily="18" charset="0"/>
                      </a:rPr>
                      <m:t>𝐴</m:t>
                    </m:r>
                    <m:r>
                      <a:rPr lang="en-US" sz="3600" i="1" smtClean="0">
                        <a:solidFill>
                          <a:srgbClr val="000000"/>
                        </a:solidFill>
                        <a:latin typeface="Cambria Math" panose="02040503050406030204" pitchFamily="18" charset="0"/>
                      </a:rPr>
                      <m:t>′</m:t>
                    </m:r>
                    <m:r>
                      <a:rPr lang="en-US" sz="3600" i="1" smtClean="0">
                        <a:solidFill>
                          <a:srgbClr val="000000"/>
                        </a:solidFill>
                        <a:latin typeface="Cambria Math" panose="02040503050406030204" pitchFamily="18" charset="0"/>
                      </a:rPr>
                      <m:t>𝐵</m:t>
                    </m:r>
                    <m:r>
                      <a:rPr lang="en-US" sz="3600" i="1" smtClean="0">
                        <a:solidFill>
                          <a:srgbClr val="000000"/>
                        </a:solidFill>
                        <a:latin typeface="Cambria Math" panose="02040503050406030204" pitchFamily="18" charset="0"/>
                      </a:rPr>
                      <m:t>′</m:t>
                    </m:r>
                    <m:r>
                      <a:rPr lang="en-US" sz="3600" i="1" smtClean="0">
                        <a:solidFill>
                          <a:srgbClr val="000000"/>
                        </a:solidFill>
                        <a:latin typeface="Cambria Math" panose="02040503050406030204" pitchFamily="18" charset="0"/>
                      </a:rPr>
                      <m:t>𝐶</m:t>
                    </m:r>
                    <m:r>
                      <a:rPr lang="en-US" sz="3600" i="1" smtClean="0">
                        <a:solidFill>
                          <a:srgbClr val="000000"/>
                        </a:solidFill>
                        <a:latin typeface="Cambria Math" panose="02040503050406030204" pitchFamily="18" charset="0"/>
                      </a:rPr>
                      <m:t>′</m:t>
                    </m:r>
                  </m:oMath>
                </a14:m>
                <a:r>
                  <a:rPr lang="en-US" sz="3600">
                    <a:solidFill>
                      <a:srgbClr val="000000"/>
                    </a:solidFill>
                    <a:latin typeface="+mj-lt"/>
                  </a:rPr>
                  <a:t> có đáy là các tam giác đều cạnh </a:t>
                </a:r>
                <a14:m>
                  <m:oMath xmlns:m="http://schemas.openxmlformats.org/officeDocument/2006/math">
                    <m:r>
                      <a:rPr lang="en-US" sz="3600" i="1" smtClean="0">
                        <a:solidFill>
                          <a:srgbClr val="000000"/>
                        </a:solidFill>
                        <a:latin typeface="Cambria Math" panose="02040503050406030204" pitchFamily="18" charset="0"/>
                      </a:rPr>
                      <m:t>𝑎</m:t>
                    </m:r>
                    <m:r>
                      <a:rPr lang="en-US" sz="3600" i="1" smtClean="0">
                        <a:solidFill>
                          <a:srgbClr val="000000"/>
                        </a:solidFill>
                        <a:latin typeface="Cambria Math" panose="02040503050406030204" pitchFamily="18" charset="0"/>
                      </a:rPr>
                      <m:t>,  </m:t>
                    </m:r>
                    <m:sSup>
                      <m:sSupPr>
                        <m:ctrlPr>
                          <a:rPr lang="en-US" sz="3600" i="1" smtClean="0">
                            <a:solidFill>
                              <a:srgbClr val="000000"/>
                            </a:solidFill>
                            <a:latin typeface="Cambria Math" panose="02040503050406030204" pitchFamily="18" charset="0"/>
                          </a:rPr>
                        </m:ctrlPr>
                      </m:sSupPr>
                      <m:e>
                        <m:r>
                          <a:rPr lang="en-US" sz="3600" i="1" smtClean="0">
                            <a:solidFill>
                              <a:srgbClr val="000000"/>
                            </a:solidFill>
                            <a:latin typeface="Cambria Math" panose="02040503050406030204" pitchFamily="18" charset="0"/>
                          </a:rPr>
                          <m:t>𝐴</m:t>
                        </m:r>
                      </m:e>
                      <m:sup>
                        <m:r>
                          <a:rPr lang="en-US" sz="3600" i="1" smtClean="0">
                            <a:solidFill>
                              <a:srgbClr val="000000"/>
                            </a:solidFill>
                            <a:latin typeface="Cambria Math" panose="02040503050406030204" pitchFamily="18" charset="0"/>
                          </a:rPr>
                          <m:t>′</m:t>
                        </m:r>
                      </m:sup>
                    </m:sSup>
                    <m:r>
                      <a:rPr lang="en-US" sz="3600" i="1" smtClean="0">
                        <a:solidFill>
                          <a:srgbClr val="000000"/>
                        </a:solidFill>
                        <a:latin typeface="Cambria Math" panose="02040503050406030204" pitchFamily="18" charset="0"/>
                      </a:rPr>
                      <m:t>𝐴</m:t>
                    </m:r>
                    <m:r>
                      <a:rPr lang="en-US" sz="3600" i="1" smtClean="0">
                        <a:solidFill>
                          <a:srgbClr val="000000"/>
                        </a:solidFill>
                        <a:latin typeface="Cambria Math" panose="02040503050406030204" pitchFamily="18" charset="0"/>
                      </a:rPr>
                      <m:t>=</m:t>
                    </m:r>
                    <m:sSup>
                      <m:sSupPr>
                        <m:ctrlPr>
                          <a:rPr lang="en-US" sz="3600" i="1" smtClean="0">
                            <a:solidFill>
                              <a:srgbClr val="000000"/>
                            </a:solidFill>
                            <a:latin typeface="Cambria Math" panose="02040503050406030204" pitchFamily="18" charset="0"/>
                          </a:rPr>
                        </m:ctrlPr>
                      </m:sSupPr>
                      <m:e>
                        <m:r>
                          <a:rPr lang="en-US" sz="3600" i="1" smtClean="0">
                            <a:solidFill>
                              <a:srgbClr val="000000"/>
                            </a:solidFill>
                            <a:latin typeface="Cambria Math" panose="02040503050406030204" pitchFamily="18" charset="0"/>
                          </a:rPr>
                          <m:t>𝐴</m:t>
                        </m:r>
                      </m:e>
                      <m:sup>
                        <m:r>
                          <a:rPr lang="en-US" sz="3600" i="1" smtClean="0">
                            <a:solidFill>
                              <a:srgbClr val="000000"/>
                            </a:solidFill>
                            <a:latin typeface="Cambria Math" panose="02040503050406030204" pitchFamily="18" charset="0"/>
                          </a:rPr>
                          <m:t>′</m:t>
                        </m:r>
                      </m:sup>
                    </m:sSup>
                    <m:r>
                      <a:rPr lang="en-US" sz="3600" i="1" smtClean="0">
                        <a:solidFill>
                          <a:srgbClr val="000000"/>
                        </a:solidFill>
                        <a:latin typeface="Cambria Math" panose="02040503050406030204" pitchFamily="18" charset="0"/>
                      </a:rPr>
                      <m:t>𝐵</m:t>
                    </m:r>
                    <m:r>
                      <a:rPr lang="en-US" sz="3600" i="1" smtClean="0">
                        <a:solidFill>
                          <a:srgbClr val="000000"/>
                        </a:solidFill>
                        <a:latin typeface="Cambria Math" panose="02040503050406030204" pitchFamily="18" charset="0"/>
                      </a:rPr>
                      <m:t>=</m:t>
                    </m:r>
                    <m:sSup>
                      <m:sSupPr>
                        <m:ctrlPr>
                          <a:rPr lang="en-US" sz="3600" i="1" smtClean="0">
                            <a:solidFill>
                              <a:srgbClr val="000000"/>
                            </a:solidFill>
                            <a:latin typeface="Cambria Math" panose="02040503050406030204" pitchFamily="18" charset="0"/>
                          </a:rPr>
                        </m:ctrlPr>
                      </m:sSupPr>
                      <m:e>
                        <m:r>
                          <a:rPr lang="en-US" sz="3600" i="1" smtClean="0">
                            <a:solidFill>
                              <a:srgbClr val="000000"/>
                            </a:solidFill>
                            <a:latin typeface="Cambria Math" panose="02040503050406030204" pitchFamily="18" charset="0"/>
                          </a:rPr>
                          <m:t>𝐴</m:t>
                        </m:r>
                      </m:e>
                      <m:sup>
                        <m:r>
                          <a:rPr lang="en-US" sz="3600" i="1" smtClean="0">
                            <a:solidFill>
                              <a:srgbClr val="000000"/>
                            </a:solidFill>
                            <a:latin typeface="Cambria Math" panose="02040503050406030204" pitchFamily="18" charset="0"/>
                          </a:rPr>
                          <m:t>′</m:t>
                        </m:r>
                      </m:sup>
                    </m:sSup>
                    <m:r>
                      <a:rPr lang="en-US" sz="3600" i="1" smtClean="0">
                        <a:solidFill>
                          <a:srgbClr val="000000"/>
                        </a:solidFill>
                        <a:latin typeface="Cambria Math" panose="02040503050406030204" pitchFamily="18" charset="0"/>
                      </a:rPr>
                      <m:t>𝐶</m:t>
                    </m:r>
                  </m:oMath>
                </a14:m>
                <a:endParaRPr lang="en-US" sz="3600" i="1">
                  <a:solidFill>
                    <a:srgbClr val="000000"/>
                  </a:solidFill>
                  <a:latin typeface="Cambria Math" panose="02040503050406030204" pitchFamily="18" charset="0"/>
                </a:endParaRPr>
              </a:p>
              <a:p>
                <a:pPr>
                  <a:lnSpc>
                    <a:spcPct val="150000"/>
                  </a:lnSpc>
                </a:pPr>
                <a14:m>
                  <m:oMath xmlns:m="http://schemas.openxmlformats.org/officeDocument/2006/math">
                    <m:r>
                      <a:rPr lang="en-US" sz="3600" i="1" smtClean="0">
                        <a:solidFill>
                          <a:srgbClr val="000000"/>
                        </a:solidFill>
                        <a:latin typeface="Cambria Math" panose="02040503050406030204" pitchFamily="18" charset="0"/>
                      </a:rPr>
                      <m:t>=</m:t>
                    </m:r>
                    <m:r>
                      <a:rPr lang="en-US" sz="3600" i="1" smtClean="0">
                        <a:solidFill>
                          <a:srgbClr val="000000"/>
                        </a:solidFill>
                        <a:latin typeface="Cambria Math" panose="02040503050406030204" pitchFamily="18" charset="0"/>
                      </a:rPr>
                      <m:t>𝑏</m:t>
                    </m:r>
                  </m:oMath>
                </a14:m>
                <a:r>
                  <a:rPr lang="en-US" sz="3600">
                    <a:solidFill>
                      <a:srgbClr val="000000"/>
                    </a:solidFill>
                    <a:latin typeface="+mj-lt"/>
                  </a:rPr>
                  <a:t>. Tính thể tích của khối lăng trụ.</a:t>
                </a:r>
                <a:endParaRPr lang="en-US" sz="3600">
                  <a:latin typeface="+mj-lt"/>
                </a:endParaRPr>
              </a:p>
            </p:txBody>
          </p:sp>
        </mc:Choice>
        <mc:Fallback xmlns="">
          <p:sp>
            <p:nvSpPr>
              <p:cNvPr id="4" name="Rectangle 3"/>
              <p:cNvSpPr>
                <a:spLocks noRot="1" noChangeAspect="1" noMove="1" noResize="1" noEditPoints="1" noAdjustHandles="1" noChangeArrowheads="1" noChangeShapeType="1" noTextEdit="1"/>
              </p:cNvSpPr>
              <p:nvPr/>
            </p:nvSpPr>
            <p:spPr>
              <a:xfrm>
                <a:off x="671164" y="1712774"/>
                <a:ext cx="17001968" cy="1754326"/>
              </a:xfrm>
              <a:prstGeom prst="rect">
                <a:avLst/>
              </a:prstGeom>
              <a:blipFill>
                <a:blip r:embed="rId6"/>
                <a:stretch>
                  <a:fillRect l="-1076" b="-6250"/>
                </a:stretch>
              </a:blipFill>
            </p:spPr>
            <p:txBody>
              <a:bodyPr/>
              <a:lstStyle/>
              <a:p>
                <a:r>
                  <a:rPr lang="en-US">
                    <a:noFill/>
                  </a:rPr>
                  <a:t> </a:t>
                </a:r>
              </a:p>
            </p:txBody>
          </p:sp>
        </mc:Fallback>
      </mc:AlternateContent>
      <p:pic>
        <p:nvPicPr>
          <p:cNvPr id="5" name="Picture 4"/>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Lst>
          </a:blip>
          <a:stretch>
            <a:fillRect/>
          </a:stretch>
        </p:blipFill>
        <p:spPr>
          <a:xfrm>
            <a:off x="748861" y="4533900"/>
            <a:ext cx="5278390" cy="5103415"/>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6600909" y="3704693"/>
                <a:ext cx="10820400" cy="5078313"/>
              </a:xfrm>
              <a:prstGeom prst="rect">
                <a:avLst/>
              </a:prstGeom>
            </p:spPr>
            <p:txBody>
              <a:bodyPr wrap="square">
                <a:spAutoFit/>
              </a:bodyPr>
              <a:lstStyle/>
              <a:p>
                <a:pPr algn="just">
                  <a:lnSpc>
                    <a:spcPct val="150000"/>
                  </a:lnSpc>
                </a:pPr>
                <a:r>
                  <a:rPr lang="en-US" sz="3600" kern="0">
                    <a:solidFill>
                      <a:srgbClr val="000000"/>
                    </a:solidFill>
                    <a:latin typeface="Arial" panose="020B0604020202020204" pitchFamily="34" charset="0"/>
                    <a:ea typeface="Times New Roman" panose="02020603050405020304" pitchFamily="18" charset="0"/>
                    <a:cs typeface="Arial" panose="020B0604020202020204" pitchFamily="34" charset="0"/>
                  </a:rPr>
                  <a:t>Vì hình chóp </a:t>
                </a:r>
                <a14:m>
                  <m:oMath xmlns:m="http://schemas.openxmlformats.org/officeDocument/2006/math">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b="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𝐴𝐵𝐶</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 </m:t>
                    </m:r>
                  </m:oMath>
                </a14:m>
                <a:r>
                  <a:rPr lang="en-US" sz="3600" kern="0">
                    <a:solidFill>
                      <a:srgbClr val="000000"/>
                    </a:solidFill>
                    <a:latin typeface="Arial" panose="020B0604020202020204" pitchFamily="34" charset="0"/>
                    <a:ea typeface="Times New Roman" panose="02020603050405020304" pitchFamily="18" charset="0"/>
                    <a:cs typeface="Arial" panose="020B0604020202020204" pitchFamily="34" charset="0"/>
                  </a:rPr>
                  <a:t>có </a:t>
                </a:r>
                <a14:m>
                  <m:oMath xmlns:m="http://schemas.openxmlformats.org/officeDocument/2006/math">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 = </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𝐵</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 = </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𝐶</m:t>
                    </m:r>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 </m:t>
                    </m:r>
                  </m:oMath>
                </a14:m>
                <a:r>
                  <a:rPr lang="en-US" sz="3600" kern="0">
                    <a:solidFill>
                      <a:srgbClr val="000000"/>
                    </a:solidFill>
                    <a:latin typeface="Arial" panose="020B0604020202020204" pitchFamily="34" charset="0"/>
                    <a:ea typeface="Times New Roman" panose="02020603050405020304" pitchFamily="18" charset="0"/>
                    <a:cs typeface="Arial" panose="020B0604020202020204" pitchFamily="34" charset="0"/>
                  </a:rPr>
                  <a:t>và đáy </a:t>
                </a:r>
                <a14:m>
                  <m:oMath xmlns:m="http://schemas.openxmlformats.org/officeDocument/2006/math">
                    <m:r>
                      <a:rPr lang="en-US" sz="3600" i="1" kern="0" smtClean="0">
                        <a:solidFill>
                          <a:srgbClr val="000000"/>
                        </a:solidFill>
                        <a:latin typeface="Cambria Math" panose="02040503050406030204" pitchFamily="18" charset="0"/>
                        <a:ea typeface="Times New Roman" panose="02020603050405020304" pitchFamily="18" charset="0"/>
                        <a:cs typeface="Arial" panose="020B0604020202020204" pitchFamily="34" charset="0"/>
                      </a:rPr>
                      <m:t>𝐴𝐵𝐶</m:t>
                    </m:r>
                  </m:oMath>
                </a14:m>
                <a:r>
                  <a:rPr lang="en-US" sz="3600" kern="0">
                    <a:solidFill>
                      <a:srgbClr val="000000"/>
                    </a:solidFill>
                    <a:latin typeface="Arial" panose="020B0604020202020204" pitchFamily="34" charset="0"/>
                    <a:ea typeface="Times New Roman" panose="02020603050405020304" pitchFamily="18" charset="0"/>
                    <a:cs typeface="Arial" panose="020B0604020202020204" pitchFamily="34" charset="0"/>
                  </a:rPr>
                  <a:t> là tam giác đều nên hình chóp </a:t>
                </a:r>
                <a14:m>
                  <m:oMath xmlns:m="http://schemas.openxmlformats.org/officeDocument/2006/math">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𝐴</m:t>
                    </m:r>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m:t>
                    </m:r>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𝐴𝐵𝐶</m:t>
                    </m:r>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 </m:t>
                    </m:r>
                  </m:oMath>
                </a14:m>
                <a:r>
                  <a:rPr lang="en-US" sz="3600" kern="0">
                    <a:solidFill>
                      <a:srgbClr val="000000"/>
                    </a:solidFill>
                    <a:latin typeface="Arial" panose="020B0604020202020204" pitchFamily="34" charset="0"/>
                    <a:ea typeface="Times New Roman" panose="02020603050405020304" pitchFamily="18" charset="0"/>
                    <a:cs typeface="Arial" panose="020B0604020202020204" pitchFamily="34" charset="0"/>
                  </a:rPr>
                  <a:t>đều.</a:t>
                </a:r>
                <a:endParaRPr lang="en-US" sz="36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Gọi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𝐹</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là hình chiếu của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m:t>
                    </m:r>
                    <m:r>
                      <a:rPr lang="en-US" sz="3600" b="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trên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𝐴𝐵𝐶</m:t>
                    </m:r>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 </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nên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𝐹</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là tâm của đáy </a:t>
                </a:r>
                <a14:m>
                  <m:oMath xmlns:m="http://schemas.openxmlformats.org/officeDocument/2006/math">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𝐴𝐵𝐶</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là tam giác đều do đó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𝐹</m:t>
                    </m:r>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 </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cũng là trọng tâm của tam giác </a:t>
                </a:r>
                <a14:m>
                  <m:oMath xmlns:m="http://schemas.openxmlformats.org/officeDocument/2006/math">
                    <m:r>
                      <a:rPr lang="en-US" sz="3600" i="1" kern="0">
                        <a:solidFill>
                          <a:srgbClr val="000000"/>
                        </a:solidFill>
                        <a:latin typeface="Cambria Math" panose="02040503050406030204" pitchFamily="18" charset="0"/>
                        <a:ea typeface="Times New Roman" panose="02020603050405020304" pitchFamily="18" charset="0"/>
                        <a:cs typeface="Arial" panose="020B0604020202020204" pitchFamily="34" charset="0"/>
                      </a:rPr>
                      <m:t>𝐴𝐵𝐶</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3600" kern="1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Gọi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𝐴𝐹</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cắt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𝐵𝐶</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tại </a:t>
                </a:r>
                <a14:m>
                  <m:oMath xmlns:m="http://schemas.openxmlformats.org/officeDocument/2006/math">
                    <m:r>
                      <a:rPr lang="en-US" sz="3600" i="1" kern="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𝐷</m:t>
                    </m:r>
                  </m:oMath>
                </a14:m>
                <a:r>
                  <a:rPr lang="en-US" sz="3600" kern="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3600" kern="100">
                    <a:solidFill>
                      <a:srgbClr val="000000"/>
                    </a:solidFill>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9" name="Rectangle 8"/>
              <p:cNvSpPr>
                <a:spLocks noRot="1" noChangeAspect="1" noMove="1" noResize="1" noEditPoints="1" noAdjustHandles="1" noChangeArrowheads="1" noChangeShapeType="1" noTextEdit="1"/>
              </p:cNvSpPr>
              <p:nvPr/>
            </p:nvSpPr>
            <p:spPr>
              <a:xfrm>
                <a:off x="6600909" y="3704693"/>
                <a:ext cx="10820400" cy="5078313"/>
              </a:xfrm>
              <a:prstGeom prst="rect">
                <a:avLst/>
              </a:prstGeom>
              <a:blipFill>
                <a:blip r:embed="rId9"/>
                <a:stretch>
                  <a:fillRect l="-1746" r="-1690" b="-15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6600909" y="8665636"/>
                <a:ext cx="7449925" cy="973664"/>
              </a:xfrm>
              <a:prstGeom prst="rect">
                <a:avLst/>
              </a:prstGeom>
            </p:spPr>
            <p:txBody>
              <a:bodyPr wrap="none">
                <a:spAutoFit/>
              </a:bodyPr>
              <a:lstStyle/>
              <a:p>
                <a:r>
                  <a:rPr lang="en-US" sz="3600" kern="100">
                    <a:solidFill>
                      <a:srgbClr val="000000"/>
                    </a:solidFill>
                    <a:latin typeface="Arial" panose="020B0604020202020204" pitchFamily="34" charset="0"/>
                    <a:ea typeface="Calibri" panose="020F0502020204030204" pitchFamily="34" charset="0"/>
                    <a:cs typeface="Arial" panose="020B0604020202020204" pitchFamily="34" charset="0"/>
                  </a:rPr>
                  <a:t>Do tam giác </a:t>
                </a:r>
                <a14:m>
                  <m:oMath xmlns:m="http://schemas.openxmlformats.org/officeDocument/2006/math">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𝐴𝐵𝐶</m:t>
                    </m:r>
                  </m:oMath>
                </a14:m>
                <a:r>
                  <a:rPr lang="en-US" sz="3600" kern="100">
                    <a:solidFill>
                      <a:srgbClr val="000000"/>
                    </a:solidFill>
                    <a:latin typeface="Arial" panose="020B0604020202020204" pitchFamily="34" charset="0"/>
                    <a:ea typeface="Calibri" panose="020F0502020204030204" pitchFamily="34" charset="0"/>
                    <a:cs typeface="Arial" panose="020B0604020202020204" pitchFamily="34" charset="0"/>
                  </a:rPr>
                  <a:t> đều nên </a:t>
                </a:r>
                <a14:m>
                  <m:oMath xmlns:m="http://schemas.openxmlformats.org/officeDocument/2006/math">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𝐴𝐷</m:t>
                    </m:r>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m:t>
                    </m:r>
                    <m:f>
                      <m:fPr>
                        <m:ctrlP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ctrlPr>
                      </m:fPr>
                      <m:num>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𝑎</m:t>
                        </m:r>
                        <m:rad>
                          <m:radPr>
                            <m:degHide m:val="on"/>
                            <m:ctrlP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ctrlPr>
                          </m:radPr>
                          <m:deg/>
                          <m:e>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3</m:t>
                            </m:r>
                          </m:e>
                        </m:rad>
                      </m:num>
                      <m:den>
                        <m:r>
                          <a:rPr lang="en-US" sz="3600" i="1" kern="100">
                            <a:solidFill>
                              <a:srgbClr val="000000"/>
                            </a:solidFill>
                            <a:latin typeface="Cambria Math" panose="02040503050406030204" pitchFamily="18" charset="0"/>
                            <a:ea typeface="Calibri" panose="020F0502020204030204" pitchFamily="34" charset="0"/>
                            <a:cs typeface="Arial" panose="020B0604020202020204" pitchFamily="34" charset="0"/>
                          </a:rPr>
                          <m:t>2</m:t>
                        </m:r>
                      </m:den>
                    </m:f>
                  </m:oMath>
                </a14:m>
                <a:endParaRPr lang="en-US"/>
              </a:p>
            </p:txBody>
          </p:sp>
        </mc:Choice>
        <mc:Fallback xmlns="">
          <p:sp>
            <p:nvSpPr>
              <p:cNvPr id="13" name="Rectangle 12"/>
              <p:cNvSpPr>
                <a:spLocks noRot="1" noChangeAspect="1" noMove="1" noResize="1" noEditPoints="1" noAdjustHandles="1" noChangeArrowheads="1" noChangeShapeType="1" noTextEdit="1"/>
              </p:cNvSpPr>
              <p:nvPr/>
            </p:nvSpPr>
            <p:spPr>
              <a:xfrm>
                <a:off x="6600909" y="8665636"/>
                <a:ext cx="7449925" cy="973664"/>
              </a:xfrm>
              <a:prstGeom prst="rect">
                <a:avLst/>
              </a:prstGeom>
              <a:blipFill>
                <a:blip r:embed="rId10"/>
                <a:stretch>
                  <a:fillRect l="-2537" b="-10063"/>
                </a:stretch>
              </a:blipFill>
            </p:spPr>
            <p:txBody>
              <a:bodyPr/>
              <a:lstStyle/>
              <a:p>
                <a:r>
                  <a:rPr lang="en-US">
                    <a:noFill/>
                  </a:rPr>
                  <a:t> </a:t>
                </a:r>
              </a:p>
            </p:txBody>
          </p:sp>
        </mc:Fallback>
      </mc:AlternateContent>
    </p:spTree>
    <p:extLst>
      <p:ext uri="{BB962C8B-B14F-4D97-AF65-F5344CB8AC3E}">
        <p14:creationId xmlns:p14="http://schemas.microsoft.com/office/powerpoint/2010/main" val="3216029103"/>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randombar(horizontal)">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Effect transition="in" filter="wipe(up)">
                                      <p:cBhvr>
                                        <p:cTn id="34" dur="500"/>
                                        <p:tgtEl>
                                          <p:spTgt spid="9">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wipe(left)">
                                      <p:cBhvr>
                                        <p:cTn id="39" dur="500"/>
                                        <p:tgtEl>
                                          <p:spTgt spid="9">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4"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6" name="Google Shape;934;p40"/>
          <p:cNvSpPr txBox="1">
            <a:spLocks/>
          </p:cNvSpPr>
          <p:nvPr/>
        </p:nvSpPr>
        <p:spPr>
          <a:xfrm>
            <a:off x="-796705" y="1028700"/>
            <a:ext cx="19846705" cy="1108200"/>
          </a:xfrm>
          <a:prstGeom prst="rect">
            <a:avLst/>
          </a:prstGeom>
        </p:spPr>
        <p:txBody>
          <a:bodyPr spcFirstLastPara="1" wrap="square" lIns="91425" tIns="91425" rIns="91425" bIns="91425"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vi-VN" sz="7500" b="1">
                <a:latin typeface="+mn-lt"/>
              </a:rPr>
              <a:t>CHƯƠNG VII: QUAN HỆ VUÔNG GÓC TRONG KHÔNG GIAN</a:t>
            </a:r>
          </a:p>
        </p:txBody>
      </p:sp>
      <p:sp>
        <p:nvSpPr>
          <p:cNvPr id="7" name="Rectangle 6"/>
          <p:cNvSpPr/>
          <p:nvPr/>
        </p:nvSpPr>
        <p:spPr>
          <a:xfrm>
            <a:off x="1125647" y="5067300"/>
            <a:ext cx="16002000" cy="1710853"/>
          </a:xfrm>
          <a:prstGeom prst="rect">
            <a:avLst/>
          </a:prstGeom>
        </p:spPr>
        <p:txBody>
          <a:bodyPr wrap="square">
            <a:spAutoFit/>
          </a:bodyPr>
          <a:lstStyle/>
          <a:p>
            <a:pPr algn="ctr">
              <a:lnSpc>
                <a:spcPct val="150000"/>
              </a:lnSpc>
              <a:buClrTx/>
            </a:pPr>
            <a:r>
              <a:rPr lang="vi-VN" sz="8000" b="1">
                <a:solidFill>
                  <a:srgbClr val="C00000"/>
                </a:solidFill>
                <a:ea typeface="Maven Pro"/>
                <a:cs typeface="Maven Pro"/>
                <a:sym typeface="Maven Pro"/>
              </a:rPr>
              <a:t>BÀI 27. THỂ TÍCH </a:t>
            </a:r>
            <a:endParaRPr lang="vi-VN" sz="8000" dirty="0">
              <a:solidFill>
                <a:srgbClr val="C00000"/>
              </a:solidFill>
              <a:ea typeface="Maven Pro"/>
              <a:cs typeface="Maven Pro"/>
              <a:sym typeface="Maven Pro"/>
            </a:endParaRPr>
          </a:p>
        </p:txBody>
      </p:sp>
      <p:pic>
        <p:nvPicPr>
          <p:cNvPr id="4" name="Picture 3"/>
          <p:cNvPicPr>
            <a:picLocks noChangeAspect="1"/>
          </p:cNvPicPr>
          <p:nvPr/>
        </p:nvPicPr>
        <p:blipFill>
          <a:blip r:embed="rId4"/>
          <a:stretch>
            <a:fillRect/>
          </a:stretch>
        </p:blipFill>
        <p:spPr>
          <a:xfrm>
            <a:off x="609600" y="7658100"/>
            <a:ext cx="3456732" cy="3462828"/>
          </a:xfrm>
          <a:prstGeom prst="rect">
            <a:avLst/>
          </a:prstGeom>
        </p:spPr>
      </p:pic>
      <p:pic>
        <p:nvPicPr>
          <p:cNvPr id="9" name="Picture 8"/>
          <p:cNvPicPr>
            <a:picLocks noChangeAspect="1"/>
          </p:cNvPicPr>
          <p:nvPr/>
        </p:nvPicPr>
        <p:blipFill>
          <a:blip r:embed="rId5"/>
          <a:stretch>
            <a:fillRect/>
          </a:stretch>
        </p:blipFill>
        <p:spPr>
          <a:xfrm flipH="1">
            <a:off x="15392400" y="7758172"/>
            <a:ext cx="2160982" cy="19573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comb/>
      </p:transition>
    </mc:Choice>
    <mc:Fallback xmlns="">
      <p:transition spd="med">
        <p:comb/>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26858"/>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pic>
        <p:nvPicPr>
          <p:cNvPr id="6" name="Picture 5"/>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6305428" y="612152"/>
            <a:ext cx="1371715" cy="426756"/>
          </a:xfrm>
          <a:prstGeom prst="rect">
            <a:avLst/>
          </a:prstGeom>
        </p:spPr>
      </p:pic>
      <p:sp>
        <p:nvSpPr>
          <p:cNvPr id="10" name="Google Shape;3331;p61"/>
          <p:cNvSpPr txBox="1"/>
          <p:nvPr/>
        </p:nvSpPr>
        <p:spPr>
          <a:xfrm flipH="1">
            <a:off x="781230" y="612152"/>
            <a:ext cx="5141496" cy="1014340"/>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7.31 (</a:t>
            </a:r>
            <a:r>
              <a:rPr kumimoji="0" lang="fr-FR" sz="3700" b="1" i="0" u="none" strike="noStrike" kern="0" cap="none" spc="0" normalizeH="0" baseline="0" noProof="0" dirty="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SGK </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
        <p:nvSpPr>
          <p:cNvPr id="14" name="Rectangle 13"/>
          <p:cNvSpPr/>
          <p:nvPr/>
        </p:nvSpPr>
        <p:spPr>
          <a:xfrm>
            <a:off x="990600" y="3669640"/>
            <a:ext cx="1080744" cy="661720"/>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4" name="Rectangle 3"/>
              <p:cNvSpPr/>
              <p:nvPr/>
            </p:nvSpPr>
            <p:spPr>
              <a:xfrm>
                <a:off x="671164" y="1712774"/>
                <a:ext cx="17001968"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600" b="0" i="0" u="none" strike="noStrike" kern="1200" cap="none" spc="0" normalizeH="0" baseline="0" noProof="0">
                    <a:ln>
                      <a:noFill/>
                    </a:ln>
                    <a:solidFill>
                      <a:srgbClr val="000000"/>
                    </a:solidFill>
                    <a:effectLst/>
                    <a:uLnTx/>
                    <a:uFillTx/>
                    <a:latin typeface="Arial"/>
                    <a:ea typeface="+mn-ea"/>
                    <a:cs typeface="+mn-cs"/>
                  </a:rPr>
                  <a:t>Cho khối lăng trụ </a:t>
                </a:r>
                <a14:m>
                  <m:oMath xmlns:m="http://schemas.openxmlformats.org/officeDocument/2006/math">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𝐴𝐵𝐶</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𝐵</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oMath>
                </a14:m>
                <a:r>
                  <a:rPr kumimoji="0" lang="en-US" sz="3600" b="0" i="0" u="none" strike="noStrike" kern="1200" cap="none" spc="0" normalizeH="0" baseline="0" noProof="0">
                    <a:ln>
                      <a:noFill/>
                    </a:ln>
                    <a:solidFill>
                      <a:srgbClr val="000000"/>
                    </a:solidFill>
                    <a:effectLst/>
                    <a:uLnTx/>
                    <a:uFillTx/>
                    <a:latin typeface="Arial"/>
                    <a:ea typeface="+mn-ea"/>
                    <a:cs typeface="+mn-cs"/>
                  </a:rPr>
                  <a:t> có đáy là các tam giác đều cạnh </a:t>
                </a:r>
                <a14:m>
                  <m:oMath xmlns:m="http://schemas.openxmlformats.org/officeDocument/2006/math">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𝑎</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sSup>
                      <m:sSupPr>
                        <m:ctrlP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pPr>
                      <m:e>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m:t>
                        </m:r>
                      </m:e>
                      <m: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up>
                    </m:s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p>
                      <m:sSupPr>
                        <m:ctrlP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pPr>
                      <m:e>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m:t>
                        </m:r>
                      </m:e>
                      <m: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up>
                    </m:s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𝐵</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p>
                      <m:sSupPr>
                        <m:ctrlP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pPr>
                      <m:e>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𝐴</m:t>
                        </m:r>
                      </m:e>
                      <m: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up>
                    </m:sSup>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oMath>
                </a14:m>
                <a:endParaRPr kumimoji="0" lang="en-US" sz="36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14:m>
                  <m:oMath xmlns:m="http://schemas.openxmlformats.org/officeDocument/2006/math">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36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𝑏</m:t>
                    </m:r>
                  </m:oMath>
                </a14:m>
                <a:r>
                  <a:rPr kumimoji="0" lang="en-US" sz="3600" b="0" i="0" u="none" strike="noStrike" kern="1200" cap="none" spc="0" normalizeH="0" baseline="0" noProof="0">
                    <a:ln>
                      <a:noFill/>
                    </a:ln>
                    <a:solidFill>
                      <a:srgbClr val="000000"/>
                    </a:solidFill>
                    <a:effectLst/>
                    <a:uLnTx/>
                    <a:uFillTx/>
                    <a:latin typeface="Arial"/>
                    <a:ea typeface="+mn-ea"/>
                    <a:cs typeface="+mn-cs"/>
                  </a:rPr>
                  <a:t>. Tính thể tích của khối lăng trụ.</a:t>
                </a:r>
                <a:endParaRPr kumimoji="0" lang="en-US" sz="3600" b="0" i="0" u="none" strike="noStrike" kern="1200" cap="none" spc="0" normalizeH="0" baseline="0" noProof="0">
                  <a:ln>
                    <a:noFill/>
                  </a:ln>
                  <a:solidFill>
                    <a:srgbClr val="014040"/>
                  </a:solidFill>
                  <a:effectLst/>
                  <a:uLnTx/>
                  <a:uFillTx/>
                  <a:latin typeface="Arial"/>
                  <a:ea typeface="+mn-ea"/>
                  <a:cs typeface="+mn-cs"/>
                </a:endParaRPr>
              </a:p>
            </p:txBody>
          </p:sp>
        </mc:Choice>
        <mc:Fallback xmlns="">
          <p:sp>
            <p:nvSpPr>
              <p:cNvPr id="4" name="Rectangle 3"/>
              <p:cNvSpPr>
                <a:spLocks noRot="1" noChangeAspect="1" noMove="1" noResize="1" noEditPoints="1" noAdjustHandles="1" noChangeArrowheads="1" noChangeShapeType="1" noTextEdit="1"/>
              </p:cNvSpPr>
              <p:nvPr/>
            </p:nvSpPr>
            <p:spPr>
              <a:xfrm>
                <a:off x="671164" y="1712774"/>
                <a:ext cx="17001968" cy="1754326"/>
              </a:xfrm>
              <a:prstGeom prst="rect">
                <a:avLst/>
              </a:prstGeom>
              <a:blipFill>
                <a:blip r:embed="rId6"/>
                <a:stretch>
                  <a:fillRect l="-1076" b="-6250"/>
                </a:stretch>
              </a:blipFill>
            </p:spPr>
            <p:txBody>
              <a:bodyPr/>
              <a:lstStyle/>
              <a:p>
                <a:r>
                  <a:rPr lang="en-US">
                    <a:noFill/>
                  </a:rPr>
                  <a:t> </a:t>
                </a:r>
              </a:p>
            </p:txBody>
          </p:sp>
        </mc:Fallback>
      </mc:AlternateContent>
      <p:pic>
        <p:nvPicPr>
          <p:cNvPr id="5" name="Picture 4"/>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Lst>
          </a:blip>
          <a:stretch>
            <a:fillRect/>
          </a:stretch>
        </p:blipFill>
        <p:spPr>
          <a:xfrm>
            <a:off x="748861" y="4533900"/>
            <a:ext cx="5278390" cy="5103415"/>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7177206" y="3738969"/>
                <a:ext cx="9822349" cy="5898346"/>
              </a:xfrm>
              <a:prstGeom prst="rect">
                <a:avLst/>
              </a:prstGeom>
            </p:spPr>
            <p:txBody>
              <a:bodyPr wrap="square">
                <a:spAutoFit/>
              </a:bodyPr>
              <a:lstStyle/>
              <a:p>
                <a:pPr marL="0" marR="0" lvl="0" indent="0" algn="just" defTabSz="914400" rtl="0" eaLnBrk="1" fontAlgn="auto" latinLnBrk="0" hangingPunct="1">
                  <a:lnSpc>
                    <a:spcPct val="135000"/>
                  </a:lnSpc>
                  <a:spcBef>
                    <a:spcPts val="0"/>
                  </a:spcBef>
                  <a:spcAft>
                    <a:spcPts val="0"/>
                  </a:spcAft>
                  <a:buClrTx/>
                  <a:buSzTx/>
                  <a:buFontTx/>
                  <a:buNone/>
                  <a:tabLst/>
                  <a:defRPr/>
                </a:pPr>
                <a:r>
                  <a:rPr kumimoji="0" lang="en-US" sz="3600" b="0" i="0" u="none" strike="noStrike" kern="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Ta có: </a:t>
                </a:r>
                <a14:m>
                  <m:oMath xmlns:m="http://schemas.openxmlformats.org/officeDocument/2006/math">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𝐴𝐹</m:t>
                    </m:r>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num>
                      <m:den>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𝐴𝐷</m:t>
                    </m:r>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e>
                        </m:rad>
                      </m:num>
                      <m:den>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oMath>
                </a14:m>
                <a:endParaRPr kumimoji="0" lang="en-US" sz="36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35000"/>
                  </a:lnSpc>
                  <a:spcBef>
                    <a:spcPts val="0"/>
                  </a:spcBef>
                  <a:spcAft>
                    <a:spcPts val="0"/>
                  </a:spcAft>
                  <a:buClrTx/>
                  <a:buSzTx/>
                  <a:buFontTx/>
                  <a:buNone/>
                  <a:tabLst/>
                  <a:defRPr/>
                </a:pPr>
                <a14:m>
                  <m:oMath xmlns:m="http://schemas.openxmlformats.org/officeDocument/2006/math">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𝐴</m:t>
                        </m:r>
                      </m:e>
                      <m: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m:t>
                        </m:r>
                      </m:sup>
                    </m:s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𝐹</m:t>
                    </m:r>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m:t>
                    </m:r>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radPr>
                      <m:deg/>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𝐴</m:t>
                        </m:r>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𝐴</m:t>
                            </m:r>
                          </m:e>
                          <m: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′2</m:t>
                            </m:r>
                          </m:sup>
                        </m:s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m:t>
                        </m:r>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𝐴</m:t>
                        </m:r>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𝐹</m:t>
                            </m:r>
                          </m:e>
                          <m: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2</m:t>
                            </m:r>
                          </m:sup>
                        </m:sSup>
                      </m:e>
                    </m:rad>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cs typeface="Times New Roman" panose="02020603050405020304" pitchFamily="18" charset="0"/>
                      </a:rPr>
                      <m:t>=</m:t>
                    </m:r>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𝑏</m:t>
                            </m:r>
                          </m:e>
                          <m:sup>
                            <m:r>
                              <a:rPr kumimoji="0" lang="en-US"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𝑎</m:t>
                                </m:r>
                              </m:e>
                              <m:sup>
                                <m:r>
                                  <a:rPr kumimoji="0" lang="en-US"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num>
                          <m:den>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e>
                    </m:rad>
                  </m:oMath>
                </a14:m>
                <a:r>
                  <a:rPr kumimoji="0" lang="en-US" sz="36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just" defTabSz="914400" rtl="0" eaLnBrk="1" fontAlgn="auto" latinLnBrk="0" hangingPunct="1">
                  <a:lnSpc>
                    <a:spcPct val="135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bPr>
                        <m:e>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e>
                        <m:sub>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𝐴𝐵𝐶</m:t>
                          </m:r>
                        </m:sub>
                      </m:sSub>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𝑎</m:t>
                              </m:r>
                            </m:e>
                            <m:sup>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e>
                          </m:rad>
                        </m:num>
                        <m:den>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4</m:t>
                          </m:r>
                        </m:den>
                      </m:f>
                    </m:oMath>
                  </m:oMathPara>
                </a14:m>
                <a:endParaRPr kumimoji="0" lang="en-US" sz="36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35000"/>
                  </a:lnSpc>
                  <a:spcBef>
                    <a:spcPts val="0"/>
                  </a:spcBef>
                  <a:spcAft>
                    <a:spcPts val="0"/>
                  </a:spcAft>
                  <a:buClrTx/>
                  <a:buSzTx/>
                  <a:buFontTx/>
                  <a:buNone/>
                  <a:tabLst/>
                  <a:defRPr/>
                </a:pPr>
                <a:r>
                  <a:rPr kumimoji="0" lang="fr-FR" sz="36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Thể tích khối chóp: </a:t>
                </a:r>
                <a14:m>
                  <m:oMath xmlns:m="http://schemas.openxmlformats.org/officeDocument/2006/math">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𝑉</m:t>
                    </m:r>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𝑎</m:t>
                            </m:r>
                          </m:e>
                          <m:sup>
                            <m:r>
                              <a:rPr kumimoji="0" lang="fr-FR"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e>
                        </m:rad>
                      </m:num>
                      <m:den>
                        <m:r>
                          <a:rPr kumimoji="0" lang="fr-FR"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4</m:t>
                        </m:r>
                      </m:den>
                    </m:f>
                    <m:rad>
                      <m:radPr>
                        <m:degHide m:val="on"/>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𝑏</m:t>
                            </m:r>
                          </m:e>
                          <m:sup>
                            <m:r>
                              <a:rPr kumimoji="0" lang="fr-FR"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sSup>
                              <m:sSupPr>
                                <m:ctrlP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𝑎</m:t>
                                </m:r>
                              </m:e>
                              <m:sup>
                                <m:r>
                                  <a:rPr kumimoji="0" lang="fr-FR" sz="36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sup>
                            </m:sSup>
                          </m:num>
                          <m:den>
                            <m:r>
                              <a:rPr kumimoji="0" lang="fr-FR" sz="36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e>
                    </m:rad>
                  </m:oMath>
                </a14:m>
                <a:endParaRPr kumimoji="0" lang="en-US" sz="36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7177206" y="3738969"/>
                <a:ext cx="9822349" cy="5898346"/>
              </a:xfrm>
              <a:prstGeom prst="rect">
                <a:avLst/>
              </a:prstGeom>
              <a:blipFill>
                <a:blip r:embed="rId9"/>
                <a:stretch>
                  <a:fillRect l="-1861"/>
                </a:stretch>
              </a:blipFill>
            </p:spPr>
            <p:txBody>
              <a:bodyPr/>
              <a:lstStyle/>
              <a:p>
                <a:r>
                  <a:rPr lang="en-US">
                    <a:noFill/>
                  </a:rPr>
                  <a:t> </a:t>
                </a:r>
              </a:p>
            </p:txBody>
          </p:sp>
        </mc:Fallback>
      </mc:AlternateContent>
    </p:spTree>
    <p:extLst>
      <p:ext uri="{BB962C8B-B14F-4D97-AF65-F5344CB8AC3E}">
        <p14:creationId xmlns:p14="http://schemas.microsoft.com/office/powerpoint/2010/main" val="266381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up)">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randombar(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3">
              <a:alphaModFix amt="35000"/>
              <a:extLst>
                <a:ext uri="{96DAC541-7B7A-43D3-8B79-37D633B846F1}">
                  <asvg:svgBlip xmlns:asvg="http://schemas.microsoft.com/office/drawing/2016/SVG/main" r:embed="rId4"/>
                </a:ext>
              </a:extLst>
            </a:blip>
            <a:stretch>
              <a:fillRect/>
            </a:stretch>
          </a:blipFill>
        </p:spPr>
      </p:sp>
      <p:sp>
        <p:nvSpPr>
          <p:cNvPr id="3" name="Freeform 3"/>
          <p:cNvSpPr/>
          <p:nvPr/>
        </p:nvSpPr>
        <p:spPr>
          <a:xfrm>
            <a:off x="1960157" y="1295400"/>
            <a:ext cx="14691957" cy="7696200"/>
          </a:xfrm>
          <a:custGeom>
            <a:avLst/>
            <a:gdLst/>
            <a:ahLst/>
            <a:cxnLst/>
            <a:rect l="l" t="t" r="r" b="b"/>
            <a:pathLst>
              <a:path w="12743017" h="6580031">
                <a:moveTo>
                  <a:pt x="0" y="0"/>
                </a:moveTo>
                <a:lnTo>
                  <a:pt x="12743018" y="0"/>
                </a:lnTo>
                <a:lnTo>
                  <a:pt x="12743018" y="6580030"/>
                </a:lnTo>
                <a:lnTo>
                  <a:pt x="0" y="6580030"/>
                </a:lnTo>
                <a:lnTo>
                  <a:pt x="0" y="0"/>
                </a:lnTo>
                <a:close/>
              </a:path>
            </a:pathLst>
          </a:custGeom>
          <a: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a:blipFill>
        </p:spPr>
      </p:sp>
      <p:sp>
        <p:nvSpPr>
          <p:cNvPr id="4" name="TextBox 4"/>
          <p:cNvSpPr txBox="1"/>
          <p:nvPr/>
        </p:nvSpPr>
        <p:spPr>
          <a:xfrm>
            <a:off x="2057400" y="2918019"/>
            <a:ext cx="13413354" cy="2225481"/>
          </a:xfrm>
          <a:prstGeom prst="rect">
            <a:avLst/>
          </a:prstGeom>
        </p:spPr>
        <p:txBody>
          <a:bodyPr wrap="square" lIns="0" tIns="0" rIns="0" bIns="0" rtlCol="0" anchor="t">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1000" b="1" i="0" u="none" strike="noStrike" kern="1200" cap="none" spc="0" normalizeH="0" baseline="0" noProof="0">
                <a:ln>
                  <a:noFill/>
                </a:ln>
                <a:solidFill>
                  <a:srgbClr val="8F5B43"/>
                </a:solidFill>
                <a:effectLst/>
                <a:uLnTx/>
                <a:uFillTx/>
                <a:latin typeface="Arial" panose="020B0604020202020204" pitchFamily="34" charset="0"/>
                <a:ea typeface="+mn-ea"/>
                <a:cs typeface="Arial" panose="020B0604020202020204" pitchFamily="34" charset="0"/>
              </a:rPr>
              <a:t>VẬN</a:t>
            </a:r>
            <a:r>
              <a:rPr kumimoji="0" lang="en-US" sz="11000" b="1" i="0" u="none" strike="noStrike" kern="1200" cap="none" spc="0" normalizeH="0" noProof="0">
                <a:ln>
                  <a:noFill/>
                </a:ln>
                <a:solidFill>
                  <a:srgbClr val="8F5B43"/>
                </a:solidFill>
                <a:effectLst/>
                <a:uLnTx/>
                <a:uFillTx/>
                <a:latin typeface="Arial" panose="020B0604020202020204" pitchFamily="34" charset="0"/>
                <a:ea typeface="+mn-ea"/>
                <a:cs typeface="Arial" panose="020B0604020202020204" pitchFamily="34" charset="0"/>
              </a:rPr>
              <a:t> DỤNG</a:t>
            </a:r>
            <a:endParaRPr kumimoji="0" lang="en-US" sz="11000" b="1" i="0" u="none" strike="noStrike" kern="1200" cap="none" spc="0" normalizeH="0" baseline="0" noProof="0">
              <a:ln>
                <a:noFill/>
              </a:ln>
              <a:solidFill>
                <a:srgbClr val="8F5B43"/>
              </a:solidFill>
              <a:effectLst/>
              <a:uLnTx/>
              <a:uFillTx/>
              <a:latin typeface="Arial" panose="020B0604020202020204" pitchFamily="34" charset="0"/>
              <a:ea typeface="+mn-ea"/>
              <a:cs typeface="Arial" panose="020B0604020202020204" pitchFamily="34" charset="0"/>
            </a:endParaRPr>
          </a:p>
        </p:txBody>
      </p:sp>
      <p:pic>
        <p:nvPicPr>
          <p:cNvPr id="7" name="Picture 6"/>
          <p:cNvPicPr>
            <a:picLocks noChangeAspect="1"/>
          </p:cNvPicPr>
          <p:nvPr/>
        </p:nvPicPr>
        <p:blipFill>
          <a:blip r:embed="rId7"/>
          <a:stretch>
            <a:fillRect/>
          </a:stretch>
        </p:blipFill>
        <p:spPr>
          <a:xfrm flipH="1">
            <a:off x="12801600" y="5372100"/>
            <a:ext cx="4475180" cy="4209288"/>
          </a:xfrm>
          <a:prstGeom prst="rect">
            <a:avLst/>
          </a:prstGeom>
        </p:spPr>
      </p:pic>
    </p:spTree>
    <p:extLst>
      <p:ext uri="{BB962C8B-B14F-4D97-AF65-F5344CB8AC3E}">
        <p14:creationId xmlns:p14="http://schemas.microsoft.com/office/powerpoint/2010/main" val="1902061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342868" y="326858"/>
            <a:ext cx="17597802" cy="96774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p:pic>
        <p:nvPicPr>
          <p:cNvPr id="16" name="Picture 15"/>
          <p:cNvPicPr>
            <a:picLocks noChangeAspect="1"/>
          </p:cNvPicPr>
          <p:nvPr/>
        </p:nvPicPr>
        <p:blipFill>
          <a:blip r:embed="rId4"/>
          <a:stretch>
            <a:fillRect/>
          </a:stretch>
        </p:blipFill>
        <p:spPr>
          <a:xfrm>
            <a:off x="15633348" y="7384563"/>
            <a:ext cx="1926645" cy="2380262"/>
          </a:xfrm>
          <a:prstGeom prst="rect">
            <a:avLst/>
          </a:prstGeom>
        </p:spPr>
      </p:pic>
      <p:grpSp>
        <p:nvGrpSpPr>
          <p:cNvPr id="13" name="Group 12"/>
          <p:cNvGrpSpPr/>
          <p:nvPr/>
        </p:nvGrpSpPr>
        <p:grpSpPr>
          <a:xfrm>
            <a:off x="685799" y="571500"/>
            <a:ext cx="16874193" cy="5078313"/>
            <a:chOff x="685799" y="723900"/>
            <a:chExt cx="16874193" cy="5078313"/>
          </a:xfrm>
        </p:grpSpPr>
        <p:sp>
          <p:nvSpPr>
            <p:cNvPr id="5" name="Rectangle 4"/>
            <p:cNvSpPr/>
            <p:nvPr/>
          </p:nvSpPr>
          <p:spPr>
            <a:xfrm>
              <a:off x="685799" y="723900"/>
              <a:ext cx="16874193" cy="5078313"/>
            </a:xfrm>
            <a:prstGeom prst="rect">
              <a:avLst/>
            </a:prstGeom>
          </p:spPr>
          <p:txBody>
            <a:bodyPr wrap="square">
              <a:spAutoFit/>
            </a:bodyPr>
            <a:lstStyle/>
            <a:p>
              <a:pPr algn="just">
                <a:lnSpc>
                  <a:spcPct val="150000"/>
                </a:lnSpc>
              </a:pPr>
              <a:r>
                <a:rPr lang="en-US" sz="3600">
                  <a:solidFill>
                    <a:srgbClr val="000000"/>
                  </a:solidFill>
                  <a:latin typeface="Arial" panose="020B0604020202020204" pitchFamily="34" charset="0"/>
                  <a:cs typeface="Arial" panose="020B0604020202020204" pitchFamily="34" charset="0"/>
                </a:rPr>
                <a:t>                                          </a:t>
              </a:r>
              <a:r>
                <a:rPr lang="vi-VN" sz="3600">
                  <a:solidFill>
                    <a:srgbClr val="000000"/>
                  </a:solidFill>
                  <a:latin typeface="Arial" panose="020B0604020202020204" pitchFamily="34" charset="0"/>
                  <a:cs typeface="Arial" panose="020B0604020202020204" pitchFamily="34" charset="0"/>
                </a:rPr>
                <a:t>Từ một tấm tôn hình vuông có cạnh 8 dm, bác Hùng cắt bỏ bốn phần như nhau ở bốn góc, sau đó bác hàn các mép lại để được một chiếc thùng (không có nắp) như Hình 7.99.</a:t>
              </a:r>
            </a:p>
            <a:p>
              <a:pPr algn="just">
                <a:lnSpc>
                  <a:spcPct val="150000"/>
                </a:lnSpc>
              </a:pPr>
              <a:r>
                <a:rPr lang="vi-VN" sz="3600">
                  <a:solidFill>
                    <a:srgbClr val="000000"/>
                  </a:solidFill>
                  <a:latin typeface="Arial" panose="020B0604020202020204" pitchFamily="34" charset="0"/>
                  <a:cs typeface="Arial" panose="020B0604020202020204" pitchFamily="34" charset="0"/>
                </a:rPr>
                <a:t>a) Giải thích vì sao chiếc thùng có dạng hình chóp cụt.</a:t>
              </a:r>
            </a:p>
            <a:p>
              <a:pPr algn="just">
                <a:lnSpc>
                  <a:spcPct val="150000"/>
                </a:lnSpc>
              </a:pPr>
              <a:r>
                <a:rPr lang="vi-VN" sz="3600">
                  <a:solidFill>
                    <a:srgbClr val="000000"/>
                  </a:solidFill>
                  <a:latin typeface="Arial" panose="020B0604020202020204" pitchFamily="34" charset="0"/>
                  <a:cs typeface="Arial" panose="020B0604020202020204" pitchFamily="34" charset="0"/>
                </a:rPr>
                <a:t>b) Tính cạnh bên của thùng.</a:t>
              </a:r>
            </a:p>
            <a:p>
              <a:pPr algn="just">
                <a:lnSpc>
                  <a:spcPct val="150000"/>
                </a:lnSpc>
              </a:pPr>
              <a:r>
                <a:rPr lang="vi-VN" sz="3600">
                  <a:solidFill>
                    <a:srgbClr val="000000"/>
                  </a:solidFill>
                  <a:latin typeface="Arial" panose="020B0604020202020204" pitchFamily="34" charset="0"/>
                  <a:cs typeface="Arial" panose="020B0604020202020204" pitchFamily="34" charset="0"/>
                </a:rPr>
                <a:t>c) Hỏi thùng có thể chứa được nhiều nhất bao nhiêu lít nước?</a:t>
              </a:r>
              <a:endParaRPr lang="en-US">
                <a:latin typeface="Arial" panose="020B0604020202020204" pitchFamily="34" charset="0"/>
                <a:cs typeface="Arial" panose="020B0604020202020204" pitchFamily="34" charset="0"/>
              </a:endParaRPr>
            </a:p>
          </p:txBody>
        </p:sp>
        <p:sp>
          <p:nvSpPr>
            <p:cNvPr id="15" name="Google Shape;3331;p61"/>
            <p:cNvSpPr txBox="1"/>
            <p:nvPr/>
          </p:nvSpPr>
          <p:spPr>
            <a:xfrm flipH="1">
              <a:off x="781230" y="723900"/>
              <a:ext cx="5141496" cy="902592"/>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182850" tIns="182850" rIns="182850" bIns="182850" anchor="ctr" anchorCtr="0">
              <a:no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7.32 (</a:t>
              </a:r>
              <a:r>
                <a:rPr kumimoji="0" lang="fr-FR" sz="3700" b="1" i="0" u="none" strike="noStrike" kern="0" cap="none" spc="0" normalizeH="0" baseline="0" noProof="0" dirty="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SGK </a:t>
              </a:r>
              <a:r>
                <a:rPr kumimoji="0" lang="fr-FR" sz="3700" b="1" i="0" u="none" strike="noStrike" kern="0" cap="none" spc="0" normalizeH="0" baseline="0" noProof="0">
                  <a:ln>
                    <a:noFill/>
                  </a:ln>
                  <a:solidFill>
                    <a:srgbClr val="BFDBF7">
                      <a:lumMod val="25000"/>
                    </a:srgbClr>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tr.63)</a:t>
              </a:r>
              <a:endParaRPr kumimoji="0" lang="en-US" sz="3700" b="0" i="0" u="none" strike="noStrike" kern="0" cap="none" spc="0" normalizeH="0" baseline="0" noProof="0" dirty="0">
                <a:ln>
                  <a:noFill/>
                </a:ln>
                <a:solidFill>
                  <a:srgbClr val="BFDBF7">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gr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saturation sat="2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534895" y="5690779"/>
            <a:ext cx="11213748" cy="4177121"/>
          </a:xfrm>
          <a:prstGeom prst="rect">
            <a:avLst/>
          </a:prstGeom>
        </p:spPr>
      </p:pic>
    </p:spTree>
    <p:extLst>
      <p:ext uri="{BB962C8B-B14F-4D97-AF65-F5344CB8AC3E}">
        <p14:creationId xmlns:p14="http://schemas.microsoft.com/office/powerpoint/2010/main" val="952461524"/>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42900"/>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sp>
        <p:nvSpPr>
          <p:cNvPr id="9" name="Rectangle 8"/>
          <p:cNvSpPr/>
          <p:nvPr/>
        </p:nvSpPr>
        <p:spPr>
          <a:xfrm>
            <a:off x="859820" y="923092"/>
            <a:ext cx="1103187" cy="677108"/>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7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7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3" name="Rectangle 2"/>
              <p:cNvSpPr/>
              <p:nvPr/>
            </p:nvSpPr>
            <p:spPr>
              <a:xfrm>
                <a:off x="1066800" y="5448300"/>
                <a:ext cx="16154400" cy="4144661"/>
              </a:xfrm>
              <a:prstGeom prst="rect">
                <a:avLst/>
              </a:prstGeom>
            </p:spPr>
            <p:txBody>
              <a:bodyPr wrap="square">
                <a:spAutoFit/>
              </a:bodyPr>
              <a:lstStyle/>
              <a:p>
                <a:pPr algn="just">
                  <a:lnSpc>
                    <a:spcPct val="150000"/>
                  </a:lnSpc>
                </a:pPr>
                <a:r>
                  <a:rPr lang="en-US" sz="3600" kern="100">
                    <a:solidFill>
                      <a:schemeClr val="bg1">
                        <a:lumMod val="10000"/>
                      </a:schemeClr>
                    </a:solidFill>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𝐴𝐵</m:t>
                    </m:r>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𝐴𝐵</m:t>
                    </m:r>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𝐷</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e>
                    </m:d>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𝐴𝐷</m:t>
                    </m:r>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𝐷</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𝐴𝐷</m:t>
                    </m:r>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𝐷</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e>
                    </m:d>
                  </m:oMath>
                </a14:m>
                <a:r>
                  <a:rPr lang="en-US" sz="3600" kern="100">
                    <a:solidFill>
                      <a:schemeClr val="bg1">
                        <a:lumMod val="10000"/>
                      </a:schemeClr>
                    </a:solidFill>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pPr>
                <a:r>
                  <a:rPr lang="en-US" sz="3600" kern="100">
                    <a:solidFill>
                      <a:schemeClr val="bg1">
                        <a:lumMod val="10000"/>
                      </a:schemeClr>
                    </a:solidFill>
                    <a:effectLst/>
                    <a:latin typeface="Arial" panose="020B0604020202020204" pitchFamily="34" charset="0"/>
                    <a:ea typeface="Calibri" panose="020F0502020204030204" pitchFamily="34" charset="0"/>
                    <a:cs typeface="Arial" panose="020B0604020202020204" pitchFamily="34" charset="0"/>
                  </a:rPr>
                  <a:t>Do đó </a:t>
                </a:r>
                <a14:m>
                  <m:oMath xmlns:m="http://schemas.openxmlformats.org/officeDocument/2006/math">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𝐴𝐵𝐶𝐷</m:t>
                    </m:r>
                    <m:r>
                      <a:rPr lang="en-US" sz="3600"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𝐷</m:t>
                            </m:r>
                          </m:e>
                          <m:sup>
                            <m:r>
                              <a:rPr lang="en-US" sz="3600" i="1" kern="100">
                                <a:solidFill>
                                  <a:schemeClr val="bg1">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sup>
                        </m:sSup>
                      </m:e>
                    </m:d>
                  </m:oMath>
                </a14:m>
                <a:r>
                  <a:rPr lang="en-US" sz="3600" kern="100">
                    <a:solidFill>
                      <a:schemeClr val="bg1">
                        <a:lumMod val="10000"/>
                      </a:schemeClr>
                    </a:solidFill>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pPr>
                <a:r>
                  <a:rPr lang="vi-VN" sz="3600" kern="100">
                    <a:solidFill>
                      <a:schemeClr val="bg1">
                        <a:lumMod val="10000"/>
                      </a:schemeClr>
                    </a:solidFill>
                    <a:ea typeface="Calibri" panose="020F0502020204030204" pitchFamily="34" charset="0"/>
                    <a:cs typeface="Arial" panose="020B0604020202020204" pitchFamily="34" charset="0"/>
                  </a:rPr>
                  <a:t>Vì bác Hùng cắt bỏ bốn phần như nhau ở bốn góc và hàn lại sẽ tạo thành 4 mặt bên là các hình thang cân. </a:t>
                </a:r>
                <a:endParaRPr lang="en-US" sz="3600" kern="100">
                  <a:solidFill>
                    <a:schemeClr val="bg1">
                      <a:lumMod val="10000"/>
                    </a:schemeClr>
                  </a:solidFill>
                  <a:ea typeface="Calibri" panose="020F0502020204030204" pitchFamily="34" charset="0"/>
                  <a:cs typeface="Arial" panose="020B0604020202020204" pitchFamily="34" charset="0"/>
                </a:endParaRPr>
              </a:p>
              <a:p>
                <a:pPr algn="just">
                  <a:lnSpc>
                    <a:spcPct val="150000"/>
                  </a:lnSpc>
                </a:pPr>
                <a:r>
                  <a:rPr lang="vi-VN" sz="3600" kern="100">
                    <a:solidFill>
                      <a:schemeClr val="bg1">
                        <a:lumMod val="10000"/>
                      </a:schemeClr>
                    </a:solidFill>
                    <a:ea typeface="Calibri" panose="020F0502020204030204" pitchFamily="34" charset="0"/>
                    <a:cs typeface="Arial" panose="020B0604020202020204" pitchFamily="34" charset="0"/>
                  </a:rPr>
                  <a:t>Vậy chiếc thùng có dạng hình chóp cụt.</a:t>
                </a:r>
                <a:endParaRPr lang="en-US" sz="3600" kern="100">
                  <a:solidFill>
                    <a:schemeClr val="bg1">
                      <a:lumMod val="10000"/>
                    </a:schemeClr>
                  </a:solidFill>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066800" y="5448300"/>
                <a:ext cx="16154400" cy="4144661"/>
              </a:xfrm>
              <a:prstGeom prst="rect">
                <a:avLst/>
              </a:prstGeom>
              <a:blipFill>
                <a:blip r:embed="rId4"/>
                <a:stretch>
                  <a:fillRect l="-1132" r="-1132" b="-4559"/>
                </a:stretch>
              </a:blipFill>
            </p:spPr>
            <p:txBody>
              <a:bodyPr/>
              <a:lstStyle/>
              <a:p>
                <a:r>
                  <a:rPr lang="en-US">
                    <a:noFill/>
                  </a:rPr>
                  <a:t> </a:t>
                </a:r>
              </a:p>
            </p:txBody>
          </p:sp>
        </mc:Fallback>
      </mc:AlternateContent>
      <p:pic>
        <p:nvPicPr>
          <p:cNvPr id="7" name="Picture 6"/>
          <p:cNvPicPr>
            <a:picLocks noChangeAspect="1"/>
          </p:cNvPicPr>
          <p:nvPr/>
        </p:nvPicPr>
        <p:blipFill>
          <a:blip r:embed="rId5"/>
          <a:stretch>
            <a:fillRect/>
          </a:stretch>
        </p:blipFill>
        <p:spPr>
          <a:xfrm>
            <a:off x="3832886" y="1259355"/>
            <a:ext cx="10638006" cy="3960345"/>
          </a:xfrm>
          <a:prstGeom prst="rect">
            <a:avLst/>
          </a:prstGeom>
        </p:spPr>
      </p:pic>
      <p:pic>
        <p:nvPicPr>
          <p:cNvPr id="12" name="Picture 11"/>
          <p:cNvPicPr>
            <a:picLocks noChangeAspect="1"/>
          </p:cNvPicPr>
          <p:nvPr/>
        </p:nvPicPr>
        <p:blipFill>
          <a:blip r:embed="rId6"/>
          <a:stretch>
            <a:fillRect/>
          </a:stretch>
        </p:blipFill>
        <p:spPr>
          <a:xfrm>
            <a:off x="16324729" y="807630"/>
            <a:ext cx="1283052" cy="1585139"/>
          </a:xfrm>
          <a:prstGeom prst="rect">
            <a:avLst/>
          </a:prstGeom>
        </p:spPr>
      </p:pic>
    </p:spTree>
    <p:extLst>
      <p:ext uri="{BB962C8B-B14F-4D97-AF65-F5344CB8AC3E}">
        <p14:creationId xmlns:p14="http://schemas.microsoft.com/office/powerpoint/2010/main" val="2252277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42900"/>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sp>
        <p:nvSpPr>
          <p:cNvPr id="9" name="Rectangle 8"/>
          <p:cNvSpPr/>
          <p:nvPr/>
        </p:nvSpPr>
        <p:spPr>
          <a:xfrm>
            <a:off x="914400" y="627314"/>
            <a:ext cx="1056700"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dirty="0">
                <a:ln>
                  <a:noFill/>
                </a:ln>
                <a:solidFill>
                  <a:srgbClr val="C00000"/>
                </a:solidFill>
                <a:effectLst/>
                <a:uLnTx/>
                <a:uFillTx/>
                <a:latin typeface="Arial" panose="020B0604020202020204" pitchFamily="34" charset="0"/>
                <a:ea typeface="+mn-ea"/>
                <a:cs typeface="Arial"/>
                <a:sym typeface="Arial"/>
              </a:rPr>
              <a:t>Giải</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p:pic>
        <p:nvPicPr>
          <p:cNvPr id="4" name="Picture 3"/>
          <p:cNvPicPr>
            <a:picLocks noChangeAspect="1"/>
          </p:cNvPicPr>
          <p:nvPr/>
        </p:nvPicPr>
        <p:blipFill>
          <a:blip r:embed="rId4"/>
          <a:stretch>
            <a:fillRect/>
          </a:stretch>
        </p:blipFill>
        <p:spPr>
          <a:xfrm>
            <a:off x="1306526" y="1336829"/>
            <a:ext cx="6644516" cy="4198682"/>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8200147" y="724912"/>
                <a:ext cx="9753600" cy="4897110"/>
              </a:xfrm>
              <a:prstGeom prst="rect">
                <a:avLst/>
              </a:prstGeom>
            </p:spPr>
            <p:txBody>
              <a:bodyPr wrap="square">
                <a:spAutoFit/>
              </a:bodyPr>
              <a:lstStyle/>
              <a:p>
                <a:pPr algn="just">
                  <a:lnSpc>
                    <a:spcPct val="150000"/>
                  </a:lnSpc>
                </a:pPr>
                <a:r>
                  <a:rPr lang="en-US" sz="3400">
                    <a:solidFill>
                      <a:srgbClr val="000000"/>
                    </a:solidFill>
                    <a:latin typeface="Arial" panose="020B0604020202020204" pitchFamily="34" charset="0"/>
                    <a:cs typeface="Arial" panose="020B0604020202020204" pitchFamily="34" charset="0"/>
                  </a:rPr>
                  <a:t>b) Dựa vào hình 7.99, ta có </a:t>
                </a:r>
              </a:p>
              <a:p>
                <a:pPr algn="just">
                  <a:lnSpc>
                    <a:spcPct val="150000"/>
                  </a:lnSpc>
                </a:pPr>
                <a14:m>
                  <m:oMathPara xmlns:m="http://schemas.openxmlformats.org/officeDocument/2006/math">
                    <m:oMathParaPr>
                      <m:jc m:val="centerGroup"/>
                    </m:oMathParaPr>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𝐴</m:t>
                      </m:r>
                      <m:r>
                        <a:rPr lang="en-US" sz="3400" i="1" smtClean="0">
                          <a:solidFill>
                            <a:srgbClr val="000000"/>
                          </a:solidFill>
                          <a:latin typeface="Cambria Math" panose="02040503050406030204" pitchFamily="18" charset="0"/>
                          <a:cs typeface="Arial" panose="020B0604020202020204" pitchFamily="34" charset="0"/>
                        </a:rPr>
                        <m:t>′</m:t>
                      </m:r>
                      <m:r>
                        <a:rPr lang="en-US" sz="3400" i="1" smtClean="0">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𝐶</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𝐶</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𝐷</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𝐷</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𝐴</m:t>
                      </m:r>
                      <m:r>
                        <a:rPr lang="en-US" sz="3400" i="1">
                          <a:solidFill>
                            <a:srgbClr val="000000"/>
                          </a:solidFill>
                          <a:latin typeface="Cambria Math" panose="02040503050406030204" pitchFamily="18" charset="0"/>
                          <a:cs typeface="Arial" panose="020B0604020202020204" pitchFamily="34" charset="0"/>
                        </a:rPr>
                        <m:t>′=8 –2=6 (</m:t>
                      </m:r>
                      <m:r>
                        <a:rPr lang="en-US" sz="3400" i="1">
                          <a:solidFill>
                            <a:srgbClr val="000000"/>
                          </a:solidFill>
                          <a:latin typeface="Cambria Math" panose="02040503050406030204" pitchFamily="18" charset="0"/>
                          <a:cs typeface="Arial" panose="020B0604020202020204" pitchFamily="34" charset="0"/>
                        </a:rPr>
                        <m:t>𝑑𝑚</m:t>
                      </m:r>
                      <m:r>
                        <a:rPr lang="en-US" sz="3400" i="1">
                          <a:solidFill>
                            <a:srgbClr val="000000"/>
                          </a:solidFill>
                          <a:latin typeface="Cambria Math" panose="02040503050406030204" pitchFamily="18" charset="0"/>
                          <a:cs typeface="Arial" panose="020B0604020202020204" pitchFamily="34" charset="0"/>
                        </a:rPr>
                        <m:t>)</m:t>
                      </m:r>
                    </m:oMath>
                  </m:oMathPara>
                </a14:m>
                <a:endParaRPr lang="en-US" sz="3400">
                  <a:solidFill>
                    <a:srgbClr val="000000"/>
                  </a:solidFill>
                  <a:latin typeface="Arial" panose="020B0604020202020204" pitchFamily="34" charset="0"/>
                  <a:cs typeface="Arial" panose="020B0604020202020204" pitchFamily="34" charset="0"/>
                </a:endParaRPr>
              </a:p>
              <a:p>
                <a:pPr algn="just">
                  <a:lnSpc>
                    <a:spcPct val="150000"/>
                  </a:lnSpc>
                </a:pPr>
                <a:r>
                  <a:rPr lang="en-US" sz="3400">
                    <a:solidFill>
                      <a:srgbClr val="000000"/>
                    </a:solidFill>
                    <a:latin typeface="Arial" panose="020B0604020202020204" pitchFamily="34" charset="0"/>
                    <a:cs typeface="Arial" panose="020B0604020202020204" pitchFamily="34" charset="0"/>
                  </a:rPr>
                  <a:t>Kẻ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𝐴𝐻</m:t>
                    </m:r>
                    <m:r>
                      <a:rPr lang="en-US" sz="3400" i="1">
                        <a:solidFill>
                          <a:srgbClr val="000000"/>
                        </a:solidFill>
                        <a:latin typeface="Cambria Math" panose="02040503050406030204" pitchFamily="18" charset="0"/>
                        <a:cs typeface="Arial" panose="020B0604020202020204" pitchFamily="34" charset="0"/>
                      </a:rPr>
                      <m:t> </m:t>
                    </m:r>
                    <m:r>
                      <a:rPr lang="en-US" sz="3400" i="1" smtClean="0">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 </m:t>
                    </m:r>
                    <m:r>
                      <a:rPr lang="en-US" sz="3400" i="1">
                        <a:solidFill>
                          <a:srgbClr val="000000"/>
                        </a:solidFill>
                        <a:latin typeface="Cambria Math" panose="02040503050406030204" pitchFamily="18" charset="0"/>
                        <a:cs typeface="Arial" panose="020B0604020202020204" pitchFamily="34" charset="0"/>
                      </a:rPr>
                      <m:t>𝐴</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 </m:t>
                    </m:r>
                  </m:oMath>
                </a14:m>
                <a:r>
                  <a:rPr lang="en-US" sz="3400">
                    <a:solidFill>
                      <a:srgbClr val="000000"/>
                    </a:solidFill>
                    <a:latin typeface="Arial" panose="020B0604020202020204" pitchFamily="34" charset="0"/>
                    <a:cs typeface="Arial" panose="020B0604020202020204" pitchFamily="34" charset="0"/>
                  </a:rPr>
                  <a:t>tại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𝐻</m:t>
                    </m:r>
                  </m:oMath>
                </a14:m>
                <a:r>
                  <a:rPr lang="en-US" sz="3400">
                    <a:solidFill>
                      <a:srgbClr val="000000"/>
                    </a:solidFill>
                    <a:latin typeface="Arial" panose="020B0604020202020204" pitchFamily="34" charset="0"/>
                    <a:cs typeface="Arial" panose="020B0604020202020204" pitchFamily="34" charset="0"/>
                  </a:rPr>
                  <a:t>, kẻ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𝐵𝐾</m:t>
                    </m:r>
                    <m:r>
                      <a:rPr lang="en-US" sz="3400" i="1">
                        <a:solidFill>
                          <a:srgbClr val="000000"/>
                        </a:solidFill>
                        <a:latin typeface="Cambria Math" panose="02040503050406030204" pitchFamily="18" charset="0"/>
                        <a:cs typeface="Arial" panose="020B0604020202020204" pitchFamily="34" charset="0"/>
                      </a:rPr>
                      <m:t> </m:t>
                    </m:r>
                    <m:r>
                      <a:rPr lang="en-US" sz="3400" i="1" smtClean="0">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 </m:t>
                    </m:r>
                    <m:r>
                      <a:rPr lang="en-US" sz="3400" i="1">
                        <a:solidFill>
                          <a:srgbClr val="000000"/>
                        </a:solidFill>
                        <a:latin typeface="Cambria Math" panose="02040503050406030204" pitchFamily="18" charset="0"/>
                        <a:cs typeface="Arial" panose="020B0604020202020204" pitchFamily="34" charset="0"/>
                      </a:rPr>
                      <m:t>𝐴</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 </m:t>
                    </m:r>
                  </m:oMath>
                </a14:m>
                <a:r>
                  <a:rPr lang="en-US" sz="3400">
                    <a:solidFill>
                      <a:srgbClr val="000000"/>
                    </a:solidFill>
                    <a:latin typeface="Arial" panose="020B0604020202020204" pitchFamily="34" charset="0"/>
                    <a:cs typeface="Arial" panose="020B0604020202020204" pitchFamily="34" charset="0"/>
                  </a:rPr>
                  <a:t>tại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𝐾</m:t>
                    </m:r>
                  </m:oMath>
                </a14:m>
                <a:r>
                  <a:rPr lang="en-US" sz="3400">
                    <a:solidFill>
                      <a:srgbClr val="000000"/>
                    </a:solidFill>
                    <a:latin typeface="Arial" panose="020B0604020202020204" pitchFamily="34" charset="0"/>
                    <a:cs typeface="Arial" panose="020B0604020202020204" pitchFamily="34" charset="0"/>
                  </a:rPr>
                  <a:t>.</a:t>
                </a:r>
              </a:p>
              <a:p>
                <a:pPr algn="just">
                  <a:lnSpc>
                    <a:spcPct val="150000"/>
                  </a:lnSpc>
                </a:pPr>
                <a:r>
                  <a:rPr lang="en-US" sz="3400">
                    <a:solidFill>
                      <a:srgbClr val="000000"/>
                    </a:solidFill>
                    <a:latin typeface="Arial" panose="020B0604020202020204" pitchFamily="34" charset="0"/>
                    <a:cs typeface="Arial" panose="020B0604020202020204" pitchFamily="34" charset="0"/>
                  </a:rPr>
                  <a:t>Khi đó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𝐴𝐵𝐾𝐻</m:t>
                    </m:r>
                  </m:oMath>
                </a14:m>
                <a:r>
                  <a:rPr lang="en-US" sz="3400">
                    <a:solidFill>
                      <a:srgbClr val="000000"/>
                    </a:solidFill>
                    <a:latin typeface="Arial" panose="020B0604020202020204" pitchFamily="34" charset="0"/>
                    <a:cs typeface="Arial" panose="020B0604020202020204" pitchFamily="34" charset="0"/>
                  </a:rPr>
                  <a:t> là hình chữ nhật, </a:t>
                </a:r>
              </a:p>
              <a:p>
                <a:pPr algn="just">
                  <a:lnSpc>
                    <a:spcPct val="150000"/>
                  </a:lnSpc>
                </a:pPr>
                <a:r>
                  <a:rPr lang="en-US" sz="3400">
                    <a:solidFill>
                      <a:srgbClr val="000000"/>
                    </a:solidFill>
                    <a:latin typeface="Arial" panose="020B0604020202020204" pitchFamily="34" charset="0"/>
                    <a:cs typeface="Arial" panose="020B0604020202020204" pitchFamily="34" charset="0"/>
                  </a:rPr>
                  <a:t>suy ra </a:t>
                </a:r>
                <a14:m>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𝐴𝐵</m:t>
                    </m:r>
                    <m:r>
                      <a:rPr lang="en-US" sz="3400" i="1" smtClean="0">
                        <a:solidFill>
                          <a:srgbClr val="000000"/>
                        </a:solidFill>
                        <a:latin typeface="Cambria Math" panose="02040503050406030204" pitchFamily="18" charset="0"/>
                        <a:cs typeface="Arial" panose="020B0604020202020204" pitchFamily="34" charset="0"/>
                      </a:rPr>
                      <m:t> = </m:t>
                    </m:r>
                    <m:r>
                      <a:rPr lang="en-US" sz="3400" i="1" smtClean="0">
                        <a:solidFill>
                          <a:srgbClr val="000000"/>
                        </a:solidFill>
                        <a:latin typeface="Cambria Math" panose="02040503050406030204" pitchFamily="18" charset="0"/>
                        <a:cs typeface="Arial" panose="020B0604020202020204" pitchFamily="34" charset="0"/>
                      </a:rPr>
                      <m:t>𝐻𝐾</m:t>
                    </m:r>
                    <m:r>
                      <a:rPr lang="en-US" sz="3400" i="1" smtClean="0">
                        <a:solidFill>
                          <a:srgbClr val="000000"/>
                        </a:solidFill>
                        <a:latin typeface="Cambria Math" panose="02040503050406030204" pitchFamily="18" charset="0"/>
                        <a:cs typeface="Arial" panose="020B0604020202020204" pitchFamily="34" charset="0"/>
                      </a:rPr>
                      <m:t> = 3 </m:t>
                    </m:r>
                    <m:r>
                      <a:rPr lang="en-US" sz="3400" i="1" smtClean="0">
                        <a:solidFill>
                          <a:srgbClr val="000000"/>
                        </a:solidFill>
                        <a:latin typeface="Cambria Math" panose="02040503050406030204" pitchFamily="18" charset="0"/>
                        <a:cs typeface="Arial" panose="020B0604020202020204" pitchFamily="34" charset="0"/>
                      </a:rPr>
                      <m:t>𝑑𝑚</m:t>
                    </m:r>
                  </m:oMath>
                </a14:m>
                <a:endParaRPr lang="en-US" sz="3400">
                  <a:solidFill>
                    <a:srgbClr val="000000"/>
                  </a:solidFill>
                  <a:latin typeface="Arial" panose="020B0604020202020204" pitchFamily="34" charset="0"/>
                  <a:cs typeface="Arial" panose="020B0604020202020204" pitchFamily="34" charset="0"/>
                </a:endParaRPr>
              </a:p>
              <a:p>
                <a:pPr algn="just">
                  <a:lnSpc>
                    <a:spcPct val="150000"/>
                  </a:lnSpc>
                </a:pPr>
                <a14:m>
                  <m:oMathPara xmlns:m="http://schemas.openxmlformats.org/officeDocument/2006/math">
                    <m:oMathParaPr>
                      <m:jc m:val="centerGroup"/>
                    </m:oMathParaPr>
                    <m:oMath xmlns:m="http://schemas.openxmlformats.org/officeDocument/2006/math">
                      <m:r>
                        <a:rPr lang="en-US" sz="3400" i="1" smtClean="0">
                          <a:solidFill>
                            <a:srgbClr val="000000"/>
                          </a:solidFill>
                          <a:latin typeface="Cambria Math" panose="02040503050406030204" pitchFamily="18" charset="0"/>
                          <a:cs typeface="Arial" panose="020B0604020202020204" pitchFamily="34" charset="0"/>
                        </a:rPr>
                        <m:t>𝐴𝐻</m:t>
                      </m:r>
                      <m:r>
                        <a:rPr lang="en-US" sz="3400" i="1" smtClean="0">
                          <a:solidFill>
                            <a:srgbClr val="000000"/>
                          </a:solidFill>
                          <a:latin typeface="Cambria Math" panose="02040503050406030204" pitchFamily="18" charset="0"/>
                          <a:cs typeface="Arial" panose="020B0604020202020204" pitchFamily="34" charset="0"/>
                        </a:rPr>
                        <m:t> = </m:t>
                      </m:r>
                      <m:r>
                        <a:rPr lang="en-US" sz="3400" i="1" smtClean="0">
                          <a:solidFill>
                            <a:srgbClr val="000000"/>
                          </a:solidFill>
                          <a:latin typeface="Cambria Math" panose="02040503050406030204" pitchFamily="18" charset="0"/>
                          <a:cs typeface="Arial" panose="020B0604020202020204" pitchFamily="34" charset="0"/>
                        </a:rPr>
                        <m:t>𝐵𝐾</m:t>
                      </m:r>
                      <m:r>
                        <a:rPr lang="en-US" sz="3400" i="1" smtClean="0">
                          <a:solidFill>
                            <a:srgbClr val="000000"/>
                          </a:solidFill>
                          <a:latin typeface="Cambria Math" panose="02040503050406030204" pitchFamily="18" charset="0"/>
                          <a:cs typeface="Arial" panose="020B0604020202020204" pitchFamily="34" charset="0"/>
                        </a:rPr>
                        <m:t> = (8 – 3) : 2 = 2,5 </m:t>
                      </m:r>
                      <m:r>
                        <a:rPr lang="en-US" sz="3400" i="1" smtClean="0">
                          <a:solidFill>
                            <a:srgbClr val="000000"/>
                          </a:solidFill>
                          <a:latin typeface="Cambria Math" panose="02040503050406030204" pitchFamily="18" charset="0"/>
                          <a:cs typeface="Arial" panose="020B0604020202020204" pitchFamily="34" charset="0"/>
                        </a:rPr>
                        <m:t>𝑑𝑚</m:t>
                      </m:r>
                      <m:r>
                        <a:rPr lang="en-US" sz="3400" i="1" smtClean="0">
                          <a:solidFill>
                            <a:srgbClr val="000000"/>
                          </a:solidFill>
                          <a:latin typeface="Cambria Math" panose="02040503050406030204" pitchFamily="18" charset="0"/>
                          <a:cs typeface="Arial" panose="020B0604020202020204" pitchFamily="34" charset="0"/>
                        </a:rPr>
                        <m:t>.</m:t>
                      </m:r>
                    </m:oMath>
                  </m:oMathPara>
                </a14:m>
                <a:endParaRPr lang="en-US" sz="3400">
                  <a:solidFill>
                    <a:srgbClr val="000000"/>
                  </a:solidFill>
                  <a:latin typeface="Arial" panose="020B0604020202020204" pitchFamily="34" charset="0"/>
                  <a:cs typeface="Arial" panose="020B0604020202020204" pitchFamily="34"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8200147" y="724912"/>
                <a:ext cx="9753600" cy="4897110"/>
              </a:xfrm>
              <a:prstGeom prst="rect">
                <a:avLst/>
              </a:prstGeom>
              <a:blipFill>
                <a:blip r:embed="rId5"/>
                <a:stretch>
                  <a:fillRect l="-17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306526" y="5601712"/>
                <a:ext cx="17189116" cy="3132139"/>
              </a:xfrm>
              <a:prstGeom prst="rect">
                <a:avLst/>
              </a:prstGeom>
            </p:spPr>
            <p:txBody>
              <a:bodyPr wrap="square">
                <a:spAutoFit/>
              </a:bodyPr>
              <a:lstStyle/>
              <a:p>
                <a:pPr lvl="0" algn="just">
                  <a:lnSpc>
                    <a:spcPct val="150000"/>
                  </a:lnSpc>
                </a:pPr>
                <a:r>
                  <a:rPr lang="en-US" sz="3400">
                    <a:solidFill>
                      <a:srgbClr val="000000"/>
                    </a:solidFill>
                    <a:latin typeface="Arial" panose="020B0604020202020204" pitchFamily="34" charset="0"/>
                    <a:cs typeface="Arial" panose="020B0604020202020204" pitchFamily="34" charset="0"/>
                  </a:rPr>
                  <a:t>Xét </a:t>
                </a:r>
                <a14:m>
                  <m:oMath xmlns:m="http://schemas.openxmlformats.org/officeDocument/2006/math">
                    <m:r>
                      <a:rPr lang="el-GR"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𝐴𝐻𝐴</m:t>
                    </m:r>
                    <m:r>
                      <a:rPr lang="en-US" sz="3400" i="1">
                        <a:solidFill>
                          <a:srgbClr val="000000"/>
                        </a:solidFill>
                        <a:latin typeface="Cambria Math" panose="02040503050406030204" pitchFamily="18" charset="0"/>
                        <a:cs typeface="Arial" panose="020B0604020202020204" pitchFamily="34" charset="0"/>
                      </a:rPr>
                      <m:t>′ </m:t>
                    </m:r>
                  </m:oMath>
                </a14:m>
                <a:r>
                  <a:rPr lang="en-US" sz="3400">
                    <a:solidFill>
                      <a:srgbClr val="000000"/>
                    </a:solidFill>
                    <a:latin typeface="Arial" panose="020B0604020202020204" pitchFamily="34" charset="0"/>
                    <a:cs typeface="Arial" panose="020B0604020202020204" pitchFamily="34" charset="0"/>
                  </a:rPr>
                  <a:t>và </a:t>
                </a:r>
                <a14:m>
                  <m:oMath xmlns:m="http://schemas.openxmlformats.org/officeDocument/2006/math">
                    <m:r>
                      <a:rPr lang="el-GR"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𝐵𝐾𝐵</m:t>
                    </m:r>
                    <m:r>
                      <a:rPr lang="en-US" sz="3400" i="1">
                        <a:solidFill>
                          <a:srgbClr val="000000"/>
                        </a:solidFill>
                        <a:latin typeface="Cambria Math" panose="02040503050406030204" pitchFamily="18" charset="0"/>
                        <a:cs typeface="Arial" panose="020B0604020202020204" pitchFamily="34" charset="0"/>
                      </a:rPr>
                      <m:t>′ </m:t>
                    </m:r>
                  </m:oMath>
                </a14:m>
                <a:r>
                  <a:rPr lang="en-US" sz="3400">
                    <a:solidFill>
                      <a:srgbClr val="000000"/>
                    </a:solidFill>
                    <a:latin typeface="Arial" panose="020B0604020202020204" pitchFamily="34" charset="0"/>
                    <a:cs typeface="Arial" panose="020B0604020202020204" pitchFamily="34" charset="0"/>
                  </a:rPr>
                  <a:t>có </a:t>
                </a:r>
                <a14:m>
                  <m:oMath xmlns:m="http://schemas.openxmlformats.org/officeDocument/2006/math">
                    <m:r>
                      <a:rPr lang="en-US" sz="3400" i="1">
                        <a:solidFill>
                          <a:srgbClr val="000000"/>
                        </a:solidFill>
                        <a:latin typeface="Cambria Math" panose="02040503050406030204" pitchFamily="18" charset="0"/>
                        <a:cs typeface="Arial" panose="020B0604020202020204" pitchFamily="34" charset="0"/>
                      </a:rPr>
                      <m:t>𝐴</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𝐴</m:t>
                        </m:r>
                      </m:e>
                      <m:sup>
                        <m:r>
                          <a:rPr lang="en-US" sz="3400" i="1">
                            <a:solidFill>
                              <a:srgbClr val="000000"/>
                            </a:solidFill>
                            <a:latin typeface="Cambria Math" panose="02040503050406030204" pitchFamily="18" charset="0"/>
                            <a:cs typeface="Arial" panose="020B0604020202020204" pitchFamily="34" charset="0"/>
                          </a:rPr>
                          <m:t>′</m:t>
                        </m:r>
                      </m:sup>
                    </m:sSup>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𝐵</m:t>
                        </m:r>
                      </m:e>
                      <m:sup>
                        <m:r>
                          <a:rPr lang="en-US" sz="3400" i="1">
                            <a:solidFill>
                              <a:srgbClr val="000000"/>
                            </a:solidFill>
                            <a:latin typeface="Cambria Math" panose="02040503050406030204" pitchFamily="18" charset="0"/>
                            <a:cs typeface="Arial" panose="020B0604020202020204" pitchFamily="34" charset="0"/>
                          </a:rPr>
                          <m:t>′</m:t>
                        </m:r>
                      </m:sup>
                    </m:sSup>
                    <m:r>
                      <a:rPr lang="en-US" sz="3400" i="1">
                        <a:solidFill>
                          <a:srgbClr val="000000"/>
                        </a:solidFill>
                        <a:latin typeface="Cambria Math" panose="02040503050406030204" pitchFamily="18" charset="0"/>
                        <a:cs typeface="Arial" panose="020B0604020202020204" pitchFamily="34" charset="0"/>
                      </a:rPr>
                      <m:t>,</m:t>
                    </m:r>
                    <m:acc>
                      <m:accPr>
                        <m:chr m:val="̂"/>
                        <m:ctrlPr>
                          <a:rPr lang="en-US" sz="3400" i="1">
                            <a:solidFill>
                              <a:srgbClr val="000000"/>
                            </a:solidFill>
                            <a:latin typeface="Cambria Math" panose="02040503050406030204" pitchFamily="18" charset="0"/>
                            <a:cs typeface="Arial" panose="020B0604020202020204" pitchFamily="34" charset="0"/>
                          </a:rPr>
                        </m:ctrlPr>
                      </m:accPr>
                      <m:e>
                        <m:r>
                          <a:rPr lang="en-US" sz="3400" i="1">
                            <a:solidFill>
                              <a:srgbClr val="000000"/>
                            </a:solidFill>
                            <a:latin typeface="Cambria Math" panose="02040503050406030204" pitchFamily="18" charset="0"/>
                            <a:cs typeface="Arial" panose="020B0604020202020204" pitchFamily="34" charset="0"/>
                          </a:rPr>
                          <m:t>𝐴𝐻𝐴</m:t>
                        </m:r>
                        <m:r>
                          <a:rPr lang="en-US" sz="3400" i="1">
                            <a:solidFill>
                              <a:srgbClr val="000000"/>
                            </a:solidFill>
                            <a:latin typeface="Cambria Math" panose="02040503050406030204" pitchFamily="18" charset="0"/>
                            <a:cs typeface="Arial" panose="020B0604020202020204" pitchFamily="34" charset="0"/>
                          </a:rPr>
                          <m:t>′</m:t>
                        </m:r>
                      </m:e>
                    </m:acc>
                    <m:r>
                      <a:rPr lang="en-US" sz="3400" i="1">
                        <a:solidFill>
                          <a:srgbClr val="000000"/>
                        </a:solidFill>
                        <a:latin typeface="Cambria Math" panose="02040503050406030204" pitchFamily="18" charset="0"/>
                        <a:cs typeface="Arial" panose="020B0604020202020204" pitchFamily="34" charset="0"/>
                      </a:rPr>
                      <m:t>=</m:t>
                    </m:r>
                    <m:acc>
                      <m:accPr>
                        <m:chr m:val="̂"/>
                        <m:ctrlPr>
                          <a:rPr lang="en-US" sz="3400" i="1">
                            <a:solidFill>
                              <a:srgbClr val="000000"/>
                            </a:solidFill>
                            <a:latin typeface="Cambria Math" panose="02040503050406030204" pitchFamily="18" charset="0"/>
                            <a:cs typeface="Arial" panose="020B0604020202020204" pitchFamily="34" charset="0"/>
                          </a:rPr>
                        </m:ctrlPr>
                      </m:accPr>
                      <m:e>
                        <m:r>
                          <a:rPr lang="en-US" sz="3400" i="1">
                            <a:solidFill>
                              <a:srgbClr val="000000"/>
                            </a:solidFill>
                            <a:latin typeface="Cambria Math" panose="02040503050406030204" pitchFamily="18" charset="0"/>
                            <a:cs typeface="Arial" panose="020B0604020202020204" pitchFamily="34" charset="0"/>
                          </a:rPr>
                          <m:t>𝐵𝐾𝐵</m:t>
                        </m:r>
                        <m:r>
                          <a:rPr lang="en-US" sz="3400" i="1">
                            <a:solidFill>
                              <a:srgbClr val="000000"/>
                            </a:solidFill>
                            <a:latin typeface="Cambria Math" panose="02040503050406030204" pitchFamily="18" charset="0"/>
                            <a:cs typeface="Arial" panose="020B0604020202020204" pitchFamily="34" charset="0"/>
                          </a:rPr>
                          <m:t>′</m:t>
                        </m:r>
                      </m:e>
                    </m:acc>
                    <m:r>
                      <a:rPr lang="en-US" sz="3400" i="1">
                        <a:solidFill>
                          <a:srgbClr val="000000"/>
                        </a:solidFill>
                        <a:latin typeface="Cambria Math" panose="02040503050406030204" pitchFamily="18" charset="0"/>
                        <a:cs typeface="Arial" panose="020B0604020202020204" pitchFamily="34" charset="0"/>
                      </a:rPr>
                      <m:t>=90</m:t>
                    </m:r>
                    <m:r>
                      <a:rPr lang="en-US" sz="3400" i="1">
                        <a:solidFill>
                          <a:srgbClr val="000000"/>
                        </a:solidFill>
                        <a:latin typeface="Cambria Math" panose="02040503050406030204" pitchFamily="18" charset="0"/>
                        <a:ea typeface="Cambria Math" panose="02040503050406030204" pitchFamily="18" charset="0"/>
                        <a:cs typeface="Arial" panose="020B0604020202020204" pitchFamily="34" charset="0"/>
                      </a:rPr>
                      <m:t>°, </m:t>
                    </m:r>
                    <m:r>
                      <a:rPr lang="en-US" sz="3400" i="1">
                        <a:solidFill>
                          <a:srgbClr val="000000"/>
                        </a:solidFill>
                        <a:latin typeface="Cambria Math" panose="02040503050406030204" pitchFamily="18" charset="0"/>
                        <a:ea typeface="Cambria Math" panose="02040503050406030204" pitchFamily="18" charset="0"/>
                        <a:cs typeface="Arial" panose="020B0604020202020204" pitchFamily="34" charset="0"/>
                      </a:rPr>
                      <m:t>𝐴𝐻</m:t>
                    </m:r>
                    <m:r>
                      <a:rPr lang="en-US" sz="3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ea typeface="Cambria Math" panose="02040503050406030204" pitchFamily="18" charset="0"/>
                        <a:cs typeface="Arial" panose="020B0604020202020204" pitchFamily="34" charset="0"/>
                      </a:rPr>
                      <m:t>𝐵𝐾</m:t>
                    </m:r>
                  </m:oMath>
                </a14:m>
                <a:endParaRPr lang="en-US" sz="3400">
                  <a:solidFill>
                    <a:srgbClr val="000000"/>
                  </a:solidFill>
                  <a:latin typeface="Arial" panose="020B0604020202020204" pitchFamily="34" charset="0"/>
                  <a:cs typeface="Arial" panose="020B0604020202020204" pitchFamily="34" charset="0"/>
                </a:endParaRPr>
              </a:p>
              <a:p>
                <a:pPr lvl="0" algn="just">
                  <a:lnSpc>
                    <a:spcPct val="150000"/>
                  </a:lnSpc>
                </a:pPr>
                <a:r>
                  <a:rPr lang="en-US" sz="3400">
                    <a:solidFill>
                      <a:srgbClr val="000000"/>
                    </a:solidFill>
                    <a:latin typeface="Arial" panose="020B0604020202020204" pitchFamily="34" charset="0"/>
                    <a:cs typeface="Arial" panose="020B0604020202020204" pitchFamily="34" charset="0"/>
                  </a:rPr>
                  <a:t>Do đó </a:t>
                </a:r>
                <a:r>
                  <a:rPr lang="el-GR" sz="3400">
                    <a:solidFill>
                      <a:srgbClr val="000000"/>
                    </a:solidFill>
                    <a:cs typeface="Arial" panose="020B0604020202020204" pitchFamily="34" charset="0"/>
                  </a:rPr>
                  <a:t> </a:t>
                </a:r>
                <a14:m>
                  <m:oMath xmlns:m="http://schemas.openxmlformats.org/officeDocument/2006/math">
                    <m:r>
                      <a:rPr lang="el-GR"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𝐴𝐻</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𝐴</m:t>
                        </m:r>
                      </m:e>
                      <m:sup>
                        <m:r>
                          <a:rPr lang="en-US" sz="3400" i="1">
                            <a:solidFill>
                              <a:srgbClr val="000000"/>
                            </a:solidFill>
                            <a:latin typeface="Cambria Math" panose="02040503050406030204" pitchFamily="18" charset="0"/>
                            <a:cs typeface="Arial" panose="020B0604020202020204" pitchFamily="34" charset="0"/>
                          </a:rPr>
                          <m:t>′</m:t>
                        </m:r>
                      </m:sup>
                    </m:sSup>
                    <m:r>
                      <a:rPr lang="en-US" sz="3400" i="1">
                        <a:solidFill>
                          <a:srgbClr val="000000"/>
                        </a:solidFill>
                        <a:latin typeface="Cambria Math" panose="02040503050406030204" pitchFamily="18" charset="0"/>
                        <a:cs typeface="Arial" panose="020B0604020202020204" pitchFamily="34" charset="0"/>
                      </a:rPr>
                      <m:t>=</m:t>
                    </m:r>
                    <m:r>
                      <a:rPr lang="el-GR"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𝐵𝐾</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𝐵</m:t>
                        </m:r>
                      </m:e>
                      <m:sup>
                        <m:r>
                          <a:rPr lang="en-US" sz="3400" i="1">
                            <a:solidFill>
                              <a:srgbClr val="000000"/>
                            </a:solidFill>
                            <a:latin typeface="Cambria Math" panose="02040503050406030204" pitchFamily="18" charset="0"/>
                            <a:cs typeface="Arial" panose="020B0604020202020204" pitchFamily="34" charset="0"/>
                          </a:rPr>
                          <m:t>′</m:t>
                        </m:r>
                      </m:sup>
                    </m:sSup>
                  </m:oMath>
                </a14:m>
                <a:r>
                  <a:rPr lang="en-US" sz="3400">
                    <a:solidFill>
                      <a:srgbClr val="000000"/>
                    </a:solidFill>
                    <a:latin typeface="Arial" panose="020B0604020202020204" pitchFamily="34" charset="0"/>
                    <a:cs typeface="Arial" panose="020B0604020202020204" pitchFamily="34" charset="0"/>
                  </a:rPr>
                  <a:t>suy ra </a:t>
                </a:r>
                <a14:m>
                  <m:oMath xmlns:m="http://schemas.openxmlformats.org/officeDocument/2006/math">
                    <m:r>
                      <a:rPr lang="en-US" sz="3400" i="1">
                        <a:solidFill>
                          <a:srgbClr val="000000"/>
                        </a:solidFill>
                        <a:latin typeface="Cambria Math" panose="02040503050406030204" pitchFamily="18" charset="0"/>
                        <a:cs typeface="Arial" panose="020B0604020202020204" pitchFamily="34" charset="0"/>
                      </a:rPr>
                      <m:t>𝐴</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𝐻</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𝐾</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𝐴</m:t>
                    </m:r>
                    <m:r>
                      <a:rPr lang="en-US" sz="3400" i="1">
                        <a:solidFill>
                          <a:srgbClr val="000000"/>
                        </a:solidFill>
                        <a:latin typeface="Cambria Math" panose="02040503050406030204" pitchFamily="18" charset="0"/>
                        <a:cs typeface="Arial" panose="020B0604020202020204" pitchFamily="34" charset="0"/>
                      </a:rPr>
                      <m:t>′</m:t>
                    </m:r>
                    <m:r>
                      <a:rPr lang="en-US" sz="3400" i="1">
                        <a:solidFill>
                          <a:srgbClr val="000000"/>
                        </a:solidFill>
                        <a:latin typeface="Cambria Math" panose="02040503050406030204" pitchFamily="18" charset="0"/>
                        <a:cs typeface="Arial" panose="020B0604020202020204" pitchFamily="34" charset="0"/>
                      </a:rPr>
                      <m:t>𝐵</m:t>
                    </m:r>
                    <m:r>
                      <a:rPr lang="en-US" sz="3400" i="1">
                        <a:solidFill>
                          <a:srgbClr val="000000"/>
                        </a:solidFill>
                        <a:latin typeface="Cambria Math" panose="02040503050406030204" pitchFamily="18" charset="0"/>
                        <a:cs typeface="Arial" panose="020B0604020202020204" pitchFamily="34" charset="0"/>
                      </a:rPr>
                      <m:t>′ –</m:t>
                    </m:r>
                    <m:r>
                      <a:rPr lang="en-US" sz="3400" i="1">
                        <a:solidFill>
                          <a:srgbClr val="000000"/>
                        </a:solidFill>
                        <a:latin typeface="Cambria Math" panose="02040503050406030204" pitchFamily="18" charset="0"/>
                        <a:cs typeface="Arial" panose="020B0604020202020204" pitchFamily="34" charset="0"/>
                      </a:rPr>
                      <m:t>𝐻𝐾</m:t>
                    </m:r>
                    <m:r>
                      <a:rPr lang="en-US" sz="3400" i="1">
                        <a:solidFill>
                          <a:srgbClr val="000000"/>
                        </a:solidFill>
                        <a:latin typeface="Cambria Math" panose="02040503050406030204" pitchFamily="18" charset="0"/>
                        <a:cs typeface="Arial" panose="020B0604020202020204" pitchFamily="34" charset="0"/>
                      </a:rPr>
                      <m:t>):2=(6 –3):2=1,5 </m:t>
                    </m:r>
                    <m:r>
                      <a:rPr lang="en-US" sz="3400" i="1">
                        <a:solidFill>
                          <a:srgbClr val="000000"/>
                        </a:solidFill>
                        <a:latin typeface="Cambria Math" panose="02040503050406030204" pitchFamily="18" charset="0"/>
                        <a:cs typeface="Arial" panose="020B0604020202020204" pitchFamily="34" charset="0"/>
                      </a:rPr>
                      <m:t>𝑑𝑚</m:t>
                    </m:r>
                    <m:r>
                      <a:rPr lang="en-US" sz="3400" i="1">
                        <a:solidFill>
                          <a:srgbClr val="000000"/>
                        </a:solidFill>
                        <a:latin typeface="Cambria Math" panose="02040503050406030204" pitchFamily="18" charset="0"/>
                        <a:cs typeface="Arial" panose="020B0604020202020204" pitchFamily="34" charset="0"/>
                      </a:rPr>
                      <m:t>.</m:t>
                    </m:r>
                  </m:oMath>
                </a14:m>
                <a:endParaRPr lang="en-US" sz="3400">
                  <a:solidFill>
                    <a:srgbClr val="000000"/>
                  </a:solidFill>
                  <a:latin typeface="Arial" panose="020B0604020202020204" pitchFamily="34" charset="0"/>
                  <a:cs typeface="Arial" panose="020B0604020202020204" pitchFamily="34" charset="0"/>
                </a:endParaRPr>
              </a:p>
              <a:p>
                <a:pPr lvl="0" algn="just">
                  <a:lnSpc>
                    <a:spcPct val="130000"/>
                  </a:lnSpc>
                </a:pPr>
                <a:r>
                  <a:rPr lang="en-US" sz="3400">
                    <a:solidFill>
                      <a:srgbClr val="000000"/>
                    </a:solidFill>
                    <a:latin typeface="Arial" panose="020B0604020202020204" pitchFamily="34" charset="0"/>
                    <a:cs typeface="Arial" panose="020B0604020202020204" pitchFamily="34" charset="0"/>
                  </a:rPr>
                  <a:t>Xét tam giác </a:t>
                </a:r>
                <a14:m>
                  <m:oMath xmlns:m="http://schemas.openxmlformats.org/officeDocument/2006/math">
                    <m:r>
                      <a:rPr lang="en-US" sz="3400" i="1">
                        <a:solidFill>
                          <a:srgbClr val="000000"/>
                        </a:solidFill>
                        <a:latin typeface="Cambria Math" panose="02040503050406030204" pitchFamily="18" charset="0"/>
                        <a:cs typeface="Arial" panose="020B0604020202020204" pitchFamily="34" charset="0"/>
                      </a:rPr>
                      <m:t>𝐴𝐻𝐴</m:t>
                    </m:r>
                    <m:r>
                      <a:rPr lang="en-US" sz="3400" i="1">
                        <a:solidFill>
                          <a:srgbClr val="000000"/>
                        </a:solidFill>
                        <a:latin typeface="Cambria Math" panose="02040503050406030204" pitchFamily="18" charset="0"/>
                        <a:cs typeface="Arial" panose="020B0604020202020204" pitchFamily="34" charset="0"/>
                      </a:rPr>
                      <m:t>′</m:t>
                    </m:r>
                  </m:oMath>
                </a14:m>
                <a:r>
                  <a:rPr lang="en-US" sz="3400">
                    <a:solidFill>
                      <a:srgbClr val="000000"/>
                    </a:solidFill>
                    <a:latin typeface="Arial" panose="020B0604020202020204" pitchFamily="34" charset="0"/>
                    <a:cs typeface="Arial" panose="020B0604020202020204" pitchFamily="34" charset="0"/>
                  </a:rPr>
                  <a:t> vuông tại </a:t>
                </a:r>
                <a14:m>
                  <m:oMath xmlns:m="http://schemas.openxmlformats.org/officeDocument/2006/math">
                    <m:r>
                      <a:rPr lang="en-US" sz="3400" i="1">
                        <a:solidFill>
                          <a:srgbClr val="000000"/>
                        </a:solidFill>
                        <a:latin typeface="Cambria Math" panose="02040503050406030204" pitchFamily="18" charset="0"/>
                        <a:cs typeface="Arial" panose="020B0604020202020204" pitchFamily="34" charset="0"/>
                      </a:rPr>
                      <m:t>𝐻</m:t>
                    </m:r>
                  </m:oMath>
                </a14:m>
                <a:r>
                  <a:rPr lang="en-US" sz="3400">
                    <a:solidFill>
                      <a:srgbClr val="000000"/>
                    </a:solidFill>
                    <a:latin typeface="Arial" panose="020B0604020202020204" pitchFamily="34" charset="0"/>
                    <a:cs typeface="Arial" panose="020B0604020202020204" pitchFamily="34" charset="0"/>
                  </a:rPr>
                  <a:t>, có </a:t>
                </a:r>
                <a14:m>
                  <m:oMath xmlns:m="http://schemas.openxmlformats.org/officeDocument/2006/math">
                    <m:r>
                      <a:rPr lang="en-US" sz="3400" i="1">
                        <a:solidFill>
                          <a:srgbClr val="000000"/>
                        </a:solidFill>
                        <a:latin typeface="Cambria Math" panose="02040503050406030204" pitchFamily="18" charset="0"/>
                        <a:cs typeface="Arial" panose="020B0604020202020204" pitchFamily="34" charset="0"/>
                      </a:rPr>
                      <m:t>𝐴</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𝐴</m:t>
                        </m:r>
                      </m:e>
                      <m:sup>
                        <m:r>
                          <a:rPr lang="en-US" sz="3400" i="1">
                            <a:solidFill>
                              <a:srgbClr val="000000"/>
                            </a:solidFill>
                            <a:latin typeface="Cambria Math" panose="02040503050406030204" pitchFamily="18" charset="0"/>
                            <a:cs typeface="Arial" panose="020B0604020202020204" pitchFamily="34" charset="0"/>
                          </a:rPr>
                          <m:t>′</m:t>
                        </m:r>
                      </m:sup>
                    </m:sSup>
                    <m:r>
                      <a:rPr lang="en-US" sz="3400" i="1">
                        <a:solidFill>
                          <a:srgbClr val="000000"/>
                        </a:solidFill>
                        <a:latin typeface="Cambria Math" panose="02040503050406030204" pitchFamily="18" charset="0"/>
                        <a:cs typeface="Arial" panose="020B0604020202020204" pitchFamily="34" charset="0"/>
                      </a:rPr>
                      <m:t>=</m:t>
                    </m:r>
                    <m:rad>
                      <m:radPr>
                        <m:degHide m:val="on"/>
                        <m:ctrlPr>
                          <a:rPr lang="en-US" sz="3400" i="1">
                            <a:solidFill>
                              <a:srgbClr val="000000"/>
                            </a:solidFill>
                            <a:latin typeface="Cambria Math" panose="02040503050406030204" pitchFamily="18" charset="0"/>
                            <a:cs typeface="Arial" panose="020B0604020202020204" pitchFamily="34" charset="0"/>
                          </a:rPr>
                        </m:ctrlPr>
                      </m:radPr>
                      <m:deg/>
                      <m:e>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𝐴𝐻</m:t>
                            </m:r>
                          </m:e>
                          <m:sup>
                            <m:r>
                              <a:rPr lang="en-US" sz="3400" i="1">
                                <a:solidFill>
                                  <a:srgbClr val="000000"/>
                                </a:solidFill>
                                <a:latin typeface="Cambria Math" panose="02040503050406030204" pitchFamily="18" charset="0"/>
                                <a:cs typeface="Arial" panose="020B0604020202020204" pitchFamily="34" charset="0"/>
                              </a:rPr>
                              <m:t>2</m:t>
                            </m:r>
                          </m:sup>
                        </m:sSup>
                        <m:r>
                          <a:rPr lang="en-US" sz="3400" i="1">
                            <a:solidFill>
                              <a:srgbClr val="000000"/>
                            </a:solidFill>
                            <a:latin typeface="Cambria Math" panose="02040503050406030204" pitchFamily="18" charset="0"/>
                            <a:cs typeface="Arial" panose="020B0604020202020204" pitchFamily="34" charset="0"/>
                          </a:rPr>
                          <m:t>+</m:t>
                        </m:r>
                        <m:sSup>
                          <m:sSupPr>
                            <m:ctrlPr>
                              <a:rPr lang="en-US" sz="3400" i="1">
                                <a:solidFill>
                                  <a:srgbClr val="000000"/>
                                </a:solidFill>
                                <a:latin typeface="Cambria Math" panose="02040503050406030204" pitchFamily="18" charset="0"/>
                                <a:cs typeface="Arial" panose="020B0604020202020204" pitchFamily="34" charset="0"/>
                              </a:rPr>
                            </m:ctrlPr>
                          </m:sSupPr>
                          <m:e>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𝐴</m:t>
                                </m:r>
                              </m:e>
                              <m:sup>
                                <m:r>
                                  <a:rPr lang="en-US" sz="3400" i="1">
                                    <a:solidFill>
                                      <a:srgbClr val="000000"/>
                                    </a:solidFill>
                                    <a:latin typeface="Cambria Math" panose="02040503050406030204" pitchFamily="18" charset="0"/>
                                    <a:cs typeface="Arial" panose="020B0604020202020204" pitchFamily="34" charset="0"/>
                                  </a:rPr>
                                  <m:t>′</m:t>
                                </m:r>
                              </m:sup>
                            </m:sSup>
                            <m:r>
                              <a:rPr lang="en-US" sz="3400" i="1">
                                <a:solidFill>
                                  <a:srgbClr val="000000"/>
                                </a:solidFill>
                                <a:latin typeface="Cambria Math" panose="02040503050406030204" pitchFamily="18" charset="0"/>
                                <a:cs typeface="Arial" panose="020B0604020202020204" pitchFamily="34" charset="0"/>
                              </a:rPr>
                              <m:t>𝐻</m:t>
                            </m:r>
                          </m:e>
                          <m:sup>
                            <m:r>
                              <a:rPr lang="en-US" sz="3400" i="1">
                                <a:solidFill>
                                  <a:srgbClr val="000000"/>
                                </a:solidFill>
                                <a:latin typeface="Cambria Math" panose="02040503050406030204" pitchFamily="18" charset="0"/>
                                <a:cs typeface="Arial" panose="020B0604020202020204" pitchFamily="34" charset="0"/>
                              </a:rPr>
                              <m:t>2</m:t>
                            </m:r>
                          </m:sup>
                        </m:sSup>
                      </m:e>
                    </m:rad>
                    <m:r>
                      <a:rPr lang="en-US" sz="3400" i="1">
                        <a:solidFill>
                          <a:srgbClr val="000000"/>
                        </a:solidFill>
                        <a:latin typeface="Cambria Math" panose="02040503050406030204" pitchFamily="18" charset="0"/>
                        <a:cs typeface="Arial" panose="020B0604020202020204" pitchFamily="34" charset="0"/>
                      </a:rPr>
                      <m:t>=</m:t>
                    </m:r>
                    <m:rad>
                      <m:radPr>
                        <m:degHide m:val="on"/>
                        <m:ctrlPr>
                          <a:rPr lang="en-US" sz="3400" i="1">
                            <a:solidFill>
                              <a:srgbClr val="000000"/>
                            </a:solidFill>
                            <a:latin typeface="Cambria Math" panose="02040503050406030204" pitchFamily="18" charset="0"/>
                            <a:cs typeface="Arial" panose="020B0604020202020204" pitchFamily="34" charset="0"/>
                          </a:rPr>
                        </m:ctrlPr>
                      </m:radPr>
                      <m:deg/>
                      <m:e>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2,5</m:t>
                            </m:r>
                          </m:e>
                          <m:sup>
                            <m:r>
                              <a:rPr lang="en-US" sz="3400" i="1">
                                <a:solidFill>
                                  <a:srgbClr val="000000"/>
                                </a:solidFill>
                                <a:latin typeface="Cambria Math" panose="02040503050406030204" pitchFamily="18" charset="0"/>
                                <a:cs typeface="Arial" panose="020B0604020202020204" pitchFamily="34" charset="0"/>
                              </a:rPr>
                              <m:t>2</m:t>
                            </m:r>
                          </m:sup>
                        </m:sSup>
                        <m:r>
                          <a:rPr lang="en-US" sz="3400" i="1">
                            <a:solidFill>
                              <a:srgbClr val="000000"/>
                            </a:solidFill>
                            <a:latin typeface="Cambria Math" panose="02040503050406030204" pitchFamily="18" charset="0"/>
                            <a:cs typeface="Arial" panose="020B0604020202020204" pitchFamily="34" charset="0"/>
                          </a:rPr>
                          <m:t>+</m:t>
                        </m:r>
                        <m:sSup>
                          <m:sSupPr>
                            <m:ctrlPr>
                              <a:rPr lang="en-US" sz="3400" i="1">
                                <a:solidFill>
                                  <a:srgbClr val="000000"/>
                                </a:solidFill>
                                <a:latin typeface="Cambria Math" panose="02040503050406030204" pitchFamily="18" charset="0"/>
                                <a:cs typeface="Arial" panose="020B0604020202020204" pitchFamily="34" charset="0"/>
                              </a:rPr>
                            </m:ctrlPr>
                          </m:sSupPr>
                          <m:e>
                            <m:r>
                              <a:rPr lang="en-US" sz="3400" i="1">
                                <a:solidFill>
                                  <a:srgbClr val="000000"/>
                                </a:solidFill>
                                <a:latin typeface="Cambria Math" panose="02040503050406030204" pitchFamily="18" charset="0"/>
                                <a:cs typeface="Arial" panose="020B0604020202020204" pitchFamily="34" charset="0"/>
                              </a:rPr>
                              <m:t>1,5</m:t>
                            </m:r>
                          </m:e>
                          <m:sup>
                            <m:r>
                              <a:rPr lang="en-US" sz="3400" i="1">
                                <a:solidFill>
                                  <a:srgbClr val="000000"/>
                                </a:solidFill>
                                <a:latin typeface="Cambria Math" panose="02040503050406030204" pitchFamily="18" charset="0"/>
                                <a:cs typeface="Arial" panose="020B0604020202020204" pitchFamily="34" charset="0"/>
                              </a:rPr>
                              <m:t>2</m:t>
                            </m:r>
                          </m:sup>
                        </m:sSup>
                      </m:e>
                    </m:rad>
                    <m:r>
                      <a:rPr lang="en-US" sz="3400" i="1">
                        <a:solidFill>
                          <a:srgbClr val="000000"/>
                        </a:solidFill>
                        <a:latin typeface="Cambria Math" panose="02040503050406030204" pitchFamily="18" charset="0"/>
                        <a:cs typeface="Arial" panose="020B0604020202020204" pitchFamily="34" charset="0"/>
                      </a:rPr>
                      <m:t>=</m:t>
                    </m:r>
                    <m:rad>
                      <m:radPr>
                        <m:degHide m:val="on"/>
                        <m:ctrlPr>
                          <a:rPr lang="en-US" sz="3400" i="1">
                            <a:solidFill>
                              <a:srgbClr val="000000"/>
                            </a:solidFill>
                            <a:latin typeface="Cambria Math" panose="02040503050406030204" pitchFamily="18" charset="0"/>
                            <a:cs typeface="Arial" panose="020B0604020202020204" pitchFamily="34" charset="0"/>
                          </a:rPr>
                        </m:ctrlPr>
                      </m:radPr>
                      <m:deg/>
                      <m:e>
                        <m:f>
                          <m:fPr>
                            <m:ctrlPr>
                              <a:rPr lang="en-US" sz="3400" i="1">
                                <a:solidFill>
                                  <a:srgbClr val="000000"/>
                                </a:solidFill>
                                <a:latin typeface="Cambria Math" panose="02040503050406030204" pitchFamily="18" charset="0"/>
                                <a:cs typeface="Arial" panose="020B0604020202020204" pitchFamily="34" charset="0"/>
                              </a:rPr>
                            </m:ctrlPr>
                          </m:fPr>
                          <m:num>
                            <m:r>
                              <a:rPr lang="en-US" sz="3400" i="1">
                                <a:solidFill>
                                  <a:srgbClr val="000000"/>
                                </a:solidFill>
                                <a:latin typeface="Cambria Math" panose="02040503050406030204" pitchFamily="18" charset="0"/>
                                <a:cs typeface="Arial" panose="020B0604020202020204" pitchFamily="34" charset="0"/>
                              </a:rPr>
                              <m:t>17</m:t>
                            </m:r>
                          </m:num>
                          <m:den>
                            <m:r>
                              <a:rPr lang="en-US" sz="3400" i="1">
                                <a:solidFill>
                                  <a:srgbClr val="000000"/>
                                </a:solidFill>
                                <a:latin typeface="Cambria Math" panose="02040503050406030204" pitchFamily="18" charset="0"/>
                                <a:cs typeface="Arial" panose="020B0604020202020204" pitchFamily="34" charset="0"/>
                              </a:rPr>
                              <m:t>2</m:t>
                            </m:r>
                          </m:den>
                        </m:f>
                      </m:e>
                    </m:rad>
                    <m:r>
                      <a:rPr lang="en-US" sz="3400" i="1">
                        <a:solidFill>
                          <a:srgbClr val="000000"/>
                        </a:solidFill>
                        <a:latin typeface="Cambria Math" panose="02040503050406030204" pitchFamily="18" charset="0"/>
                        <a:cs typeface="Arial" panose="020B0604020202020204" pitchFamily="34" charset="0"/>
                      </a:rPr>
                      <m:t>𝑑𝑚</m:t>
                    </m:r>
                  </m:oMath>
                </a14:m>
                <a:r>
                  <a:rPr lang="en-US" sz="3400">
                    <a:solidFill>
                      <a:srgbClr val="000000"/>
                    </a:solidFill>
                    <a:latin typeface="Arial" panose="020B0604020202020204" pitchFamily="34" charset="0"/>
                    <a:cs typeface="Arial" panose="020B0604020202020204" pitchFamily="34" charset="0"/>
                  </a:rPr>
                  <a:t> </a:t>
                </a:r>
              </a:p>
            </p:txBody>
          </p:sp>
        </mc:Choice>
        <mc:Fallback xmlns="">
          <p:sp>
            <p:nvSpPr>
              <p:cNvPr id="10" name="Rectangle 9"/>
              <p:cNvSpPr>
                <a:spLocks noRot="1" noChangeAspect="1" noMove="1" noResize="1" noEditPoints="1" noAdjustHandles="1" noChangeArrowheads="1" noChangeShapeType="1" noTextEdit="1"/>
              </p:cNvSpPr>
              <p:nvPr/>
            </p:nvSpPr>
            <p:spPr>
              <a:xfrm>
                <a:off x="1306526" y="5601712"/>
                <a:ext cx="17189116" cy="3132139"/>
              </a:xfrm>
              <a:prstGeom prst="rect">
                <a:avLst/>
              </a:prstGeom>
              <a:blipFill>
                <a:blip r:embed="rId6"/>
                <a:stretch>
                  <a:fillRect l="-9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306526" y="8315206"/>
                <a:ext cx="6983130" cy="1476494"/>
              </a:xfrm>
              <a:prstGeom prst="rect">
                <a:avLst/>
              </a:prstGeom>
            </p:spPr>
            <p:txBody>
              <a:bodyPr wrap="none">
                <a:spAutoFit/>
              </a:bodyPr>
              <a:lstStyle/>
              <a:p>
                <a:pPr lvl="0" algn="just">
                  <a:lnSpc>
                    <a:spcPct val="130000"/>
                  </a:lnSpc>
                </a:pPr>
                <a:r>
                  <a:rPr lang="en-US" sz="3400">
                    <a:solidFill>
                      <a:srgbClr val="000000"/>
                    </a:solidFill>
                    <a:latin typeface="Arial" panose="020B0604020202020204" pitchFamily="34" charset="0"/>
                    <a:cs typeface="Arial" panose="020B0604020202020204" pitchFamily="34" charset="0"/>
                  </a:rPr>
                  <a:t>Vậy cạnh bên của thùng là </a:t>
                </a:r>
                <a14:m>
                  <m:oMath xmlns:m="http://schemas.openxmlformats.org/officeDocument/2006/math">
                    <m:rad>
                      <m:radPr>
                        <m:degHide m:val="on"/>
                        <m:ctrlPr>
                          <a:rPr lang="en-US" sz="3400" i="1">
                            <a:solidFill>
                              <a:srgbClr val="000000"/>
                            </a:solidFill>
                            <a:latin typeface="Cambria Math" panose="02040503050406030204" pitchFamily="18" charset="0"/>
                            <a:cs typeface="Arial" panose="020B0604020202020204" pitchFamily="34" charset="0"/>
                          </a:rPr>
                        </m:ctrlPr>
                      </m:radPr>
                      <m:deg/>
                      <m:e>
                        <m:f>
                          <m:fPr>
                            <m:ctrlPr>
                              <a:rPr lang="en-US" sz="3400" i="1">
                                <a:solidFill>
                                  <a:srgbClr val="000000"/>
                                </a:solidFill>
                                <a:latin typeface="Cambria Math" panose="02040503050406030204" pitchFamily="18" charset="0"/>
                                <a:cs typeface="Arial" panose="020B0604020202020204" pitchFamily="34" charset="0"/>
                              </a:rPr>
                            </m:ctrlPr>
                          </m:fPr>
                          <m:num>
                            <m:r>
                              <a:rPr lang="en-US" sz="3400" i="1">
                                <a:solidFill>
                                  <a:srgbClr val="000000"/>
                                </a:solidFill>
                                <a:latin typeface="Cambria Math" panose="02040503050406030204" pitchFamily="18" charset="0"/>
                                <a:cs typeface="Arial" panose="020B0604020202020204" pitchFamily="34" charset="0"/>
                              </a:rPr>
                              <m:t>17</m:t>
                            </m:r>
                          </m:num>
                          <m:den>
                            <m:r>
                              <a:rPr lang="en-US" sz="3400" i="1">
                                <a:solidFill>
                                  <a:srgbClr val="000000"/>
                                </a:solidFill>
                                <a:latin typeface="Cambria Math" panose="02040503050406030204" pitchFamily="18" charset="0"/>
                                <a:cs typeface="Arial" panose="020B0604020202020204" pitchFamily="34" charset="0"/>
                              </a:rPr>
                              <m:t>2</m:t>
                            </m:r>
                          </m:den>
                        </m:f>
                      </m:e>
                    </m:rad>
                    <m:r>
                      <a:rPr lang="en-US" sz="3400" i="1">
                        <a:solidFill>
                          <a:srgbClr val="000000"/>
                        </a:solidFill>
                        <a:latin typeface="Cambria Math" panose="02040503050406030204" pitchFamily="18" charset="0"/>
                        <a:cs typeface="Arial" panose="020B0604020202020204" pitchFamily="34" charset="0"/>
                      </a:rPr>
                      <m:t>𝑑𝑚</m:t>
                    </m:r>
                  </m:oMath>
                </a14:m>
                <a:r>
                  <a:rPr lang="en-US" sz="3400">
                    <a:solidFill>
                      <a:srgbClr val="000000"/>
                    </a:solidFill>
                    <a:latin typeface="Arial" panose="020B0604020202020204" pitchFamily="34" charset="0"/>
                    <a:cs typeface="Arial" panose="020B0604020202020204" pitchFamily="34" charset="0"/>
                  </a:rPr>
                  <a:t>.</a:t>
                </a:r>
              </a:p>
            </p:txBody>
          </p:sp>
        </mc:Choice>
        <mc:Fallback xmlns="">
          <p:sp>
            <p:nvSpPr>
              <p:cNvPr id="11" name="Rectangle 10"/>
              <p:cNvSpPr>
                <a:spLocks noRot="1" noChangeAspect="1" noMove="1" noResize="1" noEditPoints="1" noAdjustHandles="1" noChangeArrowheads="1" noChangeShapeType="1" noTextEdit="1"/>
              </p:cNvSpPr>
              <p:nvPr/>
            </p:nvSpPr>
            <p:spPr>
              <a:xfrm>
                <a:off x="1306526" y="8315206"/>
                <a:ext cx="6983130" cy="1476494"/>
              </a:xfrm>
              <a:prstGeom prst="rect">
                <a:avLst/>
              </a:prstGeom>
              <a:blipFill>
                <a:blip r:embed="rId7"/>
                <a:stretch>
                  <a:fillRect l="-2443" r="-1483"/>
                </a:stretch>
              </a:blipFill>
            </p:spPr>
            <p:txBody>
              <a:bodyPr/>
              <a:lstStyle/>
              <a:p>
                <a:r>
                  <a:rPr lang="en-US">
                    <a:noFill/>
                  </a:rPr>
                  <a:t> </a:t>
                </a:r>
              </a:p>
            </p:txBody>
          </p:sp>
        </mc:Fallback>
      </mc:AlternateContent>
    </p:spTree>
    <p:extLst>
      <p:ext uri="{BB962C8B-B14F-4D97-AF65-F5344CB8AC3E}">
        <p14:creationId xmlns:p14="http://schemas.microsoft.com/office/powerpoint/2010/main" val="288724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2" dur="500"/>
                                        <p:tgtEl>
                                          <p:spTgt spid="5">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down)">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left)">
                                      <p:cBhvr>
                                        <p:cTn id="25" dur="5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wipe(up)">
                                      <p:cBhvr>
                                        <p:cTn id="30" dur="500"/>
                                        <p:tgtEl>
                                          <p:spTgt spid="5">
                                            <p:txEl>
                                              <p:pRg st="4" end="4"/>
                                            </p:txEl>
                                          </p:spTgt>
                                        </p:tgtEl>
                                      </p:cBhvr>
                                    </p:animEffect>
                                  </p:childTnLst>
                                </p:cTn>
                              </p:par>
                              <p:par>
                                <p:cTn id="31" presetID="22" presetClass="entr" presetSubtype="1" fill="hold"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wipe(up)">
                                      <p:cBhvr>
                                        <p:cTn id="33" dur="500"/>
                                        <p:tgtEl>
                                          <p:spTgt spid="5">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fade">
                                      <p:cBhvr>
                                        <p:cTn id="38" dur="500"/>
                                        <p:tgtEl>
                                          <p:spTgt spid="10">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0">
                                            <p:txEl>
                                              <p:pRg st="1" end="1"/>
                                            </p:txEl>
                                          </p:spTgt>
                                        </p:tgtEl>
                                        <p:attrNameLst>
                                          <p:attrName>style.visibility</p:attrName>
                                        </p:attrNameLst>
                                      </p:cBhvr>
                                      <p:to>
                                        <p:strVal val="visible"/>
                                      </p:to>
                                    </p:set>
                                    <p:animEffect transition="in" filter="wipe(down)">
                                      <p:cBhvr>
                                        <p:cTn id="43" dur="500"/>
                                        <p:tgtEl>
                                          <p:spTgt spid="10">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
                                            <p:txEl>
                                              <p:pRg st="2" end="2"/>
                                            </p:txEl>
                                          </p:spTgt>
                                        </p:tgtEl>
                                        <p:attrNameLst>
                                          <p:attrName>style.visibility</p:attrName>
                                        </p:attrNameLst>
                                      </p:cBhvr>
                                      <p:to>
                                        <p:strVal val="visible"/>
                                      </p:to>
                                    </p:set>
                                    <p:animEffect transition="in" filter="wipe(left)">
                                      <p:cBhvr>
                                        <p:cTn id="48" dur="500"/>
                                        <p:tgtEl>
                                          <p:spTgt spid="10">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5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8" name="Rectangle 7"/>
          <p:cNvSpPr/>
          <p:nvPr/>
        </p:nvSpPr>
        <p:spPr>
          <a:xfrm>
            <a:off x="381000" y="342900"/>
            <a:ext cx="17541778" cy="9601200"/>
          </a:xfrm>
          <a:prstGeom prst="rect">
            <a:avLst/>
          </a:prstGeom>
          <a:solidFill>
            <a:schemeClr val="accent5"/>
          </a:solidFill>
          <a:ln w="7620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sp>
        <p:nvSpPr>
          <p:cNvPr id="9" name="Rectangle 8"/>
          <p:cNvSpPr/>
          <p:nvPr/>
        </p:nvSpPr>
        <p:spPr>
          <a:xfrm>
            <a:off x="990600" y="839569"/>
            <a:ext cx="2824812" cy="646331"/>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6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Hướng</a:t>
            </a:r>
            <a:r>
              <a:rPr kumimoji="0" lang="en-US" sz="3600" b="1" i="1" u="sng" strike="noStrike" kern="1200" cap="none" spc="0" normalizeH="0" noProof="0">
                <a:ln>
                  <a:noFill/>
                </a:ln>
                <a:solidFill>
                  <a:srgbClr val="C00000"/>
                </a:solidFill>
                <a:effectLst/>
                <a:uLnTx/>
                <a:uFillTx/>
                <a:latin typeface="Arial" panose="020B0604020202020204" pitchFamily="34" charset="0"/>
                <a:ea typeface="+mn-ea"/>
                <a:cs typeface="Arial"/>
                <a:sym typeface="Arial"/>
              </a:rPr>
              <a:t> dẫn:</a:t>
            </a:r>
            <a:endParaRPr kumimoji="0" lang="en-US" sz="3600" b="1" i="1" u="sng" strike="noStrike" kern="1200" cap="none" spc="0" normalizeH="0" baseline="0" noProof="0" dirty="0">
              <a:ln>
                <a:noFill/>
              </a:ln>
              <a:solidFill>
                <a:srgbClr val="C00000"/>
              </a:solidFill>
              <a:effectLst/>
              <a:uLnTx/>
              <a:uFillTx/>
              <a:latin typeface="Calibri"/>
              <a:ea typeface="+mn-ea"/>
              <a:cs typeface="Arial"/>
              <a:sym typeface="Arial"/>
            </a:endParaRPr>
          </a:p>
        </p:txBody>
      </p:sp>
      <p:pic>
        <p:nvPicPr>
          <p:cNvPr id="4" name="Picture 3"/>
          <p:cNvPicPr>
            <a:picLocks noChangeAspect="1"/>
          </p:cNvPicPr>
          <p:nvPr/>
        </p:nvPicPr>
        <p:blipFill>
          <a:blip r:embed="rId4"/>
          <a:stretch>
            <a:fillRect/>
          </a:stretch>
        </p:blipFill>
        <p:spPr>
          <a:xfrm>
            <a:off x="750005" y="2171700"/>
            <a:ext cx="6644516" cy="4198682"/>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7696200" y="2014595"/>
                <a:ext cx="9753600" cy="7497117"/>
              </a:xfrm>
              <a:prstGeom prst="rect">
                <a:avLst/>
              </a:prstGeom>
            </p:spPr>
            <p:txBody>
              <a:bodyPr wrap="square">
                <a:spAutoFit/>
              </a:bodyPr>
              <a:lstStyle/>
              <a:p>
                <a:pPr algn="just">
                  <a:lnSpc>
                    <a:spcPct val="150000"/>
                  </a:lnSpc>
                  <a:spcBef>
                    <a:spcPts val="200"/>
                  </a:spcBef>
                  <a:spcAft>
                    <a:spcPts val="200"/>
                  </a:spcAft>
                </a:pPr>
                <a:r>
                  <a:rPr lang="en-US" sz="3500" kern="100">
                    <a:solidFill>
                      <a:srgbClr val="000000"/>
                    </a:solidFill>
                    <a:latin typeface="Arial" panose="020B0604020202020204" pitchFamily="34" charset="0"/>
                    <a:ea typeface="Calibri" panose="020F0502020204030204" pitchFamily="34" charset="0"/>
                    <a:cs typeface="Arial" panose="020B0604020202020204" pitchFamily="34" charset="0"/>
                  </a:rPr>
                  <a:t>c)</a:t>
                </a:r>
                <a:r>
                  <a:rPr lang="vi-VN" sz="3500" kern="100">
                    <a:solidFill>
                      <a:srgbClr val="000000"/>
                    </a:solidFill>
                    <a:ea typeface="Calibri" panose="020F0502020204030204" pitchFamily="34" charset="0"/>
                    <a:cs typeface="Arial" panose="020B0604020202020204" pitchFamily="34" charset="0"/>
                  </a:rPr>
                  <a:t> Gọi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𝑂</m:t>
                    </m:r>
                  </m:oMath>
                </a14:m>
                <a:r>
                  <a:rPr lang="vi-VN" sz="3500" kern="100">
                    <a:solidFill>
                      <a:srgbClr val="000000"/>
                    </a:solidFill>
                    <a:ea typeface="Calibri" panose="020F0502020204030204" pitchFamily="34" charset="0"/>
                    <a:cs typeface="Arial" panose="020B0604020202020204" pitchFamily="34" charset="0"/>
                  </a:rPr>
                  <a:t> và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𝑂</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oMath>
                </a14:m>
                <a:r>
                  <a:rPr lang="vi-VN" sz="3500" kern="100">
                    <a:solidFill>
                      <a:srgbClr val="000000"/>
                    </a:solidFill>
                    <a:ea typeface="Calibri" panose="020F0502020204030204" pitchFamily="34" charset="0"/>
                    <a:cs typeface="Arial" panose="020B0604020202020204" pitchFamily="34" charset="0"/>
                  </a:rPr>
                  <a:t> lần lượt là tâm của hình vuông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𝐴𝐵𝐶𝐷</m:t>
                    </m:r>
                  </m:oMath>
                </a14:m>
                <a:r>
                  <a:rPr lang="vi-VN" sz="3500" kern="100">
                    <a:solidFill>
                      <a:srgbClr val="000000"/>
                    </a:solidFill>
                    <a:ea typeface="Calibri" panose="020F0502020204030204" pitchFamily="34" charset="0"/>
                    <a:cs typeface="Arial" panose="020B0604020202020204" pitchFamily="34" charset="0"/>
                  </a:rPr>
                  <a:t> và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𝐵</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𝐶</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𝐷</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oMath>
                </a14:m>
                <a:endParaRPr lang="vi-VN" sz="3500" kern="100">
                  <a:solidFill>
                    <a:srgbClr val="000000"/>
                  </a:solidFill>
                  <a:ea typeface="Calibri" panose="020F0502020204030204" pitchFamily="34" charset="0"/>
                  <a:cs typeface="Arial" panose="020B0604020202020204" pitchFamily="34" charset="0"/>
                </a:endParaRPr>
              </a:p>
              <a:p>
                <a:pPr algn="just">
                  <a:lnSpc>
                    <a:spcPct val="150000"/>
                  </a:lnSpc>
                  <a:spcBef>
                    <a:spcPts val="200"/>
                  </a:spcBef>
                  <a:spcAft>
                    <a:spcPts val="200"/>
                  </a:spcAft>
                </a:pPr>
                <a:r>
                  <a:rPr lang="vi-VN" sz="3500" kern="100">
                    <a:solidFill>
                      <a:srgbClr val="000000"/>
                    </a:solidFill>
                    <a:ea typeface="Calibri" panose="020F0502020204030204" pitchFamily="34" charset="0"/>
                    <a:cs typeface="Arial" panose="020B0604020202020204" pitchFamily="34" charset="0"/>
                  </a:rPr>
                  <a:t>Vì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𝐴𝐶𝐶</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oMath>
                </a14:m>
                <a:r>
                  <a:rPr lang="vi-VN" sz="3500" kern="100">
                    <a:solidFill>
                      <a:srgbClr val="000000"/>
                    </a:solidFill>
                    <a:ea typeface="Calibri" panose="020F0502020204030204" pitchFamily="34" charset="0"/>
                    <a:cs typeface="Arial" panose="020B0604020202020204" pitchFamily="34" charset="0"/>
                  </a:rPr>
                  <a:t> là hình thang cân nên đường cao của hình chóp cụt cũng chính là đường cao của hình thang cân.</a:t>
                </a:r>
              </a:p>
              <a:p>
                <a:pPr algn="just">
                  <a:lnSpc>
                    <a:spcPct val="150000"/>
                  </a:lnSpc>
                  <a:spcBef>
                    <a:spcPts val="200"/>
                  </a:spcBef>
                  <a:spcAft>
                    <a:spcPts val="200"/>
                  </a:spcAft>
                </a:pPr>
                <a:r>
                  <a:rPr lang="vi-VN" sz="3500" kern="100">
                    <a:solidFill>
                      <a:srgbClr val="000000"/>
                    </a:solidFill>
                    <a:ea typeface="Calibri" panose="020F0502020204030204" pitchFamily="34" charset="0"/>
                    <a:cs typeface="Arial" panose="020B0604020202020204" pitchFamily="34" charset="0"/>
                  </a:rPr>
                  <a:t>Kẻ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𝐶𝐸</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 ⊥</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𝐴</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𝐶</m:t>
                    </m:r>
                    <m:r>
                      <a:rPr lang="vi-VN" sz="3500" i="1" kern="100">
                        <a:solidFill>
                          <a:srgbClr val="000000"/>
                        </a:solidFill>
                        <a:latin typeface="Cambria Math" panose="02040503050406030204" pitchFamily="18" charset="0"/>
                        <a:ea typeface="Calibri" panose="020F0502020204030204" pitchFamily="34" charset="0"/>
                        <a:cs typeface="Arial" panose="020B0604020202020204" pitchFamily="34" charset="0"/>
                      </a:rPr>
                      <m:t>′ </m:t>
                    </m:r>
                  </m:oMath>
                </a14:m>
                <a:r>
                  <a:rPr lang="vi-VN" sz="3500" kern="100">
                    <a:solidFill>
                      <a:srgbClr val="000000"/>
                    </a:solidFill>
                    <a:ea typeface="Calibri" panose="020F0502020204030204" pitchFamily="34" charset="0"/>
                    <a:cs typeface="Arial" panose="020B0604020202020204" pitchFamily="34" charset="0"/>
                  </a:rPr>
                  <a:t>tại </a:t>
                </a:r>
                <a14:m>
                  <m:oMath xmlns:m="http://schemas.openxmlformats.org/officeDocument/2006/math">
                    <m:r>
                      <a:rPr lang="vi-VN" sz="3500" i="1" kern="100" smtClean="0">
                        <a:solidFill>
                          <a:srgbClr val="000000"/>
                        </a:solidFill>
                        <a:latin typeface="Cambria Math" panose="02040503050406030204" pitchFamily="18" charset="0"/>
                        <a:ea typeface="Calibri" panose="020F0502020204030204" pitchFamily="34" charset="0"/>
                        <a:cs typeface="Arial" panose="020B0604020202020204" pitchFamily="34" charset="0"/>
                      </a:rPr>
                      <m:t>𝐸</m:t>
                    </m:r>
                  </m:oMath>
                </a14:m>
                <a:r>
                  <a:rPr lang="vi-VN" sz="3500" kern="100">
                    <a:solidFill>
                      <a:srgbClr val="000000"/>
                    </a:solidFill>
                    <a:ea typeface="Calibri" panose="020F0502020204030204" pitchFamily="34" charset="0"/>
                    <a:cs typeface="Arial" panose="020B0604020202020204" pitchFamily="34" charset="0"/>
                  </a:rPr>
                  <a:t>.</a:t>
                </a:r>
                <a:r>
                  <a:rPr lang="en-US" sz="3500" kern="100">
                    <a:solidFill>
                      <a:srgbClr val="000000"/>
                    </a:solidFill>
                    <a:ea typeface="Calibri" panose="020F0502020204030204" pitchFamily="34" charset="0"/>
                    <a:cs typeface="Arial" panose="020B0604020202020204" pitchFamily="34" charset="0"/>
                  </a:rPr>
                  <a:t> </a:t>
                </a:r>
              </a:p>
              <a:p>
                <a:pPr algn="just">
                  <a:lnSpc>
                    <a:spcPct val="150000"/>
                  </a:lnSpc>
                  <a:spcBef>
                    <a:spcPts val="200"/>
                  </a:spcBef>
                  <a:spcAft>
                    <a:spcPts val="200"/>
                  </a:spcAft>
                </a:pPr>
                <a:r>
                  <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rPr>
                  <a:t>Ta tính ra được </a:t>
                </a:r>
                <a14:m>
                  <m:oMath xmlns:m="http://schemas.openxmlformats.org/officeDocument/2006/math">
                    <m:r>
                      <a:rPr lang="en-US" sz="35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𝐶𝐸</m:t>
                    </m:r>
                    <m:r>
                      <a:rPr lang="en-US" sz="3500" b="0" i="1" kern="10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3500" i="1" kern="100">
                        <a:solidFill>
                          <a:srgbClr val="000000"/>
                        </a:solidFill>
                        <a:latin typeface="Cambria Math" panose="02040503050406030204" pitchFamily="18" charset="0"/>
                        <a:ea typeface="Calibri" panose="020F0502020204030204" pitchFamily="34" charset="0"/>
                        <a:cs typeface="Arial" panose="020B0604020202020204" pitchFamily="34" charset="0"/>
                      </a:rPr>
                      <m:t>𝑂𝑂</m:t>
                    </m:r>
                    <m:r>
                      <a:rPr lang="en-US" sz="3500" i="1" kern="100">
                        <a:solidFill>
                          <a:srgbClr val="000000"/>
                        </a:solidFill>
                        <a:latin typeface="Cambria Math" panose="02040503050406030204" pitchFamily="18" charset="0"/>
                        <a:ea typeface="Calibri" panose="020F0502020204030204" pitchFamily="34" charset="0"/>
                        <a:cs typeface="Arial" panose="020B0604020202020204" pitchFamily="34" charset="0"/>
                      </a:rPr>
                      <m:t>′</m:t>
                    </m:r>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radPr>
                      <m:deg/>
                      <m:e>
                        <m:f>
                          <m:fPr>
                            <m:ctrlP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34</m:t>
                            </m:r>
                          </m:num>
                          <m:den>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den>
                        </m:f>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18</m:t>
                            </m:r>
                          </m:num>
                          <m:den>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den>
                        </m:f>
                      </m:e>
                    </m:rad>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m:rPr>
                        <m:sty m:val="p"/>
                      </m:rP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dm</m:t>
                    </m:r>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spcBef>
                    <a:spcPts val="200"/>
                  </a:spcBef>
                  <a:spcAft>
                    <a:spcPts val="200"/>
                  </a:spcAft>
                </a:pPr>
                <a:r>
                  <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rPr>
                  <a:t>Thể tích cần tìm là </a:t>
                </a:r>
                <a14:m>
                  <m:oMath xmlns:m="http://schemas.openxmlformats.org/officeDocument/2006/math">
                    <m:r>
                      <a:rPr lang="en-US" sz="35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𝑉</m:t>
                    </m:r>
                    <m:r>
                      <a:rPr lang="en-US" sz="3500"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=42</m:t>
                    </m:r>
                  </m:oMath>
                </a14:m>
                <a:r>
                  <a:rPr lang="en-US" sz="3500" kern="100">
                    <a:solidFill>
                      <a:srgbClr val="000000"/>
                    </a:solidFill>
                    <a:effectLst/>
                    <a:latin typeface="Arial" panose="020B0604020202020204" pitchFamily="34" charset="0"/>
                    <a:ea typeface="Calibri" panose="020F0502020204030204" pitchFamily="34" charset="0"/>
                    <a:cs typeface="Arial" panose="020B0604020202020204" pitchFamily="34" charset="0"/>
                  </a:rPr>
                  <a:t> lít.</a:t>
                </a:r>
              </a:p>
            </p:txBody>
          </p:sp>
        </mc:Choice>
        <mc:Fallback xmlns="">
          <p:sp>
            <p:nvSpPr>
              <p:cNvPr id="5" name="Rectangle 4"/>
              <p:cNvSpPr>
                <a:spLocks noRot="1" noChangeAspect="1" noMove="1" noResize="1" noEditPoints="1" noAdjustHandles="1" noChangeArrowheads="1" noChangeShapeType="1" noTextEdit="1"/>
              </p:cNvSpPr>
              <p:nvPr/>
            </p:nvSpPr>
            <p:spPr>
              <a:xfrm>
                <a:off x="7696200" y="2014595"/>
                <a:ext cx="9753600" cy="7497117"/>
              </a:xfrm>
              <a:prstGeom prst="rect">
                <a:avLst/>
              </a:prstGeom>
              <a:blipFill>
                <a:blip r:embed="rId5"/>
                <a:stretch>
                  <a:fillRect l="-1875" r="-1812" b="-1951"/>
                </a:stretch>
              </a:blipFill>
            </p:spPr>
            <p:txBody>
              <a:bodyPr/>
              <a:lstStyle/>
              <a:p>
                <a:r>
                  <a:rPr lang="en-US">
                    <a:noFill/>
                  </a:rPr>
                  <a:t> </a:t>
                </a:r>
              </a:p>
            </p:txBody>
          </p:sp>
        </mc:Fallback>
      </mc:AlternateContent>
      <p:pic>
        <p:nvPicPr>
          <p:cNvPr id="12" name="Picture 11"/>
          <p:cNvPicPr>
            <a:picLocks noChangeAspect="1"/>
          </p:cNvPicPr>
          <p:nvPr/>
        </p:nvPicPr>
        <p:blipFill>
          <a:blip r:embed="rId6"/>
          <a:stretch>
            <a:fillRect/>
          </a:stretch>
        </p:blipFill>
        <p:spPr>
          <a:xfrm>
            <a:off x="750005" y="8039100"/>
            <a:ext cx="1283052" cy="1585139"/>
          </a:xfrm>
          <a:prstGeom prst="rect">
            <a:avLst/>
          </a:prstGeom>
        </p:spPr>
      </p:pic>
    </p:spTree>
    <p:extLst>
      <p:ext uri="{BB962C8B-B14F-4D97-AF65-F5344CB8AC3E}">
        <p14:creationId xmlns:p14="http://schemas.microsoft.com/office/powerpoint/2010/main" val="892323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up)">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wipe(left)">
                                      <p:cBhvr>
                                        <p:cTn id="25" dur="500"/>
                                        <p:tgtEl>
                                          <p:spTgt spid="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wipe(down)">
                                      <p:cBhvr>
                                        <p:cTn id="3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4" name="Freeform 4"/>
          <p:cNvSpPr/>
          <p:nvPr/>
        </p:nvSpPr>
        <p:spPr>
          <a:xfrm>
            <a:off x="1086264" y="3398495"/>
            <a:ext cx="4853992" cy="5085135"/>
          </a:xfrm>
          <a:custGeom>
            <a:avLst/>
            <a:gdLst/>
            <a:ahLst/>
            <a:cxnLst/>
            <a:rect l="l" t="t" r="r" b="b"/>
            <a:pathLst>
              <a:path w="6471990" h="6780180">
                <a:moveTo>
                  <a:pt x="0" y="0"/>
                </a:moveTo>
                <a:lnTo>
                  <a:pt x="6471990" y="0"/>
                </a:lnTo>
                <a:lnTo>
                  <a:pt x="6471990" y="6780180"/>
                </a:lnTo>
                <a:lnTo>
                  <a:pt x="0" y="6780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6717004" y="3398495"/>
            <a:ext cx="4853992" cy="5085135"/>
          </a:xfrm>
          <a:custGeom>
            <a:avLst/>
            <a:gdLst/>
            <a:ahLst/>
            <a:cxnLst/>
            <a:rect l="l" t="t" r="r" b="b"/>
            <a:pathLst>
              <a:path w="6471990" h="6780180">
                <a:moveTo>
                  <a:pt x="0" y="0"/>
                </a:moveTo>
                <a:lnTo>
                  <a:pt x="6471990" y="0"/>
                </a:lnTo>
                <a:lnTo>
                  <a:pt x="6471990" y="6780180"/>
                </a:lnTo>
                <a:lnTo>
                  <a:pt x="0" y="6780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a:off x="12347743" y="3398495"/>
            <a:ext cx="4853992" cy="5085135"/>
          </a:xfrm>
          <a:custGeom>
            <a:avLst/>
            <a:gdLst/>
            <a:ahLst/>
            <a:cxnLst/>
            <a:rect l="l" t="t" r="r" b="b"/>
            <a:pathLst>
              <a:path w="6471990" h="6780180">
                <a:moveTo>
                  <a:pt x="0" y="0"/>
                </a:moveTo>
                <a:lnTo>
                  <a:pt x="6471990" y="0"/>
                </a:lnTo>
                <a:lnTo>
                  <a:pt x="6471990" y="6780180"/>
                </a:lnTo>
                <a:lnTo>
                  <a:pt x="0" y="6780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Google Shape;911;p39"/>
          <p:cNvSpPr txBox="1">
            <a:spLocks/>
          </p:cNvSpPr>
          <p:nvPr/>
        </p:nvSpPr>
        <p:spPr>
          <a:xfrm>
            <a:off x="1426500" y="1201500"/>
            <a:ext cx="15435000" cy="1046400"/>
          </a:xfrm>
          <a:prstGeom prst="rect">
            <a:avLst/>
          </a:prstGeom>
        </p:spPr>
        <p:txBody>
          <a:bodyPr spcFirstLastPara="1" wrap="square" lIns="182850" tIns="182850" rIns="182850" bIns="18285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sz="6600" b="1">
                <a:solidFill>
                  <a:srgbClr val="C00000"/>
                </a:solidFill>
                <a:latin typeface="Arial" panose="020B0604020202020204" pitchFamily="34" charset="0"/>
                <a:cs typeface="Arial" panose="020B0604020202020204" pitchFamily="34" charset="0"/>
              </a:rPr>
              <a:t>HƯỚNG DẪN VỀ NHÀ</a:t>
            </a:r>
          </a:p>
        </p:txBody>
      </p:sp>
      <p:sp>
        <p:nvSpPr>
          <p:cNvPr id="12" name="Rectangle 11"/>
          <p:cNvSpPr/>
          <p:nvPr/>
        </p:nvSpPr>
        <p:spPr>
          <a:xfrm>
            <a:off x="1426500" y="5650034"/>
            <a:ext cx="3860853" cy="1911549"/>
          </a:xfrm>
          <a:prstGeom prst="rect">
            <a:avLst/>
          </a:prstGeom>
        </p:spPr>
        <p:txBody>
          <a:bodyPr wrap="square">
            <a:spAutoFit/>
          </a:bodyPr>
          <a:lstStyle/>
          <a:p>
            <a:pPr lvl="0" algn="ctr">
              <a:lnSpc>
                <a:spcPct val="150000"/>
              </a:lnSpc>
              <a:buClr>
                <a:srgbClr val="000000"/>
              </a:buClr>
              <a:defRPr/>
            </a:pPr>
            <a:r>
              <a:rPr lang="en-US" sz="4200" kern="0">
                <a:solidFill>
                  <a:srgbClr val="000000"/>
                </a:solidFill>
                <a:latin typeface="Arial"/>
                <a:cs typeface="Arial"/>
                <a:sym typeface="Arial"/>
              </a:rPr>
              <a:t>Ôn tập kiến thức đã học</a:t>
            </a:r>
            <a:endParaRPr lang="en-US" sz="4200" kern="0" dirty="0">
              <a:solidFill>
                <a:srgbClr val="000000"/>
              </a:solidFill>
              <a:latin typeface="Arial"/>
              <a:cs typeface="Arial"/>
              <a:sym typeface="Arial"/>
            </a:endParaRPr>
          </a:p>
        </p:txBody>
      </p:sp>
      <p:sp>
        <p:nvSpPr>
          <p:cNvPr id="13" name="Rectangle 12"/>
          <p:cNvSpPr/>
          <p:nvPr/>
        </p:nvSpPr>
        <p:spPr>
          <a:xfrm>
            <a:off x="7315200" y="5105400"/>
            <a:ext cx="3178396" cy="2881045"/>
          </a:xfrm>
          <a:prstGeom prst="rect">
            <a:avLst/>
          </a:prstGeom>
        </p:spPr>
        <p:txBody>
          <a:bodyPr wrap="square">
            <a:spAutoFit/>
          </a:bodyPr>
          <a:lstStyle/>
          <a:p>
            <a:pPr lvl="0" algn="just">
              <a:lnSpc>
                <a:spcPct val="150000"/>
              </a:lnSpc>
              <a:buClr>
                <a:srgbClr val="000000"/>
              </a:buClr>
              <a:defRPr/>
            </a:pPr>
            <a:r>
              <a:rPr lang="en-US" sz="4200" kern="0">
                <a:solidFill>
                  <a:srgbClr val="000000"/>
                </a:solidFill>
                <a:latin typeface="Arial"/>
                <a:cs typeface="Arial"/>
                <a:sym typeface="Arial"/>
              </a:rPr>
              <a:t>Hoàn thành bài tập trong SBT</a:t>
            </a:r>
            <a:endParaRPr lang="en-US" sz="4200" kern="0" dirty="0">
              <a:solidFill>
                <a:srgbClr val="000000"/>
              </a:solidFill>
              <a:latin typeface="Arial"/>
              <a:cs typeface="Arial"/>
              <a:sym typeface="Arial"/>
            </a:endParaRPr>
          </a:p>
        </p:txBody>
      </p:sp>
      <p:sp>
        <p:nvSpPr>
          <p:cNvPr id="14" name="Rectangle 13"/>
          <p:cNvSpPr/>
          <p:nvPr/>
        </p:nvSpPr>
        <p:spPr>
          <a:xfrm>
            <a:off x="12877800" y="5143500"/>
            <a:ext cx="3276600" cy="2881045"/>
          </a:xfrm>
          <a:prstGeom prst="rect">
            <a:avLst/>
          </a:prstGeom>
        </p:spPr>
        <p:txBody>
          <a:bodyPr wrap="square">
            <a:spAutoFit/>
          </a:bodyPr>
          <a:lstStyle/>
          <a:p>
            <a:pPr lvl="0">
              <a:lnSpc>
                <a:spcPct val="150000"/>
              </a:lnSpc>
              <a:buClr>
                <a:srgbClr val="000000"/>
              </a:buClr>
              <a:defRPr/>
            </a:pPr>
            <a:r>
              <a:rPr lang="vi-VN" sz="4200" kern="0">
                <a:solidFill>
                  <a:srgbClr val="000000"/>
                </a:solidFill>
                <a:latin typeface="Arial"/>
                <a:cs typeface="Arial"/>
                <a:sym typeface="Arial"/>
              </a:rPr>
              <a:t>Chuẩn bị </a:t>
            </a:r>
            <a:r>
              <a:rPr lang="en-US" sz="4200" b="1" i="1" kern="0">
                <a:solidFill>
                  <a:srgbClr val="000000"/>
                </a:solidFill>
                <a:latin typeface="Arial"/>
                <a:cs typeface="Arial"/>
                <a:sym typeface="Arial"/>
              </a:rPr>
              <a:t>B</a:t>
            </a:r>
            <a:r>
              <a:rPr lang="vi-VN" sz="4200" b="1" i="1" kern="0">
                <a:solidFill>
                  <a:srgbClr val="000000"/>
                </a:solidFill>
                <a:latin typeface="Arial"/>
                <a:cs typeface="Arial"/>
                <a:sym typeface="Arial"/>
              </a:rPr>
              <a:t>ài tập cuối chương VII</a:t>
            </a:r>
            <a:endParaRPr lang="en-US" sz="4200" b="1" i="1" kern="0" dirty="0">
              <a:solidFill>
                <a:srgbClr val="000000"/>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286000" y="1305026"/>
            <a:ext cx="14859000" cy="7572274"/>
          </a:xfrm>
          <a:custGeom>
            <a:avLst/>
            <a:gdLst/>
            <a:ahLst/>
            <a:cxnLst/>
            <a:rect l="l" t="t" r="r" b="b"/>
            <a:pathLst>
              <a:path w="12378620" h="6819494">
                <a:moveTo>
                  <a:pt x="0" y="0"/>
                </a:moveTo>
                <a:lnTo>
                  <a:pt x="12378620" y="0"/>
                </a:lnTo>
                <a:lnTo>
                  <a:pt x="12378620" y="6819494"/>
                </a:lnTo>
                <a:lnTo>
                  <a:pt x="0" y="68194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10"/>
          <p:cNvSpPr txBox="1"/>
          <p:nvPr/>
        </p:nvSpPr>
        <p:spPr>
          <a:xfrm>
            <a:off x="2590800" y="2171700"/>
            <a:ext cx="10202779" cy="5311839"/>
          </a:xfrm>
          <a:prstGeom prst="rect">
            <a:avLst/>
          </a:prstGeom>
        </p:spPr>
        <p:txBody>
          <a:bodyPr wrap="square" lIns="0" tIns="0" rIns="0" bIns="0" rtlCol="0" anchor="t">
            <a:spAutoFit/>
          </a:bodyPr>
          <a:lstStyle/>
          <a:p>
            <a:pPr algn="ctr">
              <a:lnSpc>
                <a:spcPct val="150000"/>
              </a:lnSpc>
            </a:pPr>
            <a:r>
              <a:rPr lang="en-US" sz="8000" b="1">
                <a:latin typeface="Arial" panose="020B0604020202020204" pitchFamily="34" charset="0"/>
                <a:cs typeface="Arial" panose="020B0604020202020204" pitchFamily="34" charset="0"/>
              </a:rPr>
              <a:t>CẢM ƠN CÁC EM ĐÃ THAM GIA </a:t>
            </a:r>
          </a:p>
          <a:p>
            <a:pPr algn="ctr">
              <a:lnSpc>
                <a:spcPct val="150000"/>
              </a:lnSpc>
            </a:pPr>
            <a:r>
              <a:rPr lang="en-US" sz="8000" b="1">
                <a:latin typeface="Arial" panose="020B0604020202020204" pitchFamily="34" charset="0"/>
                <a:cs typeface="Arial" panose="020B0604020202020204" pitchFamily="34" charset="0"/>
              </a:rPr>
              <a:t>BUỔI HỌC!</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656109" y="419100"/>
            <a:ext cx="17034695" cy="9376259"/>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p:sp>
        <p:nvSpPr>
          <p:cNvPr id="18" name="Rectangle 17"/>
          <p:cNvSpPr/>
          <p:nvPr/>
        </p:nvSpPr>
        <p:spPr>
          <a:xfrm>
            <a:off x="975821" y="677419"/>
            <a:ext cx="16321579" cy="3403111"/>
          </a:xfrm>
          <a:prstGeom prst="rect">
            <a:avLst/>
          </a:prstGeom>
        </p:spPr>
        <p:txBody>
          <a:bodyPr wrap="square">
            <a:spAutoFit/>
          </a:bodyPr>
          <a:lstStyle/>
          <a:p>
            <a:pPr marL="685800" indent="-685800" algn="just" defTabSz="1828800">
              <a:lnSpc>
                <a:spcPct val="150000"/>
              </a:lnSpc>
              <a:buClr>
                <a:srgbClr val="C00000"/>
              </a:buClr>
              <a:buFont typeface="Wingdings" panose="05000000000000000000" pitchFamily="2" charset="2"/>
              <a:buChar char="q"/>
              <a:defRPr/>
            </a:pPr>
            <a:r>
              <a:rPr lang="en-US" sz="3700" b="1" kern="0" dirty="0">
                <a:solidFill>
                  <a:srgbClr val="C00000"/>
                </a:solidFill>
                <a:latin typeface="Arial"/>
                <a:ea typeface="Dotum" panose="020B0600000101010101" pitchFamily="34" charset="-127"/>
                <a:cs typeface="Times New Roman" panose="02020603050405020304" pitchFamily="18" charset="0"/>
                <a:sym typeface="Arial"/>
              </a:rPr>
              <a:t>HĐ1</a:t>
            </a:r>
            <a:r>
              <a:rPr lang="en-US" sz="3700" kern="0">
                <a:solidFill>
                  <a:srgbClr val="C00000"/>
                </a:solidFill>
                <a:latin typeface="Arial"/>
                <a:ea typeface="Dotum" panose="020B0600000101010101" pitchFamily="34" charset="-127"/>
                <a:cs typeface="Times New Roman" panose="02020603050405020304" pitchFamily="18" charset="0"/>
                <a:sym typeface="Arial"/>
              </a:rPr>
              <a:t>:</a:t>
            </a:r>
            <a:r>
              <a:rPr lang="en-US" sz="3700" kern="0">
                <a:solidFill>
                  <a:srgbClr val="F7F7F7">
                    <a:lumMod val="10000"/>
                  </a:srgbClr>
                </a:solidFill>
                <a:latin typeface="Arial"/>
                <a:ea typeface="Dotum" panose="020B0600000101010101" pitchFamily="34" charset="-127"/>
                <a:cs typeface="Times New Roman" panose="02020603050405020304" pitchFamily="18" charset="0"/>
                <a:sym typeface="Arial"/>
              </a:rPr>
              <a:t> </a:t>
            </a:r>
            <a:r>
              <a:rPr lang="vi-VN" sz="3700" kern="0">
                <a:solidFill>
                  <a:srgbClr val="000000"/>
                </a:solidFill>
                <a:latin typeface="Arial"/>
                <a:cs typeface="Arial"/>
                <a:sym typeface="Arial"/>
              </a:rPr>
              <a:t>Khi mua máy điều hòa, bác An được hướng dẫn rằng mỗi mét khối của phòng cần công suất điều hòa 200 BTU. Căn phòng bác An cần lắp máy có dạng hình hộp chữ nhật, rộng 4m, dài 5m và cao 3m. Hỏi bác An cần mua loại điều hòa có công suất bao nhiêu BTU?</a:t>
            </a:r>
            <a:endParaRPr lang="en-US" sz="3700" kern="0">
              <a:solidFill>
                <a:srgbClr val="000000"/>
              </a:solidFill>
              <a:latin typeface="Arial"/>
              <a:cs typeface="Arial"/>
              <a:sym typeface="Arial"/>
            </a:endParaRPr>
          </a:p>
        </p:txBody>
      </p:sp>
      <p:pic>
        <p:nvPicPr>
          <p:cNvPr id="21" name="Picture 20"/>
          <p:cNvPicPr>
            <a:picLocks noChangeAspect="1"/>
          </p:cNvPicPr>
          <p:nvPr/>
        </p:nvPicPr>
        <p:blipFill>
          <a:blip r:embed="rId4"/>
          <a:stretch>
            <a:fillRect/>
          </a:stretch>
        </p:blipFill>
        <p:spPr>
          <a:xfrm rot="6536692">
            <a:off x="1019711" y="8086966"/>
            <a:ext cx="1248831" cy="2367868"/>
          </a:xfrm>
          <a:prstGeom prst="rect">
            <a:avLst/>
          </a:prstGeom>
        </p:spPr>
      </p:pic>
      <p:sp>
        <p:nvSpPr>
          <p:cNvPr id="17" name="Rectangle 16"/>
          <p:cNvSpPr/>
          <p:nvPr/>
        </p:nvSpPr>
        <p:spPr>
          <a:xfrm>
            <a:off x="8633083" y="4296709"/>
            <a:ext cx="1080745" cy="661720"/>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700" b="1" i="1" u="sng" strike="noStrike" kern="1200" cap="none" spc="0" normalizeH="0" baseline="0" noProof="0" dirty="0">
                <a:ln>
                  <a:noFill/>
                </a:ln>
                <a:solidFill>
                  <a:srgbClr val="011C26">
                    <a:lumMod val="90000"/>
                    <a:lumOff val="10000"/>
                  </a:srgbClr>
                </a:solidFill>
                <a:effectLst/>
                <a:uLnTx/>
                <a:uFillTx/>
                <a:latin typeface="Arial"/>
                <a:ea typeface="+mn-ea"/>
                <a:cs typeface="Arial"/>
                <a:sym typeface="Arial"/>
              </a:rPr>
              <a:t>Giải</a:t>
            </a:r>
          </a:p>
        </p:txBody>
      </p:sp>
      <mc:AlternateContent xmlns:mc="http://schemas.openxmlformats.org/markup-compatibility/2006" xmlns:a14="http://schemas.microsoft.com/office/drawing/2010/main">
        <mc:Choice Requires="a14">
          <p:sp>
            <p:nvSpPr>
              <p:cNvPr id="3" name="Rectangle 2"/>
              <p:cNvSpPr/>
              <p:nvPr/>
            </p:nvSpPr>
            <p:spPr>
              <a:xfrm>
                <a:off x="1644126" y="5174608"/>
                <a:ext cx="15500874" cy="3957494"/>
              </a:xfrm>
              <a:prstGeom prst="rect">
                <a:avLst/>
              </a:prstGeom>
            </p:spPr>
            <p:txBody>
              <a:bodyPr wrap="square">
                <a:spAutoFit/>
              </a:bodyPr>
              <a:lstStyle/>
              <a:p>
                <a:pPr>
                  <a:lnSpc>
                    <a:spcPct val="150000"/>
                  </a:lnSpc>
                  <a:spcAft>
                    <a:spcPts val="900"/>
                  </a:spcAft>
                </a:pPr>
                <a:r>
                  <a:rPr lang="nl-NL" sz="3700" kern="100">
                    <a:solidFill>
                      <a:srgbClr val="000000"/>
                    </a:solidFill>
                    <a:latin typeface="Arial" panose="020B0604020202020204" pitchFamily="34" charset="0"/>
                    <a:ea typeface="Times New Roman" panose="02020603050405020304" pitchFamily="18" charset="0"/>
                    <a:cs typeface="Arial" panose="020B0604020202020204" pitchFamily="34" charset="0"/>
                  </a:rPr>
                  <a:t>Thể tích của căn phòng là:</a:t>
                </a:r>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gn="ctr">
                  <a:lnSpc>
                    <a:spcPct val="150000"/>
                  </a:lnSpc>
                  <a:spcAft>
                    <a:spcPts val="800"/>
                  </a:spcAft>
                </a:pPr>
                <a14:m>
                  <m:oMathPara xmlns:m="http://schemas.openxmlformats.org/officeDocument/2006/math">
                    <m:oMathParaPr>
                      <m:jc m:val="centerGroup"/>
                    </m:oMathParaPr>
                    <m:oMath xmlns:m="http://schemas.openxmlformats.org/officeDocument/2006/math">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=4.5.3=60(</m:t>
                      </m:r>
                      <m:sSup>
                        <m:sSupPr>
                          <m:ctrlP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e>
                        <m:sup>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3</m:t>
                          </m:r>
                        </m:sup>
                      </m:sSup>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Aft>
                    <a:spcPts val="900"/>
                  </a:spcAft>
                </a:pPr>
                <a:r>
                  <a:rPr lang="en-US" sz="3700" kern="1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Công suất cần thiết cho máy điều hoà của căn phòng bác An là:</a:t>
                </a:r>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gn="ctr">
                  <a:lnSpc>
                    <a:spcPct val="150000"/>
                  </a:lnSpc>
                  <a:spcAft>
                    <a:spcPts val="900"/>
                  </a:spcAft>
                </a:pPr>
                <a14:m>
                  <m:oMathPara xmlns:m="http://schemas.openxmlformats.org/officeDocument/2006/math">
                    <m:oMathParaPr>
                      <m:jc m:val="centerGroup"/>
                    </m:oMathParaPr>
                    <m:oMath xmlns:m="http://schemas.openxmlformats.org/officeDocument/2006/math">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60.200 = 12000 </m:t>
                      </m:r>
                      <m:r>
                        <a:rPr lang="en-US" sz="3700" i="1" kern="1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𝐵𝑇𝑈</m:t>
                      </m:r>
                    </m:oMath>
                  </m:oMathPara>
                </a14:m>
                <a:endParaRPr lang="en-US" sz="3700" kern="10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644126" y="5174608"/>
                <a:ext cx="15500874" cy="3957494"/>
              </a:xfrm>
              <a:prstGeom prst="rect">
                <a:avLst/>
              </a:prstGeom>
              <a:blipFill>
                <a:blip r:embed="rId5"/>
                <a:stretch>
                  <a:fillRect l="-1258"/>
                </a:stretch>
              </a:blipFill>
            </p:spPr>
            <p:txBody>
              <a:bodyPr/>
              <a:lstStyle/>
              <a:p>
                <a:r>
                  <a:rPr lang="en-US">
                    <a:noFill/>
                  </a:rPr>
                  <a:t> </a:t>
                </a:r>
              </a:p>
            </p:txBody>
          </p:sp>
        </mc:Fallback>
      </mc:AlternateContent>
    </p:spTree>
    <p:extLst>
      <p:ext uri="{BB962C8B-B14F-4D97-AF65-F5344CB8AC3E}">
        <p14:creationId xmlns:p14="http://schemas.microsoft.com/office/powerpoint/2010/main" val="1984950620"/>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9" dur="500"/>
                                        <p:tgtEl>
                                          <p:spTgt spid="3">
                                            <p:txEl>
                                              <p:pRg st="0" end="0"/>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up)">
                                      <p:cBhvr>
                                        <p:cTn id="27" dur="500"/>
                                        <p:tgtEl>
                                          <p:spTgt spid="3">
                                            <p:txEl>
                                              <p:pRg st="2" end="2"/>
                                            </p:txEl>
                                          </p:spTgt>
                                        </p:tgtEl>
                                      </p:cBhvr>
                                    </p:animEffect>
                                  </p:childTnLst>
                                </p:cTn>
                              </p:par>
                              <p:par>
                                <p:cTn id="28" presetID="22" presetClass="entr" presetSubtype="1"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up)">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495300" y="262690"/>
            <a:ext cx="17297400" cy="9753600"/>
          </a:xfrm>
          <a:custGeom>
            <a:avLst/>
            <a:gdLst/>
            <a:ahLst/>
            <a:cxnLst/>
            <a:rect l="l" t="t" r="r" b="b"/>
            <a:pathLst>
              <a:path w="14381370" h="8628822">
                <a:moveTo>
                  <a:pt x="0" y="0"/>
                </a:moveTo>
                <a:lnTo>
                  <a:pt x="14381370" y="0"/>
                </a:lnTo>
                <a:lnTo>
                  <a:pt x="14381370" y="8628822"/>
                </a:lnTo>
                <a:lnTo>
                  <a:pt x="0" y="86288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2" name="Rectangle 1"/>
          <p:cNvSpPr>
            <a:spLocks noChangeArrowheads="1"/>
          </p:cNvSpPr>
          <p:nvPr/>
        </p:nvSpPr>
        <p:spPr bwMode="auto">
          <a:xfrm>
            <a:off x="1268589" y="2647057"/>
            <a:ext cx="15750816"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50000"/>
              </a:lnSpc>
              <a:spcAft>
                <a:spcPts val="1200"/>
              </a:spcAft>
            </a:pPr>
            <a:r>
              <a:rPr lang="en-US" sz="4200" kern="100">
                <a:ea typeface="Calibri" panose="020F0502020204030204" pitchFamily="34" charset="0"/>
                <a:cs typeface="Arial" panose="020B0604020202020204" pitchFamily="34" charset="0"/>
              </a:rPr>
              <a:t>Phần không gian được giới hạn bởi hình chóp, hình chóp cụt đều, hình lăng trụ, hình hộp tương ứng được gọi là khối chóp, khối chóp cụt đều, khối lăng trụ, khối hộp. Đỉnh, mặt, cạnh, đường cao của các khối hình đó lần lượt là đỉnh, mặt, cạnh, đường cao của hình chóp, hình chóp cụt đều, hình lăng trụ, hình hộp tương ứng.</a:t>
            </a:r>
            <a:endParaRPr lang="en-US" sz="4200" kern="100">
              <a:effectLst/>
              <a:ea typeface="Calibri" panose="020F0502020204030204" pitchFamily="34" charset="0"/>
              <a:cs typeface="Arial" panose="020B0604020202020204" pitchFamily="34" charset="0"/>
            </a:endParaRPr>
          </a:p>
        </p:txBody>
      </p:sp>
      <p:sp>
        <p:nvSpPr>
          <p:cNvPr id="13" name="Rectangle 12"/>
          <p:cNvSpPr/>
          <p:nvPr/>
        </p:nvSpPr>
        <p:spPr>
          <a:xfrm>
            <a:off x="7152907" y="1382405"/>
            <a:ext cx="3982180" cy="1246495"/>
          </a:xfrm>
          <a:prstGeom prst="rect">
            <a:avLst/>
          </a:prstGeom>
        </p:spPr>
        <p:txBody>
          <a:bodyPr wrap="none">
            <a:spAutoFit/>
          </a:bodyPr>
          <a:lstStyle/>
          <a:p>
            <a:pPr lvl="0" algn="ctr">
              <a:defRPr/>
            </a:pPr>
            <a:r>
              <a:rPr lang="en-US" sz="7500" b="1">
                <a:solidFill>
                  <a:srgbClr val="C00000"/>
                </a:solidFill>
                <a:latin typeface="Arial"/>
                <a:cs typeface="Arial" panose="020B0604020202020204" pitchFamily="34" charset="0"/>
                <a:sym typeface="Arial"/>
              </a:rPr>
              <a:t>Kết luận</a:t>
            </a:r>
            <a:endParaRPr lang="en-US" sz="7500" b="1" dirty="0">
              <a:solidFill>
                <a:srgbClr val="C00000"/>
              </a:solidFill>
              <a:latin typeface="Arial"/>
              <a:cs typeface="Arial" panose="020B0604020202020204" pitchFamily="34" charset="0"/>
              <a:sym typeface="Arial"/>
            </a:endParaRPr>
          </a:p>
        </p:txBody>
      </p:sp>
    </p:spTree>
    <p:extLst>
      <p:ext uri="{BB962C8B-B14F-4D97-AF65-F5344CB8AC3E}">
        <p14:creationId xmlns:p14="http://schemas.microsoft.com/office/powerpoint/2010/main" val="1524035893"/>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mc:AlternateContent xmlns:mc="http://schemas.openxmlformats.org/markup-compatibility/2006" xmlns:a14="http://schemas.microsoft.com/office/drawing/2010/main">
        <mc:Choice Requires="a14">
          <p:sp>
            <p:nvSpPr>
              <p:cNvPr id="12" name="Rectangle 1"/>
              <p:cNvSpPr>
                <a:spLocks noChangeArrowheads="1"/>
              </p:cNvSpPr>
              <p:nvPr/>
            </p:nvSpPr>
            <p:spPr bwMode="auto">
              <a:xfrm>
                <a:off x="710496" y="187528"/>
                <a:ext cx="16867008" cy="495597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182880" tIns="91440" rIns="182880" bIns="914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571500" lvl="0" indent="-571500">
                  <a:lnSpc>
                    <a:spcPct val="150000"/>
                  </a:lnSpc>
                  <a:spcAft>
                    <a:spcPts val="1200"/>
                  </a:spcAft>
                  <a:buFont typeface="Arial" panose="020B0604020202020204" pitchFamily="34" charset="0"/>
                  <a:buChar char="•"/>
                  <a:tabLst>
                    <a:tab pos="457200" algn="l"/>
                  </a:tabLst>
                </a:pPr>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Thể tích của khối chóp có diện tích đáy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và chiều cao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h</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là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𝑉</m:t>
                    </m:r>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1</m:t>
                        </m:r>
                      </m:num>
                      <m:den>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40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S</m:t>
                    </m:r>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lang="en-US" sz="40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h</m:t>
                    </m:r>
                  </m:oMath>
                </a14:m>
                <a:endPar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endParaRPr>
              </a:p>
              <a:p>
                <a:pPr marL="571500" lvl="0" indent="-571500">
                  <a:lnSpc>
                    <a:spcPct val="150000"/>
                  </a:lnSpc>
                  <a:spcAft>
                    <a:spcPts val="1200"/>
                  </a:spcAft>
                  <a:buFont typeface="Arial" panose="020B0604020202020204" pitchFamily="34" charset="0"/>
                  <a:buChar char="•"/>
                  <a:tabLst>
                    <a:tab pos="457200" algn="l"/>
                  </a:tabLst>
                </a:pPr>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Thể tích của khối chóp cụt đều có diện tích đáy lớn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diện tích đáy bé </a:t>
                </a:r>
                <a14:m>
                  <m:oMath xmlns:m="http://schemas.openxmlformats.org/officeDocument/2006/math">
                    <m:sSup>
                      <m:sSup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S</m:t>
                        </m:r>
                      </m:e>
                      <m:sup>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up>
                    </m:sSup>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và chiều cao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h</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là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𝑉</m:t>
                    </m:r>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f>
                      <m:f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fPr>
                      <m:num>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1</m:t>
                        </m:r>
                      </m:num>
                      <m:den>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den>
                    </m:f>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d>
                      <m:d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dPr>
                      <m:e>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e>
                          <m:sup>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up>
                        </m:sSup>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radPr>
                          <m:deg/>
                          <m:e>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e>
                              <m:sup>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up>
                            </m:sSup>
                          </m:e>
                        </m:rad>
                      </m:e>
                    </m:d>
                    <m:r>
                      <a:rPr lang="en-US" sz="40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r>
                      <a:rPr lang="en-US" sz="4000" i="1"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h</m:t>
                    </m:r>
                  </m:oMath>
                </a14:m>
                <a:endPar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endParaRPr>
              </a:p>
              <a:p>
                <a:pPr marL="571500" lvl="0" indent="-571500">
                  <a:lnSpc>
                    <a:spcPct val="150000"/>
                  </a:lnSpc>
                  <a:spcAft>
                    <a:spcPts val="1200"/>
                  </a:spcAft>
                  <a:buFont typeface="Arial" panose="020B0604020202020204" pitchFamily="34" charset="0"/>
                  <a:buChar char="•"/>
                  <a:tabLst>
                    <a:tab pos="457200" algn="l"/>
                  </a:tabLst>
                </a:pPr>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Thể tích của khối lăng trụ có diện tích đáy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𝑆</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và chiều cao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h</m:t>
                    </m:r>
                  </m:oMath>
                </a14:m>
                <a:r>
                  <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rPr>
                  <a:t> là </a:t>
                </a:r>
                <a14:m>
                  <m:oMath xmlns:m="http://schemas.openxmlformats.org/officeDocument/2006/math">
                    <m:r>
                      <a:rPr kumimoji="0" lang="en-US" sz="4000" b="0" i="1"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𝑉</m:t>
                    </m:r>
                    <m:r>
                      <a:rPr kumimoji="0" lang="en-US" sz="4000" b="0" i="0" u="none" strike="noStrike" kern="10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40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S</m:t>
                    </m:r>
                    <m:r>
                      <a:rPr lang="en-US" sz="4000" kern="100">
                        <a:solidFill>
                          <a:prstClr val="black"/>
                        </a:solidFill>
                        <a:latin typeface="Cambria Math" panose="02040503050406030204" pitchFamily="18" charset="0"/>
                        <a:ea typeface="Calibri" panose="020F0502020204030204" pitchFamily="34" charset="0"/>
                        <a:cs typeface="Times New Roman" panose="02020603050405020304" pitchFamily="18" charset="0"/>
                      </a:rPr>
                      <m:t>⋅</m:t>
                    </m:r>
                    <m:r>
                      <a:rPr kumimoji="0" lang="en-US" sz="4000" b="0" i="1" u="none" strike="noStrike" kern="100" cap="none" spc="0" normalizeH="0" baseline="0" noProof="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h</m:t>
                    </m:r>
                  </m:oMath>
                </a14:m>
                <a:endParaRPr kumimoji="0" lang="en-US" sz="4000" b="0" i="0" u="none" strike="noStrike" kern="100" cap="none" spc="0" normalizeH="0" baseline="0" noProof="0">
                  <a:ln>
                    <a:noFill/>
                  </a:ln>
                  <a:solidFill>
                    <a:prstClr val="black"/>
                  </a:solidFill>
                  <a:effectLst/>
                  <a:uLnTx/>
                  <a:uFillTx/>
                  <a:ea typeface="Calibri" panose="020F0502020204030204" pitchFamily="34" charset="0"/>
                  <a:cs typeface="Arial" panose="020B0604020202020204" pitchFamily="34" charset="0"/>
                </a:endParaRPr>
              </a:p>
            </p:txBody>
          </p:sp>
        </mc:Choice>
        <mc:Fallback xmlns="">
          <p:sp>
            <p:nvSpPr>
              <p:cNvPr id="12" name="Rectangle 1"/>
              <p:cNvSpPr>
                <a:spLocks noRot="1" noChangeAspect="1" noMove="1" noResize="1" noEditPoints="1" noAdjustHandles="1" noChangeArrowheads="1" noChangeShapeType="1" noTextEdit="1"/>
              </p:cNvSpPr>
              <p:nvPr/>
            </p:nvSpPr>
            <p:spPr bwMode="auto">
              <a:xfrm>
                <a:off x="710496" y="187528"/>
                <a:ext cx="16867008" cy="4955972"/>
              </a:xfrm>
              <a:prstGeom prst="rect">
                <a:avLst/>
              </a:prstGeom>
              <a:blipFill>
                <a:blip r:embed="rId4"/>
                <a:stretch>
                  <a:fillRect l="-615" r="-723" b="-159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4" name="Picture 3"/>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saturation sat="2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176607" y="5577607"/>
            <a:ext cx="11934785" cy="4087664"/>
          </a:xfrm>
          <a:prstGeom prst="rect">
            <a:avLst/>
          </a:prstGeom>
        </p:spPr>
      </p:pic>
    </p:spTree>
    <p:extLst>
      <p:ext uri="{BB962C8B-B14F-4D97-AF65-F5344CB8AC3E}">
        <p14:creationId xmlns:p14="http://schemas.microsoft.com/office/powerpoint/2010/main" val="29467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grpSp>
        <p:nvGrpSpPr>
          <p:cNvPr id="9" name="Group 4"/>
          <p:cNvGrpSpPr/>
          <p:nvPr/>
        </p:nvGrpSpPr>
        <p:grpSpPr>
          <a:xfrm>
            <a:off x="713479" y="571500"/>
            <a:ext cx="16888721" cy="9067800"/>
            <a:chOff x="0" y="0"/>
            <a:chExt cx="2635672" cy="2118611"/>
          </a:xfrm>
        </p:grpSpPr>
        <p:sp>
          <p:nvSpPr>
            <p:cNvPr id="10" name="Freeform 6"/>
            <p:cNvSpPr/>
            <p:nvPr/>
          </p:nvSpPr>
          <p:spPr>
            <a:xfrm>
              <a:off x="6350" y="6350"/>
              <a:ext cx="2622972" cy="2105911"/>
            </a:xfrm>
            <a:custGeom>
              <a:avLst/>
              <a:gdLst/>
              <a:ahLst/>
              <a:cxnLst/>
              <a:rect l="l" t="t" r="r" b="b"/>
              <a:pathLst>
                <a:path w="2622972" h="2105911">
                  <a:moveTo>
                    <a:pt x="0" y="0"/>
                  </a:moveTo>
                  <a:lnTo>
                    <a:pt x="2622972" y="0"/>
                  </a:lnTo>
                  <a:lnTo>
                    <a:pt x="2622972" y="2105911"/>
                  </a:lnTo>
                  <a:lnTo>
                    <a:pt x="0" y="2105911"/>
                  </a:lnTo>
                  <a:close/>
                </a:path>
              </a:pathLst>
            </a:custGeom>
            <a:solidFill>
              <a:srgbClr val="FFFFFF"/>
            </a:solidFill>
          </p:spPr>
        </p:sp>
        <p:sp>
          <p:nvSpPr>
            <p:cNvPr id="11" name="Freeform 7"/>
            <p:cNvSpPr/>
            <p:nvPr/>
          </p:nvSpPr>
          <p:spPr>
            <a:xfrm>
              <a:off x="0" y="0"/>
              <a:ext cx="2635672" cy="2118611"/>
            </a:xfrm>
            <a:custGeom>
              <a:avLst/>
              <a:gdLst/>
              <a:ahLst/>
              <a:cxnLst/>
              <a:rect l="l" t="t" r="r" b="b"/>
              <a:pathLst>
                <a:path w="2635672" h="2118611">
                  <a:moveTo>
                    <a:pt x="2635672" y="2118611"/>
                  </a:moveTo>
                  <a:lnTo>
                    <a:pt x="0" y="2118611"/>
                  </a:lnTo>
                  <a:lnTo>
                    <a:pt x="0" y="0"/>
                  </a:lnTo>
                  <a:lnTo>
                    <a:pt x="2635672" y="0"/>
                  </a:lnTo>
                  <a:lnTo>
                    <a:pt x="2635672" y="2118611"/>
                  </a:lnTo>
                  <a:close/>
                  <a:moveTo>
                    <a:pt x="12700" y="2105911"/>
                  </a:moveTo>
                  <a:lnTo>
                    <a:pt x="2622972" y="2105911"/>
                  </a:lnTo>
                  <a:lnTo>
                    <a:pt x="2622972" y="12700"/>
                  </a:lnTo>
                  <a:lnTo>
                    <a:pt x="12700" y="12700"/>
                  </a:lnTo>
                  <a:lnTo>
                    <a:pt x="12700" y="2105911"/>
                  </a:lnTo>
                  <a:close/>
                </a:path>
              </a:pathLst>
            </a:custGeom>
            <a:solidFill>
              <a:srgbClr val="000000"/>
            </a:solidFill>
          </p:spPr>
        </p:sp>
      </p:grpSp>
      <p:pic>
        <p:nvPicPr>
          <p:cNvPr id="4" name="Picture 3"/>
          <p:cNvPicPr>
            <a:picLocks noChangeAspect="1"/>
          </p:cNvPicPr>
          <p:nvPr/>
        </p:nvPicPr>
        <p:blipFill>
          <a:blip r:embed="rId4"/>
          <a:stretch>
            <a:fillRect/>
          </a:stretch>
        </p:blipFill>
        <p:spPr>
          <a:xfrm rot="13763421">
            <a:off x="15852322" y="566320"/>
            <a:ext cx="1182727" cy="1365622"/>
          </a:xfrm>
          <a:prstGeom prst="rect">
            <a:avLst/>
          </a:prstGeom>
        </p:spPr>
      </p:pic>
      <p:grpSp>
        <p:nvGrpSpPr>
          <p:cNvPr id="14" name="Group 13"/>
          <p:cNvGrpSpPr/>
          <p:nvPr/>
        </p:nvGrpSpPr>
        <p:grpSpPr>
          <a:xfrm>
            <a:off x="770497" y="598712"/>
            <a:ext cx="4076038" cy="1219201"/>
            <a:chOff x="304800" y="266690"/>
            <a:chExt cx="7687821" cy="1260311"/>
          </a:xfrm>
        </p:grpSpPr>
        <p:sp>
          <p:nvSpPr>
            <p:cNvPr id="15" name="Round Single Corner Rectangle 14"/>
            <p:cNvSpPr/>
            <p:nvPr/>
          </p:nvSpPr>
          <p:spPr>
            <a:xfrm flipV="1">
              <a:off x="304800" y="266690"/>
              <a:ext cx="7687821" cy="1260311"/>
            </a:xfrm>
            <a:prstGeom prst="round1Rect">
              <a:avLst>
                <a:gd name="adj" fmla="val 29216"/>
              </a:avLst>
            </a:prstGeom>
            <a:solidFill>
              <a:srgbClr val="FFD3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angle 15"/>
            <p:cNvSpPr/>
            <p:nvPr/>
          </p:nvSpPr>
          <p:spPr>
            <a:xfrm>
              <a:off x="1061489" y="405598"/>
              <a:ext cx="5971870" cy="97037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5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Nhận xét</a:t>
              </a:r>
            </a:p>
          </p:txBody>
        </p:sp>
      </p:grpSp>
      <p:sp>
        <p:nvSpPr>
          <p:cNvPr id="5" name="Rectangle 4"/>
          <p:cNvSpPr/>
          <p:nvPr/>
        </p:nvSpPr>
        <p:spPr>
          <a:xfrm>
            <a:off x="1343890" y="2818321"/>
            <a:ext cx="15600220" cy="4278094"/>
          </a:xfrm>
          <a:prstGeom prst="rect">
            <a:avLst/>
          </a:prstGeom>
        </p:spPr>
        <p:txBody>
          <a:bodyPr wrap="square">
            <a:spAutoFit/>
          </a:bodyPr>
          <a:lstStyle/>
          <a:p>
            <a:pPr marL="571500" lvl="0" indent="-571500" algn="just">
              <a:lnSpc>
                <a:spcPct val="150000"/>
              </a:lnSpc>
              <a:spcBef>
                <a:spcPts val="1200"/>
              </a:spcBef>
              <a:spcAft>
                <a:spcPts val="1200"/>
              </a:spcAft>
              <a:buFont typeface="Arial" panose="020B0604020202020204" pitchFamily="34" charset="0"/>
              <a:buChar char="•"/>
            </a:pPr>
            <a:r>
              <a:rPr lang="en-US" sz="4200">
                <a:solidFill>
                  <a:srgbClr val="000000"/>
                </a:solidFill>
                <a:latin typeface="Arial" panose="020B0604020202020204" pitchFamily="34" charset="0"/>
                <a:ea typeface="Times New Roman" panose="02020603050405020304" pitchFamily="18" charset="0"/>
                <a:cs typeface="Arial" panose="020B0604020202020204" pitchFamily="34" charset="0"/>
              </a:rPr>
              <a:t>Thể tích của khối tứ diện bằng một phần ba tích của diện tích một mặt và chiều cao của khối tứ diện ứng với mặt đó.</a:t>
            </a:r>
            <a:endParaRPr lang="en-US" sz="4200">
              <a:latin typeface="Arial" panose="020B0604020202020204" pitchFamily="34" charset="0"/>
              <a:ea typeface="Calibri" panose="020F0502020204030204" pitchFamily="34" charset="0"/>
              <a:cs typeface="Arial" panose="020B0604020202020204" pitchFamily="34" charset="0"/>
            </a:endParaRPr>
          </a:p>
          <a:p>
            <a:pPr marL="571500" lvl="0" indent="-571500" algn="just">
              <a:lnSpc>
                <a:spcPct val="150000"/>
              </a:lnSpc>
              <a:spcBef>
                <a:spcPts val="1200"/>
              </a:spcBef>
              <a:spcAft>
                <a:spcPts val="1200"/>
              </a:spcAft>
              <a:buFont typeface="Arial" panose="020B0604020202020204" pitchFamily="34" charset="0"/>
              <a:buChar char="•"/>
            </a:pPr>
            <a:r>
              <a:rPr lang="en-US" sz="4200">
                <a:solidFill>
                  <a:srgbClr val="000000"/>
                </a:solidFill>
                <a:latin typeface="Arial" panose="020B0604020202020204" pitchFamily="34" charset="0"/>
                <a:ea typeface="Times New Roman" panose="02020603050405020304" pitchFamily="18" charset="0"/>
                <a:cs typeface="Arial" panose="020B0604020202020204" pitchFamily="34" charset="0"/>
              </a:rPr>
              <a:t>Thể tích của khối hộp bằng tích của diện tích một mặt và   chiều cao của khối hộp ứng với mặt đó.</a:t>
            </a:r>
            <a:endParaRPr lang="en-US" sz="4200">
              <a:effectLst/>
              <a:latin typeface="Arial" panose="020B0604020202020204" pitchFamily="34" charset="0"/>
              <a:ea typeface="Calibri" panose="020F0502020204030204" pitchFamily="34" charset="0"/>
              <a:cs typeface="Arial" panose="020B0604020202020204" pitchFamily="34" charset="0"/>
            </a:endParaRPr>
          </a:p>
        </p:txBody>
      </p:sp>
      <p:pic>
        <p:nvPicPr>
          <p:cNvPr id="17" name="Picture 16"/>
          <p:cNvPicPr>
            <a:picLocks noChangeAspect="1"/>
          </p:cNvPicPr>
          <p:nvPr/>
        </p:nvPicPr>
        <p:blipFill>
          <a:blip r:embed="rId5"/>
          <a:stretch>
            <a:fillRect/>
          </a:stretch>
        </p:blipFill>
        <p:spPr>
          <a:xfrm flipH="1">
            <a:off x="15397477" y="7655369"/>
            <a:ext cx="1927250" cy="1863744"/>
          </a:xfrm>
          <a:prstGeom prst="rect">
            <a:avLst/>
          </a:prstGeom>
        </p:spPr>
      </p:pic>
    </p:spTree>
    <p:extLst>
      <p:ext uri="{BB962C8B-B14F-4D97-AF65-F5344CB8AC3E}">
        <p14:creationId xmlns:p14="http://schemas.microsoft.com/office/powerpoint/2010/main" val="1589310547"/>
      </p:ext>
    </p:extLst>
  </p:cSld>
  <p:clrMapOvr>
    <a:masterClrMapping/>
  </p:clrMapOvr>
  <mc:AlternateContent xmlns:mc="http://schemas.openxmlformats.org/markup-compatibility/2006" xmlns:p14="http://schemas.microsoft.com/office/powerpoint/2010/main">
    <mc:Choice Requires="p14">
      <p:transition spd="med" p14:dur="700">
        <p:circle/>
      </p:transition>
    </mc:Choice>
    <mc:Fallback xmlns="">
      <p:transition spd="med">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11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8955" y="-2291217"/>
            <a:ext cx="19825910" cy="14869433"/>
          </a:xfrm>
          <a:prstGeom prst="rect">
            <a:avLst/>
          </a:prstGeom>
        </p:spPr>
      </p:pic>
      <p:sp>
        <p:nvSpPr>
          <p:cNvPr id="10" name="Rectangle 9"/>
          <p:cNvSpPr/>
          <p:nvPr/>
        </p:nvSpPr>
        <p:spPr>
          <a:xfrm>
            <a:off x="320842" y="270776"/>
            <a:ext cx="17679020" cy="9733482"/>
          </a:xfrm>
          <a:prstGeom prst="rect">
            <a:avLst/>
          </a:prstGeom>
          <a:solidFill>
            <a:srgbClr val="FFFFFF"/>
          </a:solidFill>
          <a:ln w="57150">
            <a:solidFill>
              <a:srgbClr val="8F5B43"/>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1828800" rtl="0" eaLnBrk="1" fontAlgn="auto" latinLnBrk="0" hangingPunct="1">
              <a:lnSpc>
                <a:spcPct val="100000"/>
              </a:lnSpc>
              <a:spcBef>
                <a:spcPts val="0"/>
              </a:spcBef>
              <a:spcAft>
                <a:spcPts val="0"/>
              </a:spcAft>
              <a:buClr>
                <a:srgbClr val="000000"/>
              </a:buClr>
              <a:buSzTx/>
              <a:buFontTx/>
              <a:buNone/>
              <a:tabLst/>
              <a:defRPr/>
            </a:pPr>
            <a:endParaRPr kumimoji="0" lang="en-US" sz="3700" b="0" i="0" u="none" strike="noStrike" kern="0" cap="none" spc="0" normalizeH="0" baseline="0" noProof="0">
              <a:ln>
                <a:noFill/>
              </a:ln>
              <a:solidFill>
                <a:srgbClr val="014040"/>
              </a:solidFill>
              <a:effectLst/>
              <a:uLnTx/>
              <a:uFillTx/>
              <a:latin typeface="Arial"/>
              <a:ea typeface="+mn-ea"/>
              <a:cs typeface="+mn-cs"/>
              <a:sym typeface="Arial"/>
            </a:endParaRPr>
          </a:p>
        </p:txBody>
      </p:sp>
      <mc:AlternateContent xmlns:mc="http://schemas.openxmlformats.org/markup-compatibility/2006" xmlns:a14="http://schemas.microsoft.com/office/drawing/2010/main">
        <mc:Choice Requires="a14">
          <p:sp>
            <p:nvSpPr>
              <p:cNvPr id="11" name="TextBox 10"/>
              <p:cNvSpPr txBox="1"/>
              <p:nvPr/>
            </p:nvSpPr>
            <p:spPr>
              <a:xfrm>
                <a:off x="609600" y="647700"/>
                <a:ext cx="15902936" cy="1800493"/>
              </a:xfrm>
              <a:prstGeom prst="rect">
                <a:avLst/>
              </a:prstGeom>
              <a:noFill/>
            </p:spPr>
            <p:txBody>
              <a:bodyPr wrap="square" rtlCol="0">
                <a:spAutoFit/>
              </a:bodyPr>
              <a:lstStyle/>
              <a:p>
                <a:pPr lvl="0" algn="just" defTabSz="1828800">
                  <a:lnSpc>
                    <a:spcPct val="150000"/>
                  </a:lnSpc>
                  <a:buClr>
                    <a:srgbClr val="2D1549"/>
                  </a:buClr>
                  <a:buSzPts val="1100"/>
                  <a:defRPr/>
                </a:pPr>
                <a:r>
                  <a:rPr kumimoji="0" lang="en-US" sz="3700" b="1" i="0" u="none" strike="noStrike" kern="0" cap="none" spc="0" normalizeH="0" baseline="0" noProof="0">
                    <a:ln>
                      <a:noFill/>
                    </a:ln>
                    <a:solidFill>
                      <a:srgbClr val="FFFFFF"/>
                    </a:solidFill>
                    <a:effectLst/>
                    <a:highlight>
                      <a:srgbClr val="CE4D8E"/>
                    </a:highlight>
                    <a:uLnTx/>
                    <a:uFillTx/>
                    <a:latin typeface="Arial"/>
                    <a:ea typeface="+mn-ea"/>
                    <a:cs typeface="Arial"/>
                    <a:sym typeface="Arial"/>
                  </a:rPr>
                  <a:t>Ví dụ 1:</a:t>
                </a:r>
                <a:r>
                  <a:rPr kumimoji="0" lang="en-US" sz="3700" b="0" i="0" u="none" strike="noStrike" kern="1200" cap="none" spc="0" normalizeH="0" baseline="0" noProof="0">
                    <a:ln>
                      <a:noFill/>
                    </a:ln>
                    <a:solidFill>
                      <a:sysClr val="windowText" lastClr="000000"/>
                    </a:solidFill>
                    <a:effectLst/>
                    <a:uLnTx/>
                    <a:uFillTx/>
                    <a:latin typeface="Arial"/>
                    <a:ea typeface="+mn-ea"/>
                    <a:cs typeface="Arial" panose="020B0604020202020204" pitchFamily="34" charset="0"/>
                    <a:sym typeface="Arial"/>
                  </a:rPr>
                  <a:t> </a:t>
                </a:r>
                <a:r>
                  <a:rPr lang="en-US" sz="3700">
                    <a:solidFill>
                      <a:sysClr val="windowText" lastClr="000000"/>
                    </a:solidFill>
                    <a:cs typeface="Arial" panose="020B0604020202020204" pitchFamily="34" charset="0"/>
                    <a:sym typeface="Arial"/>
                  </a:rPr>
                  <a:t>Cho khối tứ diện </a:t>
                </a:r>
                <a14:m>
                  <m:oMath xmlns:m="http://schemas.openxmlformats.org/officeDocument/2006/math">
                    <m:r>
                      <a:rPr lang="en-US" sz="3700" i="1" smtClean="0">
                        <a:solidFill>
                          <a:sysClr val="windowText" lastClr="000000"/>
                        </a:solidFill>
                        <a:latin typeface="Cambria Math" panose="02040503050406030204" pitchFamily="18" charset="0"/>
                        <a:cs typeface="Arial" panose="020B0604020202020204" pitchFamily="34" charset="0"/>
                        <a:sym typeface="Arial"/>
                      </a:rPr>
                      <m:t>𝑂𝐴𝐵𝐶</m:t>
                    </m:r>
                  </m:oMath>
                </a14:m>
                <a:r>
                  <a:rPr lang="en-US" sz="3700">
                    <a:solidFill>
                      <a:sysClr val="windowText" lastClr="000000"/>
                    </a:solidFill>
                    <a:cs typeface="Arial" panose="020B0604020202020204" pitchFamily="34" charset="0"/>
                    <a:sym typeface="Arial"/>
                  </a:rPr>
                  <a:t> có các cạnh </a:t>
                </a:r>
                <a14:m>
                  <m:oMath xmlns:m="http://schemas.openxmlformats.org/officeDocument/2006/math">
                    <m:r>
                      <a:rPr lang="en-US" sz="3700" i="1" smtClean="0">
                        <a:solidFill>
                          <a:sysClr val="windowText" lastClr="000000"/>
                        </a:solidFill>
                        <a:latin typeface="Cambria Math" panose="02040503050406030204" pitchFamily="18" charset="0"/>
                        <a:cs typeface="Arial" panose="020B0604020202020204" pitchFamily="34" charset="0"/>
                        <a:sym typeface="Arial"/>
                      </a:rPr>
                      <m:t>𝑂𝐴</m:t>
                    </m:r>
                    <m:r>
                      <a:rPr lang="en-US" sz="3700" i="1" smtClean="0">
                        <a:solidFill>
                          <a:sysClr val="windowText" lastClr="000000"/>
                        </a:solidFill>
                        <a:latin typeface="Cambria Math" panose="02040503050406030204" pitchFamily="18" charset="0"/>
                        <a:cs typeface="Arial" panose="020B0604020202020204" pitchFamily="34" charset="0"/>
                        <a:sym typeface="Arial"/>
                      </a:rPr>
                      <m:t>, </m:t>
                    </m:r>
                    <m:r>
                      <a:rPr lang="en-US" sz="3700" i="1" smtClean="0">
                        <a:solidFill>
                          <a:sysClr val="windowText" lastClr="000000"/>
                        </a:solidFill>
                        <a:latin typeface="Cambria Math" panose="02040503050406030204" pitchFamily="18" charset="0"/>
                        <a:cs typeface="Arial" panose="020B0604020202020204" pitchFamily="34" charset="0"/>
                        <a:sym typeface="Arial"/>
                      </a:rPr>
                      <m:t>𝑂𝐵</m:t>
                    </m:r>
                    <m:r>
                      <a:rPr lang="en-US" sz="3700" i="1" smtClean="0">
                        <a:solidFill>
                          <a:sysClr val="windowText" lastClr="000000"/>
                        </a:solidFill>
                        <a:latin typeface="Cambria Math" panose="02040503050406030204" pitchFamily="18" charset="0"/>
                        <a:cs typeface="Arial" panose="020B0604020202020204" pitchFamily="34" charset="0"/>
                        <a:sym typeface="Arial"/>
                      </a:rPr>
                      <m:t>, </m:t>
                    </m:r>
                    <m:r>
                      <a:rPr lang="en-US" sz="3700" i="1" smtClean="0">
                        <a:solidFill>
                          <a:sysClr val="windowText" lastClr="000000"/>
                        </a:solidFill>
                        <a:latin typeface="Cambria Math" panose="02040503050406030204" pitchFamily="18" charset="0"/>
                        <a:cs typeface="Arial" panose="020B0604020202020204" pitchFamily="34" charset="0"/>
                        <a:sym typeface="Arial"/>
                      </a:rPr>
                      <m:t>𝑂𝐶</m:t>
                    </m:r>
                    <m:r>
                      <a:rPr lang="en-US" sz="3700" i="1" smtClean="0">
                        <a:solidFill>
                          <a:sysClr val="windowText" lastClr="000000"/>
                        </a:solidFill>
                        <a:latin typeface="Cambria Math" panose="02040503050406030204" pitchFamily="18" charset="0"/>
                        <a:cs typeface="Arial" panose="020B0604020202020204" pitchFamily="34" charset="0"/>
                        <a:sym typeface="Arial"/>
                      </a:rPr>
                      <m:t> </m:t>
                    </m:r>
                  </m:oMath>
                </a14:m>
                <a:r>
                  <a:rPr lang="en-US" sz="3700">
                    <a:solidFill>
                      <a:sysClr val="windowText" lastClr="000000"/>
                    </a:solidFill>
                    <a:cs typeface="Arial" panose="020B0604020202020204" pitchFamily="34" charset="0"/>
                    <a:sym typeface="Arial"/>
                  </a:rPr>
                  <a:t>đôi một vuông góc với nhau và </a:t>
                </a:r>
                <a14:m>
                  <m:oMath xmlns:m="http://schemas.openxmlformats.org/officeDocument/2006/math">
                    <m:r>
                      <a:rPr lang="en-US" sz="3700" i="1" smtClean="0">
                        <a:solidFill>
                          <a:sysClr val="windowText" lastClr="000000"/>
                        </a:solidFill>
                        <a:latin typeface="Cambria Math" panose="02040503050406030204" pitchFamily="18" charset="0"/>
                        <a:cs typeface="Arial" panose="020B0604020202020204" pitchFamily="34" charset="0"/>
                        <a:sym typeface="Arial"/>
                      </a:rPr>
                      <m:t>𝑂𝐴</m:t>
                    </m:r>
                    <m:r>
                      <a:rPr lang="en-US" sz="3700" i="1" smtClean="0">
                        <a:solidFill>
                          <a:sysClr val="windowText" lastClr="000000"/>
                        </a:solidFill>
                        <a:latin typeface="Cambria Math" panose="02040503050406030204" pitchFamily="18" charset="0"/>
                        <a:cs typeface="Arial" panose="020B0604020202020204" pitchFamily="34" charset="0"/>
                        <a:sym typeface="Arial"/>
                      </a:rPr>
                      <m:t> = </m:t>
                    </m:r>
                    <m:r>
                      <a:rPr lang="en-US" sz="3700" i="1" smtClean="0">
                        <a:solidFill>
                          <a:sysClr val="windowText" lastClr="000000"/>
                        </a:solidFill>
                        <a:latin typeface="Cambria Math" panose="02040503050406030204" pitchFamily="18" charset="0"/>
                        <a:cs typeface="Arial" panose="020B0604020202020204" pitchFamily="34" charset="0"/>
                        <a:sym typeface="Arial"/>
                      </a:rPr>
                      <m:t>𝑎</m:t>
                    </m:r>
                    <m:r>
                      <a:rPr lang="en-US" sz="3700" i="1" smtClean="0">
                        <a:solidFill>
                          <a:sysClr val="windowText" lastClr="000000"/>
                        </a:solidFill>
                        <a:latin typeface="Cambria Math" panose="02040503050406030204" pitchFamily="18" charset="0"/>
                        <a:cs typeface="Arial" panose="020B0604020202020204" pitchFamily="34" charset="0"/>
                        <a:sym typeface="Arial"/>
                      </a:rPr>
                      <m:t>, </m:t>
                    </m:r>
                    <m:r>
                      <a:rPr lang="en-US" sz="3700" i="1" smtClean="0">
                        <a:solidFill>
                          <a:sysClr val="windowText" lastClr="000000"/>
                        </a:solidFill>
                        <a:latin typeface="Cambria Math" panose="02040503050406030204" pitchFamily="18" charset="0"/>
                        <a:cs typeface="Arial" panose="020B0604020202020204" pitchFamily="34" charset="0"/>
                        <a:sym typeface="Arial"/>
                      </a:rPr>
                      <m:t>𝑂𝐵</m:t>
                    </m:r>
                    <m:r>
                      <a:rPr lang="en-US" sz="3700" i="1" smtClean="0">
                        <a:solidFill>
                          <a:sysClr val="windowText" lastClr="000000"/>
                        </a:solidFill>
                        <a:latin typeface="Cambria Math" panose="02040503050406030204" pitchFamily="18" charset="0"/>
                        <a:cs typeface="Arial" panose="020B0604020202020204" pitchFamily="34" charset="0"/>
                        <a:sym typeface="Arial"/>
                      </a:rPr>
                      <m:t> = </m:t>
                    </m:r>
                    <m:r>
                      <a:rPr lang="en-US" sz="3700" i="1" smtClean="0">
                        <a:solidFill>
                          <a:sysClr val="windowText" lastClr="000000"/>
                        </a:solidFill>
                        <a:latin typeface="Cambria Math" panose="02040503050406030204" pitchFamily="18" charset="0"/>
                        <a:cs typeface="Arial" panose="020B0604020202020204" pitchFamily="34" charset="0"/>
                        <a:sym typeface="Arial"/>
                      </a:rPr>
                      <m:t>𝑏</m:t>
                    </m:r>
                    <m:r>
                      <a:rPr lang="en-US" sz="3700" i="1" smtClean="0">
                        <a:solidFill>
                          <a:sysClr val="windowText" lastClr="000000"/>
                        </a:solidFill>
                        <a:latin typeface="Cambria Math" panose="02040503050406030204" pitchFamily="18" charset="0"/>
                        <a:cs typeface="Arial" panose="020B0604020202020204" pitchFamily="34" charset="0"/>
                        <a:sym typeface="Arial"/>
                      </a:rPr>
                      <m:t>, </m:t>
                    </m:r>
                    <m:r>
                      <a:rPr lang="en-US" sz="3700" i="1" smtClean="0">
                        <a:solidFill>
                          <a:sysClr val="windowText" lastClr="000000"/>
                        </a:solidFill>
                        <a:latin typeface="Cambria Math" panose="02040503050406030204" pitchFamily="18" charset="0"/>
                        <a:cs typeface="Arial" panose="020B0604020202020204" pitchFamily="34" charset="0"/>
                        <a:sym typeface="Arial"/>
                      </a:rPr>
                      <m:t>𝑂𝐶</m:t>
                    </m:r>
                    <m:r>
                      <a:rPr lang="en-US" sz="3700" i="1" smtClean="0">
                        <a:solidFill>
                          <a:sysClr val="windowText" lastClr="000000"/>
                        </a:solidFill>
                        <a:latin typeface="Cambria Math" panose="02040503050406030204" pitchFamily="18" charset="0"/>
                        <a:cs typeface="Arial" panose="020B0604020202020204" pitchFamily="34" charset="0"/>
                        <a:sym typeface="Arial"/>
                      </a:rPr>
                      <m:t> = </m:t>
                    </m:r>
                    <m:r>
                      <a:rPr lang="en-US" sz="3700" i="1" smtClean="0">
                        <a:solidFill>
                          <a:sysClr val="windowText" lastClr="000000"/>
                        </a:solidFill>
                        <a:latin typeface="Cambria Math" panose="02040503050406030204" pitchFamily="18" charset="0"/>
                        <a:cs typeface="Arial" panose="020B0604020202020204" pitchFamily="34" charset="0"/>
                        <a:sym typeface="Arial"/>
                      </a:rPr>
                      <m:t>𝑐</m:t>
                    </m:r>
                  </m:oMath>
                </a14:m>
                <a:r>
                  <a:rPr lang="en-US" sz="3700">
                    <a:solidFill>
                      <a:sysClr val="windowText" lastClr="000000"/>
                    </a:solidFill>
                    <a:cs typeface="Arial" panose="020B0604020202020204" pitchFamily="34" charset="0"/>
                    <a:sym typeface="Arial"/>
                  </a:rPr>
                  <a:t>. Tính thể tích của khối tứ diện.</a:t>
                </a:r>
              </a:p>
            </p:txBody>
          </p:sp>
        </mc:Choice>
        <mc:Fallback xmlns="">
          <p:sp>
            <p:nvSpPr>
              <p:cNvPr id="11" name="TextBox 10"/>
              <p:cNvSpPr txBox="1">
                <a:spLocks noRot="1" noChangeAspect="1" noMove="1" noResize="1" noEditPoints="1" noAdjustHandles="1" noChangeArrowheads="1" noChangeShapeType="1" noTextEdit="1"/>
              </p:cNvSpPr>
              <p:nvPr/>
            </p:nvSpPr>
            <p:spPr>
              <a:xfrm>
                <a:off x="609600" y="647700"/>
                <a:ext cx="15902936" cy="1800493"/>
              </a:xfrm>
              <a:prstGeom prst="rect">
                <a:avLst/>
              </a:prstGeom>
              <a:blipFill>
                <a:blip r:embed="rId4"/>
                <a:stretch>
                  <a:fillRect l="-1188" r="-1188" b="-6081"/>
                </a:stretch>
              </a:blipFill>
            </p:spPr>
            <p:txBody>
              <a:bodyPr/>
              <a:lstStyle/>
              <a:p>
                <a:r>
                  <a:rPr lang="en-US">
                    <a:noFill/>
                  </a:rPr>
                  <a:t> </a:t>
                </a:r>
              </a:p>
            </p:txBody>
          </p:sp>
        </mc:Fallback>
      </mc:AlternateContent>
      <p:sp>
        <p:nvSpPr>
          <p:cNvPr id="12" name="Rectangle 11"/>
          <p:cNvSpPr/>
          <p:nvPr/>
        </p:nvSpPr>
        <p:spPr>
          <a:xfrm>
            <a:off x="6984544" y="2996684"/>
            <a:ext cx="1080745" cy="661720"/>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700" b="1" i="1" u="sng" strike="noStrike" kern="1200" cap="none" spc="0" normalizeH="0" baseline="0" noProof="0" dirty="0">
                <a:ln>
                  <a:noFill/>
                </a:ln>
                <a:solidFill>
                  <a:srgbClr val="011C26">
                    <a:lumMod val="90000"/>
                    <a:lumOff val="10000"/>
                  </a:srgbClr>
                </a:solidFill>
                <a:effectLst/>
                <a:uLnTx/>
                <a:uFillTx/>
                <a:latin typeface="Arial"/>
                <a:ea typeface="+mn-ea"/>
                <a:cs typeface="Arial"/>
                <a:sym typeface="Arial"/>
              </a:rPr>
              <a:t>Giải</a:t>
            </a:r>
          </a:p>
        </p:txBody>
      </p:sp>
      <p:pic>
        <p:nvPicPr>
          <p:cNvPr id="13" name="Picture 12"/>
          <p:cNvPicPr>
            <a:picLocks noChangeAspect="1"/>
          </p:cNvPicPr>
          <p:nvPr/>
        </p:nvPicPr>
        <p:blipFill>
          <a:blip r:embed="rId5"/>
          <a:stretch>
            <a:fillRect/>
          </a:stretch>
        </p:blipFill>
        <p:spPr>
          <a:xfrm>
            <a:off x="17043499" y="8856706"/>
            <a:ext cx="1144238" cy="1353265"/>
          </a:xfrm>
          <a:prstGeom prst="rect">
            <a:avLst/>
          </a:prstGeom>
        </p:spPr>
      </p:pic>
      <p:pic>
        <p:nvPicPr>
          <p:cNvPr id="14" name="Picture 13"/>
          <p:cNvPicPr>
            <a:picLocks noChangeAspect="1"/>
          </p:cNvPicPr>
          <p:nvPr/>
        </p:nvPicPr>
        <p:blipFill>
          <a:blip r:embed="rId6"/>
          <a:stretch>
            <a:fillRect/>
          </a:stretch>
        </p:blipFill>
        <p:spPr>
          <a:xfrm rot="5682035">
            <a:off x="16814766" y="368062"/>
            <a:ext cx="1054699" cy="1201016"/>
          </a:xfrm>
          <a:prstGeom prst="rect">
            <a:avLst/>
          </a:prstGeom>
        </p:spPr>
      </p:pic>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Lst>
          </a:blip>
          <a:stretch>
            <a:fillRect/>
          </a:stretch>
        </p:blipFill>
        <p:spPr>
          <a:xfrm>
            <a:off x="826641" y="3591419"/>
            <a:ext cx="5588942" cy="5505525"/>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6960481" y="3862861"/>
                <a:ext cx="10454994" cy="5465214"/>
              </a:xfrm>
              <a:prstGeom prst="rect">
                <a:avLst/>
              </a:prstGeom>
            </p:spPr>
            <p:txBody>
              <a:bodyPr wrap="square">
                <a:spAutoFit/>
              </a:bodyPr>
              <a:lstStyle/>
              <a:p>
                <a:pPr algn="just">
                  <a:lnSpc>
                    <a:spcPct val="150000"/>
                  </a:lnSpc>
                </a:pPr>
                <a:r>
                  <a:rPr lang="en-US" sz="3700">
                    <a:solidFill>
                      <a:schemeClr val="bg1">
                        <a:lumMod val="10000"/>
                      </a:schemeClr>
                    </a:solidFill>
                    <a:latin typeface="Arial" panose="020B0604020202020204" pitchFamily="34" charset="0"/>
                    <a:cs typeface="Arial" panose="020B0604020202020204" pitchFamily="34" charset="0"/>
                  </a:rPr>
                  <a:t>Tam giác vuông </a:t>
                </a: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𝑂𝐵𝐶</m:t>
                    </m:r>
                  </m:oMath>
                </a14:m>
                <a:r>
                  <a:rPr lang="en-US" sz="3700">
                    <a:solidFill>
                      <a:schemeClr val="bg1">
                        <a:lumMod val="10000"/>
                      </a:schemeClr>
                    </a:solidFill>
                    <a:latin typeface="Arial" panose="020B0604020202020204" pitchFamily="34" charset="0"/>
                    <a:cs typeface="Arial" panose="020B0604020202020204" pitchFamily="34" charset="0"/>
                  </a:rPr>
                  <a:t> có diện tích là </a:t>
                </a:r>
                <a14:m>
                  <m:oMath xmlns:m="http://schemas.openxmlformats.org/officeDocument/2006/math">
                    <m:sSub>
                      <m:sSubPr>
                        <m:ctrlPr>
                          <a:rPr lang="en-US" sz="3700" i="1" smtClean="0">
                            <a:solidFill>
                              <a:schemeClr val="bg1">
                                <a:lumMod val="10000"/>
                              </a:schemeClr>
                            </a:solidFill>
                            <a:latin typeface="Cambria Math" panose="02040503050406030204" pitchFamily="18" charset="0"/>
                            <a:cs typeface="Arial" panose="020B0604020202020204" pitchFamily="34" charset="0"/>
                          </a:rPr>
                        </m:ctrlPr>
                      </m:sSubPr>
                      <m:e>
                        <m:r>
                          <a:rPr lang="en-US" sz="3700" b="0" i="1" smtClean="0">
                            <a:solidFill>
                              <a:schemeClr val="bg1">
                                <a:lumMod val="10000"/>
                              </a:schemeClr>
                            </a:solidFill>
                            <a:latin typeface="Cambria Math" panose="02040503050406030204" pitchFamily="18" charset="0"/>
                            <a:cs typeface="Arial" panose="020B0604020202020204" pitchFamily="34" charset="0"/>
                          </a:rPr>
                          <m:t>𝑆</m:t>
                        </m:r>
                      </m:e>
                      <m:sub>
                        <m:r>
                          <a:rPr lang="en-US" sz="3700" b="0" i="1" smtClean="0">
                            <a:solidFill>
                              <a:schemeClr val="bg1">
                                <a:lumMod val="10000"/>
                              </a:schemeClr>
                            </a:solidFill>
                            <a:latin typeface="Cambria Math" panose="02040503050406030204" pitchFamily="18" charset="0"/>
                            <a:cs typeface="Arial" panose="020B0604020202020204" pitchFamily="34" charset="0"/>
                          </a:rPr>
                          <m:t>𝑂𝐵𝐶</m:t>
                        </m:r>
                      </m:sub>
                    </m:sSub>
                    <m:r>
                      <a:rPr lang="en-US" sz="3700" b="0" i="1" smtClean="0">
                        <a:solidFill>
                          <a:schemeClr val="bg1">
                            <a:lumMod val="10000"/>
                          </a:schemeClr>
                        </a:solidFill>
                        <a:latin typeface="Cambria Math" panose="02040503050406030204" pitchFamily="18" charset="0"/>
                        <a:cs typeface="Arial" panose="020B0604020202020204" pitchFamily="34" charset="0"/>
                      </a:rPr>
                      <m:t>=</m:t>
                    </m:r>
                    <m:f>
                      <m:fPr>
                        <m:ctrlPr>
                          <a:rPr lang="en-US" sz="3700" b="0" i="1" smtClean="0">
                            <a:solidFill>
                              <a:schemeClr val="bg1">
                                <a:lumMod val="10000"/>
                              </a:schemeClr>
                            </a:solidFill>
                            <a:latin typeface="Cambria Math" panose="02040503050406030204" pitchFamily="18" charset="0"/>
                            <a:cs typeface="Arial" panose="020B0604020202020204" pitchFamily="34" charset="0"/>
                          </a:rPr>
                        </m:ctrlPr>
                      </m:fPr>
                      <m:num>
                        <m:r>
                          <a:rPr lang="en-US" sz="3700" b="0" i="1" smtClean="0">
                            <a:solidFill>
                              <a:schemeClr val="bg1">
                                <a:lumMod val="10000"/>
                              </a:schemeClr>
                            </a:solidFill>
                            <a:latin typeface="Cambria Math" panose="02040503050406030204" pitchFamily="18" charset="0"/>
                            <a:cs typeface="Arial" panose="020B0604020202020204" pitchFamily="34" charset="0"/>
                          </a:rPr>
                          <m:t>1</m:t>
                        </m:r>
                      </m:num>
                      <m:den>
                        <m:r>
                          <a:rPr lang="en-US" sz="3700" b="0" i="1" smtClean="0">
                            <a:solidFill>
                              <a:schemeClr val="bg1">
                                <a:lumMod val="10000"/>
                              </a:schemeClr>
                            </a:solidFill>
                            <a:latin typeface="Cambria Math" panose="02040503050406030204" pitchFamily="18" charset="0"/>
                            <a:cs typeface="Arial" panose="020B0604020202020204" pitchFamily="34" charset="0"/>
                          </a:rPr>
                          <m:t>2</m:t>
                        </m:r>
                      </m:den>
                    </m:f>
                    <m:r>
                      <a:rPr lang="en-US" sz="3700" b="0" i="1" smtClean="0">
                        <a:solidFill>
                          <a:schemeClr val="bg1">
                            <a:lumMod val="10000"/>
                          </a:schemeClr>
                        </a:solidFill>
                        <a:latin typeface="Cambria Math" panose="02040503050406030204" pitchFamily="18" charset="0"/>
                        <a:cs typeface="Arial" panose="020B0604020202020204" pitchFamily="34" charset="0"/>
                      </a:rPr>
                      <m:t>𝑏𝑐</m:t>
                    </m:r>
                    <m:r>
                      <a:rPr lang="en-US" sz="3700" b="0" i="1" smtClean="0">
                        <a:solidFill>
                          <a:schemeClr val="bg1">
                            <a:lumMod val="10000"/>
                          </a:schemeClr>
                        </a:solidFill>
                        <a:latin typeface="Cambria Math" panose="02040503050406030204" pitchFamily="18" charset="0"/>
                        <a:cs typeface="Arial" panose="020B0604020202020204" pitchFamily="34" charset="0"/>
                      </a:rPr>
                      <m:t> </m:t>
                    </m:r>
                  </m:oMath>
                </a14:m>
                <a:endParaRPr lang="en-US" sz="37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𝑂𝐴</m:t>
                    </m:r>
                  </m:oMath>
                </a14:m>
                <a:r>
                  <a:rPr lang="en-US" sz="3700">
                    <a:solidFill>
                      <a:schemeClr val="bg1">
                        <a:lumMod val="10000"/>
                      </a:schemeClr>
                    </a:solidFill>
                    <a:latin typeface="Arial" panose="020B0604020202020204" pitchFamily="34" charset="0"/>
                    <a:cs typeface="Arial" panose="020B0604020202020204" pitchFamily="34" charset="0"/>
                  </a:rPr>
                  <a:t> vuông góc với mặt phẳng </a:t>
                </a: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m:t>
                    </m:r>
                    <m:r>
                      <a:rPr lang="en-US" sz="3700" i="1" smtClean="0">
                        <a:solidFill>
                          <a:schemeClr val="bg1">
                            <a:lumMod val="10000"/>
                          </a:schemeClr>
                        </a:solidFill>
                        <a:latin typeface="Cambria Math" panose="02040503050406030204" pitchFamily="18" charset="0"/>
                        <a:cs typeface="Arial" panose="020B0604020202020204" pitchFamily="34" charset="0"/>
                      </a:rPr>
                      <m:t>𝑂𝐵𝐶</m:t>
                    </m:r>
                    <m:r>
                      <a:rPr lang="en-US" sz="3700" i="1" smtClean="0">
                        <a:solidFill>
                          <a:schemeClr val="bg1">
                            <a:lumMod val="10000"/>
                          </a:schemeClr>
                        </a:solidFill>
                        <a:latin typeface="Cambria Math" panose="02040503050406030204" pitchFamily="18" charset="0"/>
                        <a:cs typeface="Arial" panose="020B0604020202020204" pitchFamily="34" charset="0"/>
                      </a:rPr>
                      <m:t>) </m:t>
                    </m:r>
                  </m:oMath>
                </a14:m>
                <a:r>
                  <a:rPr lang="en-US" sz="3700">
                    <a:solidFill>
                      <a:schemeClr val="bg1">
                        <a:lumMod val="10000"/>
                      </a:schemeClr>
                    </a:solidFill>
                    <a:latin typeface="Arial" panose="020B0604020202020204" pitchFamily="34" charset="0"/>
                    <a:cs typeface="Arial" panose="020B0604020202020204" pitchFamily="34" charset="0"/>
                  </a:rPr>
                  <a:t>nên tứ diện </a:t>
                </a: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𝑂𝐴𝐵𝐶</m:t>
                    </m:r>
                  </m:oMath>
                </a14:m>
                <a:r>
                  <a:rPr lang="en-US" sz="3700">
                    <a:solidFill>
                      <a:schemeClr val="bg1">
                        <a:lumMod val="10000"/>
                      </a:schemeClr>
                    </a:solidFill>
                    <a:latin typeface="Arial" panose="020B0604020202020204" pitchFamily="34" charset="0"/>
                    <a:cs typeface="Arial" panose="020B0604020202020204" pitchFamily="34" charset="0"/>
                  </a:rPr>
                  <a:t> có chiều cao ứng với đỉnh </a:t>
                </a: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𝐴</m:t>
                    </m:r>
                  </m:oMath>
                </a14:m>
                <a:r>
                  <a:rPr lang="en-US" sz="3700">
                    <a:solidFill>
                      <a:schemeClr val="bg1">
                        <a:lumMod val="10000"/>
                      </a:schemeClr>
                    </a:solidFill>
                    <a:latin typeface="Arial" panose="020B0604020202020204" pitchFamily="34" charset="0"/>
                    <a:cs typeface="Arial" panose="020B0604020202020204" pitchFamily="34" charset="0"/>
                  </a:rPr>
                  <a:t> bằng </a:t>
                </a:r>
                <a14:m>
                  <m:oMath xmlns:m="http://schemas.openxmlformats.org/officeDocument/2006/math">
                    <m:r>
                      <a:rPr lang="en-US" sz="3700" i="1" smtClean="0">
                        <a:solidFill>
                          <a:schemeClr val="bg1">
                            <a:lumMod val="10000"/>
                          </a:schemeClr>
                        </a:solidFill>
                        <a:latin typeface="Cambria Math" panose="02040503050406030204" pitchFamily="18" charset="0"/>
                        <a:cs typeface="Arial" panose="020B0604020202020204" pitchFamily="34" charset="0"/>
                      </a:rPr>
                      <m:t>𝑂𝐴</m:t>
                    </m:r>
                    <m:r>
                      <a:rPr lang="en-US" sz="3700" i="1" smtClean="0">
                        <a:solidFill>
                          <a:schemeClr val="bg1">
                            <a:lumMod val="10000"/>
                          </a:schemeClr>
                        </a:solidFill>
                        <a:latin typeface="Cambria Math" panose="02040503050406030204" pitchFamily="18" charset="0"/>
                        <a:cs typeface="Arial" panose="020B0604020202020204" pitchFamily="34" charset="0"/>
                      </a:rPr>
                      <m:t>.</m:t>
                    </m:r>
                  </m:oMath>
                </a14:m>
                <a:endParaRPr lang="en-US" sz="3700">
                  <a:solidFill>
                    <a:schemeClr val="bg1">
                      <a:lumMod val="10000"/>
                    </a:schemeClr>
                  </a:solidFill>
                  <a:latin typeface="Arial" panose="020B0604020202020204" pitchFamily="34" charset="0"/>
                  <a:cs typeface="Arial" panose="020B0604020202020204" pitchFamily="34" charset="0"/>
                </a:endParaRPr>
              </a:p>
              <a:p>
                <a:pPr algn="just">
                  <a:lnSpc>
                    <a:spcPct val="150000"/>
                  </a:lnSpc>
                </a:pPr>
                <a:r>
                  <a:rPr lang="en-US" sz="3700">
                    <a:solidFill>
                      <a:schemeClr val="bg1">
                        <a:lumMod val="10000"/>
                      </a:schemeClr>
                    </a:solidFill>
                    <a:latin typeface="Arial" panose="020B0604020202020204" pitchFamily="34" charset="0"/>
                    <a:cs typeface="Arial" panose="020B0604020202020204" pitchFamily="34" charset="0"/>
                  </a:rPr>
                  <a:t>Vậy thể tích của khối tứ diện là</a:t>
                </a:r>
              </a:p>
              <a:p>
                <a:pPr algn="just">
                  <a:lnSpc>
                    <a:spcPct val="150000"/>
                  </a:lnSpc>
                </a:pPr>
                <a14:m>
                  <m:oMathPara xmlns:m="http://schemas.openxmlformats.org/officeDocument/2006/math">
                    <m:oMathParaPr>
                      <m:jc m:val="centerGroup"/>
                    </m:oMathParaPr>
                    <m:oMath xmlns:m="http://schemas.openxmlformats.org/officeDocument/2006/math">
                      <m:sSub>
                        <m:sSubPr>
                          <m:ctrlPr>
                            <a:rPr lang="en-US" sz="3700" b="0" i="1" smtClean="0">
                              <a:solidFill>
                                <a:schemeClr val="bg1">
                                  <a:lumMod val="10000"/>
                                </a:schemeClr>
                              </a:solidFill>
                              <a:latin typeface="Cambria Math" panose="02040503050406030204" pitchFamily="18" charset="0"/>
                              <a:cs typeface="Arial" panose="020B0604020202020204" pitchFamily="34" charset="0"/>
                            </a:rPr>
                          </m:ctrlPr>
                        </m:sSubPr>
                        <m:e>
                          <m:r>
                            <a:rPr lang="en-US" sz="3700" b="0" i="1" smtClean="0">
                              <a:solidFill>
                                <a:schemeClr val="bg1">
                                  <a:lumMod val="10000"/>
                                </a:schemeClr>
                              </a:solidFill>
                              <a:latin typeface="Cambria Math" panose="02040503050406030204" pitchFamily="18" charset="0"/>
                              <a:cs typeface="Arial" panose="020B0604020202020204" pitchFamily="34" charset="0"/>
                            </a:rPr>
                            <m:t>𝑉</m:t>
                          </m:r>
                        </m:e>
                        <m:sub>
                          <m:r>
                            <a:rPr lang="en-US" sz="3700" b="0" i="1" smtClean="0">
                              <a:solidFill>
                                <a:schemeClr val="bg1">
                                  <a:lumMod val="10000"/>
                                </a:schemeClr>
                              </a:solidFill>
                              <a:latin typeface="Cambria Math" panose="02040503050406030204" pitchFamily="18" charset="0"/>
                              <a:cs typeface="Arial" panose="020B0604020202020204" pitchFamily="34" charset="0"/>
                            </a:rPr>
                            <m:t>𝑂𝐴𝐵𝐶</m:t>
                          </m:r>
                        </m:sub>
                      </m:sSub>
                      <m:r>
                        <a:rPr lang="en-US" sz="3700" b="0" i="1" smtClean="0">
                          <a:solidFill>
                            <a:schemeClr val="bg1">
                              <a:lumMod val="10000"/>
                            </a:schemeClr>
                          </a:solidFill>
                          <a:latin typeface="Cambria Math" panose="02040503050406030204" pitchFamily="18" charset="0"/>
                          <a:cs typeface="Arial" panose="020B0604020202020204" pitchFamily="34" charset="0"/>
                        </a:rPr>
                        <m:t>=</m:t>
                      </m:r>
                      <m:f>
                        <m:fPr>
                          <m:ctrlPr>
                            <a:rPr lang="en-US" sz="3700" b="0" i="1" smtClean="0">
                              <a:solidFill>
                                <a:schemeClr val="bg1">
                                  <a:lumMod val="10000"/>
                                </a:schemeClr>
                              </a:solidFill>
                              <a:latin typeface="Cambria Math" panose="02040503050406030204" pitchFamily="18" charset="0"/>
                              <a:cs typeface="Arial" panose="020B0604020202020204" pitchFamily="34" charset="0"/>
                            </a:rPr>
                          </m:ctrlPr>
                        </m:fPr>
                        <m:num>
                          <m:r>
                            <a:rPr lang="en-US" sz="3700" b="0" i="1" smtClean="0">
                              <a:solidFill>
                                <a:schemeClr val="bg1">
                                  <a:lumMod val="10000"/>
                                </a:schemeClr>
                              </a:solidFill>
                              <a:latin typeface="Cambria Math" panose="02040503050406030204" pitchFamily="18" charset="0"/>
                              <a:cs typeface="Arial" panose="020B0604020202020204" pitchFamily="34" charset="0"/>
                            </a:rPr>
                            <m:t>1</m:t>
                          </m:r>
                        </m:num>
                        <m:den>
                          <m:r>
                            <a:rPr lang="en-US" sz="3700" b="0" i="1" smtClean="0">
                              <a:solidFill>
                                <a:schemeClr val="bg1">
                                  <a:lumMod val="10000"/>
                                </a:schemeClr>
                              </a:solidFill>
                              <a:latin typeface="Cambria Math" panose="02040503050406030204" pitchFamily="18" charset="0"/>
                              <a:cs typeface="Arial" panose="020B0604020202020204" pitchFamily="34" charset="0"/>
                            </a:rPr>
                            <m:t>3</m:t>
                          </m:r>
                        </m:den>
                      </m:f>
                      <m:sSub>
                        <m:sSubPr>
                          <m:ctrlPr>
                            <a:rPr lang="en-US" sz="3700" i="1">
                              <a:solidFill>
                                <a:schemeClr val="bg1">
                                  <a:lumMod val="10000"/>
                                </a:schemeClr>
                              </a:solidFill>
                              <a:latin typeface="Cambria Math" panose="02040503050406030204" pitchFamily="18" charset="0"/>
                              <a:cs typeface="Arial" panose="020B0604020202020204" pitchFamily="34" charset="0"/>
                            </a:rPr>
                          </m:ctrlPr>
                        </m:sSubPr>
                        <m:e>
                          <m:r>
                            <a:rPr lang="en-US" sz="3700" i="1">
                              <a:solidFill>
                                <a:schemeClr val="bg1">
                                  <a:lumMod val="10000"/>
                                </a:schemeClr>
                              </a:solidFill>
                              <a:latin typeface="Cambria Math" panose="02040503050406030204" pitchFamily="18" charset="0"/>
                              <a:cs typeface="Arial" panose="020B0604020202020204" pitchFamily="34" charset="0"/>
                            </a:rPr>
                            <m:t>𝑆</m:t>
                          </m:r>
                        </m:e>
                        <m:sub>
                          <m:r>
                            <a:rPr lang="en-US" sz="3700" i="1">
                              <a:solidFill>
                                <a:schemeClr val="bg1">
                                  <a:lumMod val="10000"/>
                                </a:schemeClr>
                              </a:solidFill>
                              <a:latin typeface="Cambria Math" panose="02040503050406030204" pitchFamily="18" charset="0"/>
                              <a:cs typeface="Arial" panose="020B0604020202020204" pitchFamily="34" charset="0"/>
                            </a:rPr>
                            <m:t>𝑂𝐵𝐶</m:t>
                          </m:r>
                        </m:sub>
                      </m:sSub>
                      <m:r>
                        <a:rPr lang="en-US" sz="3700" b="0" i="1" smtClean="0">
                          <a:solidFill>
                            <a:schemeClr val="bg1">
                              <a:lumMod val="10000"/>
                            </a:schemeClr>
                          </a:solidFill>
                          <a:latin typeface="Cambria Math" panose="02040503050406030204" pitchFamily="18" charset="0"/>
                          <a:cs typeface="Arial" panose="020B0604020202020204" pitchFamily="34" charset="0"/>
                        </a:rPr>
                        <m:t>.</m:t>
                      </m:r>
                      <m:r>
                        <a:rPr lang="en-US" sz="3700" b="0" i="1" smtClean="0">
                          <a:solidFill>
                            <a:schemeClr val="bg1">
                              <a:lumMod val="10000"/>
                            </a:schemeClr>
                          </a:solidFill>
                          <a:latin typeface="Cambria Math" panose="02040503050406030204" pitchFamily="18" charset="0"/>
                          <a:cs typeface="Arial" panose="020B0604020202020204" pitchFamily="34" charset="0"/>
                        </a:rPr>
                        <m:t>𝐴𝑂</m:t>
                      </m:r>
                      <m:r>
                        <a:rPr lang="en-US" sz="3700" i="1">
                          <a:solidFill>
                            <a:schemeClr val="bg1">
                              <a:lumMod val="10000"/>
                            </a:schemeClr>
                          </a:solidFill>
                          <a:latin typeface="Cambria Math" panose="02040503050406030204" pitchFamily="18" charset="0"/>
                          <a:cs typeface="Arial" panose="020B0604020202020204" pitchFamily="34" charset="0"/>
                        </a:rPr>
                        <m:t>=</m:t>
                      </m:r>
                      <m:f>
                        <m:fPr>
                          <m:ctrlPr>
                            <a:rPr lang="en-US" sz="3700" i="1">
                              <a:solidFill>
                                <a:schemeClr val="bg1">
                                  <a:lumMod val="10000"/>
                                </a:schemeClr>
                              </a:solidFill>
                              <a:latin typeface="Cambria Math" panose="02040503050406030204" pitchFamily="18" charset="0"/>
                              <a:cs typeface="Arial" panose="020B0604020202020204" pitchFamily="34" charset="0"/>
                            </a:rPr>
                          </m:ctrlPr>
                        </m:fPr>
                        <m:num>
                          <m:r>
                            <a:rPr lang="en-US" sz="3700" i="1">
                              <a:solidFill>
                                <a:schemeClr val="bg1">
                                  <a:lumMod val="10000"/>
                                </a:schemeClr>
                              </a:solidFill>
                              <a:latin typeface="Cambria Math" panose="02040503050406030204" pitchFamily="18" charset="0"/>
                              <a:cs typeface="Arial" panose="020B0604020202020204" pitchFamily="34" charset="0"/>
                            </a:rPr>
                            <m:t>1</m:t>
                          </m:r>
                        </m:num>
                        <m:den>
                          <m:r>
                            <a:rPr lang="en-US" sz="3700" b="0" i="1" smtClean="0">
                              <a:solidFill>
                                <a:schemeClr val="bg1">
                                  <a:lumMod val="10000"/>
                                </a:schemeClr>
                              </a:solidFill>
                              <a:latin typeface="Cambria Math" panose="02040503050406030204" pitchFamily="18" charset="0"/>
                              <a:cs typeface="Arial" panose="020B0604020202020204" pitchFamily="34" charset="0"/>
                            </a:rPr>
                            <m:t>6</m:t>
                          </m:r>
                        </m:den>
                      </m:f>
                      <m:r>
                        <a:rPr lang="en-US" sz="3700" b="0" i="1" smtClean="0">
                          <a:solidFill>
                            <a:schemeClr val="bg1">
                              <a:lumMod val="10000"/>
                            </a:schemeClr>
                          </a:solidFill>
                          <a:latin typeface="Cambria Math" panose="02040503050406030204" pitchFamily="18" charset="0"/>
                          <a:cs typeface="Arial" panose="020B0604020202020204" pitchFamily="34" charset="0"/>
                        </a:rPr>
                        <m:t>𝑎</m:t>
                      </m:r>
                      <m:r>
                        <a:rPr lang="en-US" sz="3700" i="1">
                          <a:solidFill>
                            <a:schemeClr val="bg1">
                              <a:lumMod val="10000"/>
                            </a:schemeClr>
                          </a:solidFill>
                          <a:latin typeface="Cambria Math" panose="02040503050406030204" pitchFamily="18" charset="0"/>
                          <a:cs typeface="Arial" panose="020B0604020202020204" pitchFamily="34" charset="0"/>
                        </a:rPr>
                        <m:t>𝑏𝑐</m:t>
                      </m:r>
                      <m:r>
                        <a:rPr lang="en-US" sz="3700" i="1">
                          <a:solidFill>
                            <a:schemeClr val="bg1">
                              <a:lumMod val="10000"/>
                            </a:schemeClr>
                          </a:solidFill>
                          <a:latin typeface="Cambria Math" panose="02040503050406030204" pitchFamily="18" charset="0"/>
                          <a:cs typeface="Arial" panose="020B0604020202020204" pitchFamily="34" charset="0"/>
                        </a:rPr>
                        <m:t> </m:t>
                      </m:r>
                    </m:oMath>
                  </m:oMathPara>
                </a14:m>
                <a:br>
                  <a:rPr lang="en-US" sz="3700">
                    <a:solidFill>
                      <a:schemeClr val="bg1">
                        <a:lumMod val="10000"/>
                      </a:schemeClr>
                    </a:solidFill>
                    <a:latin typeface="Arial" panose="020B0604020202020204" pitchFamily="34" charset="0"/>
                    <a:cs typeface="Arial" panose="020B0604020202020204" pitchFamily="34" charset="0"/>
                  </a:rPr>
                </a:br>
                <a:endParaRPr lang="en-US" sz="3700">
                  <a:solidFill>
                    <a:schemeClr val="bg1">
                      <a:lumMod val="10000"/>
                    </a:schemeClr>
                  </a:solidFill>
                  <a:latin typeface="Arial" panose="020B0604020202020204" pitchFamily="34" charset="0"/>
                  <a:cs typeface="Arial" panose="020B060402020202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6960481" y="3862861"/>
                <a:ext cx="10454994" cy="5465214"/>
              </a:xfrm>
              <a:prstGeom prst="rect">
                <a:avLst/>
              </a:prstGeom>
              <a:blipFill>
                <a:blip r:embed="rId9"/>
                <a:stretch>
                  <a:fillRect l="-1866" r="-1808"/>
                </a:stretch>
              </a:blipFill>
            </p:spPr>
            <p:txBody>
              <a:bodyPr/>
              <a:lstStyle/>
              <a:p>
                <a:r>
                  <a:rPr lang="en-US">
                    <a:noFill/>
                  </a:rPr>
                  <a:t> </a:t>
                </a:r>
              </a:p>
            </p:txBody>
          </p:sp>
        </mc:Fallback>
      </mc:AlternateContent>
    </p:spTree>
    <p:extLst>
      <p:ext uri="{BB962C8B-B14F-4D97-AF65-F5344CB8AC3E}">
        <p14:creationId xmlns:p14="http://schemas.microsoft.com/office/powerpoint/2010/main" val="3883412566"/>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down)">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randombar(horizontal)">
                                      <p:cBhvr>
                                        <p:cTn id="29" dur="500"/>
                                        <p:tgtEl>
                                          <p:spTgt spid="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xEl>
                                              <p:pRg st="2" end="2"/>
                                            </p:txEl>
                                          </p:spTgt>
                                        </p:tgtEl>
                                        <p:attrNameLst>
                                          <p:attrName>style.visibility</p:attrName>
                                        </p:attrNameLst>
                                      </p:cBhvr>
                                      <p:to>
                                        <p:strVal val="visible"/>
                                      </p:to>
                                    </p:set>
                                    <p:animEffect transition="in" filter="wipe(up)">
                                      <p:cBhvr>
                                        <p:cTn id="34" dur="500"/>
                                        <p:tgtEl>
                                          <p:spTgt spid="4">
                                            <p:txEl>
                                              <p:pRg st="2" end="2"/>
                                            </p:txEl>
                                          </p:spTgt>
                                        </p:tgtEl>
                                      </p:cBhvr>
                                    </p:animEffect>
                                  </p:childTnLst>
                                </p:cTn>
                              </p:par>
                              <p:par>
                                <p:cTn id="35" presetID="22" presetClass="entr" presetSubtype="1" fill="hold" nodeType="with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Effect transition="in" filter="wipe(up)">
                                      <p:cBhvr>
                                        <p:cTn id="3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EDE7"/>
        </a:solidFill>
        <a:effectLst/>
      </p:bgPr>
    </p:bg>
    <p:spTree>
      <p:nvGrpSpPr>
        <p:cNvPr id="1" name=""/>
        <p:cNvGrpSpPr/>
        <p:nvPr/>
      </p:nvGrpSpPr>
      <p:grpSpPr>
        <a:xfrm>
          <a:off x="0" y="0"/>
          <a:ext cx="0" cy="0"/>
          <a:chOff x="0" y="0"/>
          <a:chExt cx="0" cy="0"/>
        </a:xfrm>
      </p:grpSpPr>
      <p:sp>
        <p:nvSpPr>
          <p:cNvPr id="2" name="Freeform 2"/>
          <p:cNvSpPr/>
          <p:nvPr/>
        </p:nvSpPr>
        <p:spPr>
          <a:xfrm>
            <a:off x="-767881" y="-2290411"/>
            <a:ext cx="19823763" cy="14867822"/>
          </a:xfrm>
          <a:custGeom>
            <a:avLst/>
            <a:gdLst/>
            <a:ahLst/>
            <a:cxnLst/>
            <a:rect l="l" t="t" r="r" b="b"/>
            <a:pathLst>
              <a:path w="19823763" h="14867822">
                <a:moveTo>
                  <a:pt x="0" y="0"/>
                </a:moveTo>
                <a:lnTo>
                  <a:pt x="19823762" y="0"/>
                </a:lnTo>
                <a:lnTo>
                  <a:pt x="19823762" y="14867822"/>
                </a:lnTo>
                <a:lnTo>
                  <a:pt x="0" y="14867822"/>
                </a:lnTo>
                <a:lnTo>
                  <a:pt x="0" y="0"/>
                </a:lnTo>
                <a:close/>
              </a:path>
            </a:pathLst>
          </a:custGeom>
          <a:blipFill>
            <a:blip r:embed="rId2">
              <a:alphaModFix amt="35000"/>
              <a:extLst>
                <a:ext uri="{96DAC541-7B7A-43D3-8B79-37D633B846F1}">
                  <asvg:svgBlip xmlns:asvg="http://schemas.microsoft.com/office/drawing/2016/SVG/main" r:embed="rId3"/>
                </a:ext>
              </a:extLst>
            </a:blip>
            <a:stretch>
              <a:fillRect/>
            </a:stretch>
          </a:blipFill>
        </p:spPr>
      </p:sp>
      <p:sp>
        <p:nvSpPr>
          <p:cNvPr id="10" name="Rectangle 9"/>
          <p:cNvSpPr/>
          <p:nvPr/>
        </p:nvSpPr>
        <p:spPr>
          <a:xfrm>
            <a:off x="528418" y="478395"/>
            <a:ext cx="17194097" cy="9325456"/>
          </a:xfrm>
          <a:prstGeom prst="rect">
            <a:avLst/>
          </a:prstGeom>
          <a:solidFill>
            <a:srgbClr val="FFFFFF"/>
          </a:solidFill>
          <a:ln w="76200" cap="flat" cmpd="sng" algn="ctr">
            <a:solidFill>
              <a:srgbClr val="A67E5B"/>
            </a:solidFill>
            <a:prstDash val="solid"/>
          </a:ln>
          <a:effectLst/>
        </p:spPr>
        <p:txBody>
          <a:bodyPr rtlCol="0" anchor="ctr"/>
          <a:lstStyle/>
          <a:p>
            <a:pPr marL="0" marR="0" lvl="0" indent="0" algn="ctr" defTabSz="1828800" eaLnBrk="1" fontAlgn="auto" latinLnBrk="0" hangingPunct="1">
              <a:lnSpc>
                <a:spcPct val="100000"/>
              </a:lnSpc>
              <a:spcBef>
                <a:spcPts val="0"/>
              </a:spcBef>
              <a:spcAft>
                <a:spcPts val="0"/>
              </a:spcAft>
              <a:buClr>
                <a:srgbClr val="000000"/>
              </a:buClr>
              <a:buSzTx/>
              <a:buFontTx/>
              <a:buNone/>
              <a:tabLst/>
              <a:defRPr/>
            </a:pPr>
            <a:endParaRPr kumimoji="0" lang="en-US" sz="2800" b="0" i="0" u="none" strike="noStrike" kern="0" cap="none" spc="0" normalizeH="0" baseline="0" noProof="0">
              <a:ln>
                <a:noFill/>
              </a:ln>
              <a:solidFill>
                <a:srgbClr val="014040"/>
              </a:solidFill>
              <a:effectLst/>
              <a:uLnTx/>
              <a:uFillTx/>
              <a:latin typeface="Arial"/>
              <a:ea typeface="+mn-ea"/>
              <a:cs typeface="+mn-cs"/>
              <a:sym typeface="Arial"/>
            </a:endParaRPr>
          </a:p>
        </p:txBody>
      </p:sp>
      <p:sp>
        <p:nvSpPr>
          <p:cNvPr id="13" name="TextBox 12"/>
          <p:cNvSpPr txBox="1"/>
          <p:nvPr/>
        </p:nvSpPr>
        <p:spPr>
          <a:xfrm>
            <a:off x="1317028" y="987632"/>
            <a:ext cx="3733800" cy="1084912"/>
          </a:xfrm>
          <a:prstGeom prst="rect">
            <a:avLst/>
          </a:prstGeom>
          <a:solidFill>
            <a:srgbClr val="F4FF5C"/>
          </a:solidFill>
          <a:ln w="25400" cap="flat" cmpd="sng" algn="ctr">
            <a:solidFill>
              <a:srgbClr val="F4FF5C">
                <a:shade val="50000"/>
              </a:srgbClr>
            </a:solidFill>
            <a:prstDash val="solid"/>
          </a:ln>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4300" b="1" i="0" u="none" strike="noStrike" kern="1200" cap="none" spc="0" normalizeH="0" baseline="0" noProof="0">
                <a:ln>
                  <a:noFill/>
                </a:ln>
                <a:solidFill>
                  <a:srgbClr val="070185"/>
                </a:solidFill>
                <a:effectLst/>
                <a:uLnTx/>
                <a:uFillTx/>
                <a:latin typeface="Arial"/>
                <a:ea typeface="+mn-ea"/>
                <a:cs typeface="Arial" panose="020B0604020202020204" pitchFamily="34" charset="0"/>
                <a:sym typeface="Arial"/>
              </a:rPr>
              <a:t>Luyện</a:t>
            </a:r>
            <a:r>
              <a:rPr kumimoji="0" lang="en-US" sz="4300" b="1" i="0" u="none" strike="noStrike" kern="1200" cap="none" spc="0" normalizeH="0" noProof="0">
                <a:ln>
                  <a:noFill/>
                </a:ln>
                <a:solidFill>
                  <a:srgbClr val="070185"/>
                </a:solidFill>
                <a:effectLst/>
                <a:uLnTx/>
                <a:uFillTx/>
                <a:latin typeface="Arial"/>
                <a:ea typeface="+mn-ea"/>
                <a:cs typeface="Arial" panose="020B0604020202020204" pitchFamily="34" charset="0"/>
                <a:sym typeface="Arial"/>
              </a:rPr>
              <a:t> tập 1</a:t>
            </a:r>
            <a:endParaRPr kumimoji="0" lang="en-US" sz="4300" b="1" i="0" u="none" strike="noStrike" kern="1200" cap="none" spc="0" normalizeH="0" baseline="0" noProof="0" dirty="0">
              <a:ln>
                <a:noFill/>
              </a:ln>
              <a:solidFill>
                <a:srgbClr val="070185"/>
              </a:solidFill>
              <a:effectLst/>
              <a:uLnTx/>
              <a:uFillTx/>
              <a:latin typeface="Arial"/>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14" name="Rectangle 1"/>
              <p:cNvSpPr>
                <a:spLocks noChangeArrowheads="1"/>
              </p:cNvSpPr>
              <p:nvPr/>
            </p:nvSpPr>
            <p:spPr bwMode="auto">
              <a:xfrm>
                <a:off x="5355628" y="583674"/>
                <a:ext cx="11450952" cy="18928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182880" tIns="91440" rIns="182880" bIns="914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just" defTabSz="1828800">
                  <a:lnSpc>
                    <a:spcPct val="150000"/>
                  </a:lnSpc>
                  <a:spcBef>
                    <a:spcPts val="0"/>
                  </a:spcBef>
                  <a:spcAft>
                    <a:spcPts val="0"/>
                  </a:spcAft>
                  <a:defRPr/>
                </a:pPr>
                <a:r>
                  <a:rPr lang="vi-VN" sz="3700" kern="0">
                    <a:solidFill>
                      <a:srgbClr val="000000"/>
                    </a:solidFill>
                    <a:latin typeface="Arial"/>
                    <a:cs typeface="Arial"/>
                    <a:sym typeface="Arial"/>
                  </a:rPr>
                  <a:t>Cho khối chóp đều </a:t>
                </a:r>
                <a14:m>
                  <m:oMath xmlns:m="http://schemas.openxmlformats.org/officeDocument/2006/math">
                    <m:r>
                      <a:rPr lang="vi-VN" sz="3700" i="1" kern="0" smtClean="0">
                        <a:solidFill>
                          <a:srgbClr val="000000"/>
                        </a:solidFill>
                        <a:latin typeface="Cambria Math" panose="02040503050406030204" pitchFamily="18" charset="0"/>
                        <a:cs typeface="Arial"/>
                        <a:sym typeface="Arial"/>
                      </a:rPr>
                      <m:t>𝑆</m:t>
                    </m:r>
                    <m:r>
                      <a:rPr lang="vi-VN" sz="3700" i="1" kern="0" smtClean="0">
                        <a:solidFill>
                          <a:srgbClr val="000000"/>
                        </a:solidFill>
                        <a:latin typeface="Cambria Math" panose="02040503050406030204" pitchFamily="18" charset="0"/>
                        <a:cs typeface="Arial"/>
                        <a:sym typeface="Arial"/>
                      </a:rPr>
                      <m:t>.</m:t>
                    </m:r>
                    <m:r>
                      <a:rPr lang="vi-VN" sz="3700" i="1" kern="0" smtClean="0">
                        <a:solidFill>
                          <a:srgbClr val="000000"/>
                        </a:solidFill>
                        <a:latin typeface="Cambria Math" panose="02040503050406030204" pitchFamily="18" charset="0"/>
                        <a:cs typeface="Arial"/>
                        <a:sym typeface="Arial"/>
                      </a:rPr>
                      <m:t>𝐴𝐵𝐶𝐷</m:t>
                    </m:r>
                  </m:oMath>
                </a14:m>
                <a:r>
                  <a:rPr lang="vi-VN" sz="3700" kern="0">
                    <a:solidFill>
                      <a:srgbClr val="000000"/>
                    </a:solidFill>
                    <a:latin typeface="Arial"/>
                    <a:cs typeface="Arial"/>
                    <a:sym typeface="Arial"/>
                  </a:rPr>
                  <a:t> có cạnh đáy bằng </a:t>
                </a:r>
                <a14:m>
                  <m:oMath xmlns:m="http://schemas.openxmlformats.org/officeDocument/2006/math">
                    <m:r>
                      <a:rPr lang="vi-VN" sz="3700" i="1" kern="0" smtClean="0">
                        <a:solidFill>
                          <a:srgbClr val="000000"/>
                        </a:solidFill>
                        <a:latin typeface="Cambria Math" panose="02040503050406030204" pitchFamily="18" charset="0"/>
                        <a:cs typeface="Arial"/>
                        <a:sym typeface="Arial"/>
                      </a:rPr>
                      <m:t>𝑎</m:t>
                    </m:r>
                  </m:oMath>
                </a14:m>
                <a:r>
                  <a:rPr lang="vi-VN" sz="3700" kern="0">
                    <a:solidFill>
                      <a:srgbClr val="000000"/>
                    </a:solidFill>
                    <a:latin typeface="Arial"/>
                    <a:cs typeface="Arial"/>
                    <a:sym typeface="Arial"/>
                  </a:rPr>
                  <a:t>, cạnh bên bằng </a:t>
                </a:r>
                <a14:m>
                  <m:oMath xmlns:m="http://schemas.openxmlformats.org/officeDocument/2006/math">
                    <m:r>
                      <a:rPr lang="vi-VN" sz="3700" i="1" kern="0" smtClean="0">
                        <a:solidFill>
                          <a:srgbClr val="000000"/>
                        </a:solidFill>
                        <a:latin typeface="Cambria Math" panose="02040503050406030204" pitchFamily="18" charset="0"/>
                        <a:cs typeface="Arial"/>
                        <a:sym typeface="Arial"/>
                      </a:rPr>
                      <m:t>𝑏</m:t>
                    </m:r>
                  </m:oMath>
                </a14:m>
                <a:r>
                  <a:rPr lang="vi-VN" sz="3700" kern="0">
                    <a:solidFill>
                      <a:srgbClr val="000000"/>
                    </a:solidFill>
                    <a:latin typeface="Arial"/>
                    <a:cs typeface="Arial"/>
                    <a:sym typeface="Arial"/>
                  </a:rPr>
                  <a:t>. Tính thể tích của khối chóp.</a:t>
                </a:r>
              </a:p>
            </p:txBody>
          </p:sp>
        </mc:Choice>
        <mc:Fallback xmlns="">
          <p:sp>
            <p:nvSpPr>
              <p:cNvPr id="14" name="Rectangle 1"/>
              <p:cNvSpPr>
                <a:spLocks noRot="1" noChangeAspect="1" noMove="1" noResize="1" noEditPoints="1" noAdjustHandles="1" noChangeArrowheads="1" noChangeShapeType="1" noTextEdit="1"/>
              </p:cNvSpPr>
              <p:nvPr/>
            </p:nvSpPr>
            <p:spPr bwMode="auto">
              <a:xfrm>
                <a:off x="5355628" y="583674"/>
                <a:ext cx="11450952" cy="1892826"/>
              </a:xfrm>
              <a:prstGeom prst="rect">
                <a:avLst/>
              </a:prstGeom>
              <a:blipFill>
                <a:blip r:embed="rId4"/>
                <a:stretch>
                  <a:fillRect l="-905" r="-852" b="-419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15" name="Picture 14"/>
          <p:cNvPicPr>
            <a:picLocks noChangeAspect="1"/>
          </p:cNvPicPr>
          <p:nvPr/>
        </p:nvPicPr>
        <p:blipFill>
          <a:blip r:embed="rId5"/>
          <a:stretch>
            <a:fillRect/>
          </a:stretch>
        </p:blipFill>
        <p:spPr>
          <a:xfrm>
            <a:off x="16302103" y="8279912"/>
            <a:ext cx="1078827" cy="1319552"/>
          </a:xfrm>
          <a:prstGeom prst="rect">
            <a:avLst/>
          </a:prstGeom>
        </p:spPr>
      </p:pic>
      <p:sp>
        <p:nvSpPr>
          <p:cNvPr id="11" name="Rectangle 10"/>
          <p:cNvSpPr/>
          <p:nvPr/>
        </p:nvSpPr>
        <p:spPr>
          <a:xfrm>
            <a:off x="2667000" y="2628900"/>
            <a:ext cx="1080745" cy="661720"/>
          </a:xfrm>
          <a:prstGeom prst="rect">
            <a:avLst/>
          </a:prstGeom>
        </p:spPr>
        <p:txBody>
          <a:bodyPr wrap="none">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700" b="1" i="1" u="sng" strike="noStrike" kern="1200" cap="none" spc="0" normalizeH="0" baseline="0" noProof="0" dirty="0">
                <a:ln>
                  <a:noFill/>
                </a:ln>
                <a:solidFill>
                  <a:srgbClr val="011C26">
                    <a:lumMod val="90000"/>
                    <a:lumOff val="10000"/>
                  </a:srgbClr>
                </a:solidFill>
                <a:effectLst/>
                <a:uLnTx/>
                <a:uFillTx/>
                <a:latin typeface="Arial"/>
                <a:ea typeface="+mn-ea"/>
                <a:cs typeface="Arial"/>
                <a:sym typeface="Arial"/>
              </a:rPr>
              <a:t>Giải</a:t>
            </a:r>
          </a:p>
        </p:txBody>
      </p:sp>
      <mc:AlternateContent xmlns:mc="http://schemas.openxmlformats.org/markup-compatibility/2006" xmlns:a14="http://schemas.microsoft.com/office/drawing/2010/main">
        <mc:Choice Requires="a14">
          <p:sp>
            <p:nvSpPr>
              <p:cNvPr id="3" name="Rectangle 2"/>
              <p:cNvSpPr/>
              <p:nvPr/>
            </p:nvSpPr>
            <p:spPr>
              <a:xfrm>
                <a:off x="7010400" y="3264552"/>
                <a:ext cx="10175326" cy="6130524"/>
              </a:xfrm>
              <a:prstGeom prst="rect">
                <a:avLst/>
              </a:prstGeom>
            </p:spPr>
            <p:txBody>
              <a:bodyPr wrap="square">
                <a:spAutoFit/>
              </a:bodyPr>
              <a:lstStyle/>
              <a:p>
                <a:pPr>
                  <a:lnSpc>
                    <a:spcPct val="150000"/>
                  </a:lnSpc>
                </a:pPr>
                <a:r>
                  <a:rPr lang="en-US" sz="3700" kern="100">
                    <a:latin typeface="Arial" panose="020B0604020202020204" pitchFamily="34" charset="0"/>
                    <a:ea typeface="Malgun Gothic" panose="020B0503020000020004" pitchFamily="34" charset="-127"/>
                    <a:cs typeface="Arial" panose="020B0604020202020204" pitchFamily="34" charset="0"/>
                  </a:rPr>
                  <a:t>Gọi </a:t>
                </a:r>
                <a14:m>
                  <m:oMath xmlns:m="http://schemas.openxmlformats.org/officeDocument/2006/math">
                    <m:r>
                      <a:rPr lang="en-US" sz="3700" i="1" kern="100" smtClean="0">
                        <a:latin typeface="Cambria Math" panose="02040503050406030204" pitchFamily="18" charset="0"/>
                        <a:ea typeface="Malgun Gothic" panose="020B0503020000020004" pitchFamily="34" charset="-127"/>
                        <a:cs typeface="Arial" panose="020B0604020202020204" pitchFamily="34" charset="0"/>
                      </a:rPr>
                      <m:t>𝐴𝐶</m:t>
                    </m:r>
                  </m:oMath>
                </a14:m>
                <a:r>
                  <a:rPr lang="en-US" sz="3700" kern="100">
                    <a:latin typeface="Arial" panose="020B0604020202020204" pitchFamily="34" charset="0"/>
                    <a:ea typeface="Malgun Gothic" panose="020B0503020000020004" pitchFamily="34" charset="-127"/>
                    <a:cs typeface="Arial" panose="020B0604020202020204" pitchFamily="34" charset="0"/>
                  </a:rPr>
                  <a:t> giao với </a:t>
                </a:r>
                <a14:m>
                  <m:oMath xmlns:m="http://schemas.openxmlformats.org/officeDocument/2006/math">
                    <m:r>
                      <a:rPr lang="en-US" sz="3700" i="1" kern="100" smtClean="0">
                        <a:latin typeface="Cambria Math" panose="02040503050406030204" pitchFamily="18" charset="0"/>
                        <a:ea typeface="Malgun Gothic" panose="020B0503020000020004" pitchFamily="34" charset="-127"/>
                        <a:cs typeface="Arial" panose="020B0604020202020204" pitchFamily="34" charset="0"/>
                      </a:rPr>
                      <m:t>𝐷𝐵</m:t>
                    </m:r>
                  </m:oMath>
                </a14:m>
                <a:r>
                  <a:rPr lang="en-US" sz="3700" kern="100">
                    <a:latin typeface="Arial" panose="020B0604020202020204" pitchFamily="34" charset="0"/>
                    <a:ea typeface="Malgun Gothic" panose="020B0503020000020004" pitchFamily="34" charset="-127"/>
                    <a:cs typeface="Arial" panose="020B0604020202020204" pitchFamily="34" charset="0"/>
                  </a:rPr>
                  <a:t> tại </a:t>
                </a:r>
                <a14:m>
                  <m:oMath xmlns:m="http://schemas.openxmlformats.org/officeDocument/2006/math">
                    <m:r>
                      <a:rPr lang="en-US" sz="3700" i="1" kern="100" smtClean="0">
                        <a:latin typeface="Cambria Math" panose="02040503050406030204" pitchFamily="18" charset="0"/>
                        <a:ea typeface="Malgun Gothic" panose="020B0503020000020004" pitchFamily="34" charset="-127"/>
                        <a:cs typeface="Arial" panose="020B0604020202020204" pitchFamily="34" charset="0"/>
                      </a:rPr>
                      <m:t>𝐻</m:t>
                    </m:r>
                  </m:oMath>
                </a14:m>
                <a:r>
                  <a:rPr lang="en-US" sz="3700" kern="100">
                    <a:latin typeface="Arial" panose="020B0604020202020204" pitchFamily="34" charset="0"/>
                    <a:ea typeface="Malgun Gothic" panose="020B0503020000020004" pitchFamily="34" charset="-127"/>
                    <a:cs typeface="Arial" panose="020B0604020202020204" pitchFamily="34" charset="0"/>
                  </a:rPr>
                  <a:t>, ta có: </a:t>
                </a:r>
                <a14:m>
                  <m:oMath xmlns:m="http://schemas.openxmlformats.org/officeDocument/2006/math">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𝑆𝐻</m:t>
                    </m:r>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𝐴𝐵𝐶𝐷</m:t>
                        </m:r>
                      </m:e>
                    </m:d>
                  </m:oMath>
                </a14:m>
                <a:r>
                  <a:rPr lang="en-US" sz="3700" kern="100">
                    <a:effectLst/>
                    <a:latin typeface="Arial" panose="020B0604020202020204" pitchFamily="34" charset="0"/>
                    <a:ea typeface="Malgun Gothic" panose="020B0503020000020004" pitchFamily="34" charset="-127"/>
                    <a:cs typeface="Arial" panose="020B0604020202020204" pitchFamily="34" charset="0"/>
                  </a:rPr>
                  <a:t> (do </a:t>
                </a:r>
                <a14:m>
                  <m:oMath xmlns:m="http://schemas.openxmlformats.org/officeDocument/2006/math">
                    <m:r>
                      <a:rPr lang="en-US" sz="3700" i="1" kern="100" smtClean="0">
                        <a:effectLst/>
                        <a:latin typeface="Cambria Math" panose="02040503050406030204" pitchFamily="18" charset="0"/>
                        <a:ea typeface="Malgun Gothic" panose="020B0503020000020004" pitchFamily="34" charset="-127"/>
                        <a:cs typeface="Arial" panose="020B0604020202020204" pitchFamily="34" charset="0"/>
                      </a:rPr>
                      <m:t>𝑆</m:t>
                    </m:r>
                    <m:r>
                      <a:rPr lang="en-US" sz="3700" i="1" kern="100" smtClean="0">
                        <a:effectLst/>
                        <a:latin typeface="Cambria Math" panose="02040503050406030204" pitchFamily="18" charset="0"/>
                        <a:ea typeface="Malgun Gothic" panose="020B0503020000020004" pitchFamily="34" charset="-127"/>
                        <a:cs typeface="Arial" panose="020B0604020202020204" pitchFamily="34" charset="0"/>
                      </a:rPr>
                      <m:t>.</m:t>
                    </m:r>
                    <m:r>
                      <a:rPr lang="en-US" sz="3700" i="1" kern="100" smtClean="0">
                        <a:effectLst/>
                        <a:latin typeface="Cambria Math" panose="02040503050406030204" pitchFamily="18" charset="0"/>
                        <a:ea typeface="Malgun Gothic" panose="020B0503020000020004" pitchFamily="34" charset="-127"/>
                        <a:cs typeface="Arial" panose="020B0604020202020204" pitchFamily="34" charset="0"/>
                      </a:rPr>
                      <m:t>𝐴𝐵𝐶𝐷</m:t>
                    </m:r>
                  </m:oMath>
                </a14:m>
                <a:r>
                  <a:rPr lang="en-US" sz="3700" kern="100">
                    <a:effectLst/>
                    <a:latin typeface="Arial" panose="020B0604020202020204" pitchFamily="34" charset="0"/>
                    <a:ea typeface="Malgun Gothic" panose="020B0503020000020004" pitchFamily="34" charset="-127"/>
                    <a:cs typeface="Arial" panose="020B0604020202020204" pitchFamily="34" charset="0"/>
                  </a:rPr>
                  <a:t> là hình chóp đều)</a:t>
                </a:r>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n-US" sz="3700" kern="100">
                    <a:effectLst/>
                    <a:latin typeface="Arial" panose="020B0604020202020204" pitchFamily="34" charset="0"/>
                    <a:ea typeface="Malgun Gothic" panose="020B0503020000020004" pitchFamily="34" charset="-127"/>
                    <a:cs typeface="Arial" panose="020B0604020202020204" pitchFamily="34" charset="0"/>
                  </a:rPr>
                  <a:t>Ta có: </a:t>
                </a:r>
                <a14:m>
                  <m:oMath xmlns:m="http://schemas.openxmlformats.org/officeDocument/2006/math">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𝑆𝐻</m:t>
                    </m:r>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m:t>
                    </m:r>
                    <m:rad>
                      <m:radPr>
                        <m:degHide m:val="on"/>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radPr>
                      <m:deg/>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𝑆</m:t>
                        </m:r>
                        <m:sSup>
                          <m:sSupPr>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𝐴</m:t>
                            </m:r>
                          </m:e>
                          <m:sup>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2</m:t>
                            </m:r>
                          </m:sup>
                        </m:sSup>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𝐴</m:t>
                        </m:r>
                        <m:sSup>
                          <m:sSupPr>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𝐻</m:t>
                            </m:r>
                          </m:e>
                          <m:sup>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2</m:t>
                            </m:r>
                          </m:sup>
                        </m:sSup>
                      </m:e>
                    </m:rad>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m:t>
                    </m:r>
                    <m:rad>
                      <m:radPr>
                        <m:degHide m:val="on"/>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den>
                        </m:f>
                      </m:e>
                    </m:rad>
                  </m:oMath>
                </a14:m>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14:m>
                  <m:oMathPara xmlns:m="http://schemas.openxmlformats.org/officeDocument/2006/math">
                    <m:oMathParaPr>
                      <m:jc m:val="left"/>
                    </m:oMathParaPr>
                    <m:oMath xmlns:m="http://schemas.openxmlformats.org/officeDocument/2006/math">
                      <m:sSub>
                        <m:sSubPr>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sSubPr>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𝑆</m:t>
                          </m:r>
                        </m:e>
                        <m:sub>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𝐴𝐵𝐶𝐷</m:t>
                          </m:r>
                        </m:sub>
                      </m:sSub>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𝑎</m:t>
                          </m:r>
                        </m:e>
                        <m:sup>
                          <m:r>
                            <a:rPr lang="en-US" sz="3700" i="1" kern="100">
                              <a:effectLst/>
                              <a:latin typeface="Cambria Math" panose="02040503050406030204" pitchFamily="18" charset="0"/>
                              <a:ea typeface="Malgun Gothic" panose="020B0503020000020004" pitchFamily="34" charset="-127"/>
                              <a:cs typeface="Times New Roman" panose="02020603050405020304" pitchFamily="18" charset="0"/>
                            </a:rPr>
                            <m:t>2</m:t>
                          </m:r>
                        </m:sup>
                      </m:sSup>
                    </m:oMath>
                  </m:oMathPara>
                </a14:m>
                <a:endParaRPr lang="en-US" sz="37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14:m>
                  <m:oMath xmlns:m="http://schemas.openxmlformats.org/officeDocument/2006/math">
                    <m:r>
                      <a:rPr lang="en-US" sz="37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𝑉</m:t>
                    </m:r>
                    <m:r>
                      <a:rPr lang="en-US" sz="37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3700" kern="100">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3700" kern="100">
                            <a:effectLst/>
                            <a:latin typeface="Cambria Math" panose="02040503050406030204" pitchFamily="18" charset="0"/>
                            <a:ea typeface="Calibri" panose="020F0502020204030204" pitchFamily="34" charset="0"/>
                            <a:cs typeface="Times New Roman" panose="02020603050405020304" pitchFamily="18" charset="0"/>
                          </a:rPr>
                          <m:t>3</m:t>
                        </m:r>
                      </m:den>
                    </m:f>
                    <m:sSup>
                      <m:sSup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sup>
                    </m:sSup>
                    <m:rad>
                      <m:radPr>
                        <m:degHide m:val="on"/>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sSup>
                          <m:sSup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37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37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3700" kern="100">
                                <a:effectLst/>
                                <a:latin typeface="Cambria Math" panose="02040503050406030204" pitchFamily="18" charset="0"/>
                                <a:ea typeface="Calibri" panose="020F0502020204030204" pitchFamily="34" charset="0"/>
                                <a:cs typeface="Times New Roman" panose="02020603050405020304" pitchFamily="18" charset="0"/>
                              </a:rPr>
                              <m:t>2</m:t>
                            </m:r>
                          </m:den>
                        </m:f>
                      </m:e>
                    </m:rad>
                  </m:oMath>
                </a14:m>
                <a:r>
                  <a:rPr lang="en-US" sz="3700" kern="100">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3" name="Rectangle 2"/>
              <p:cNvSpPr>
                <a:spLocks noRot="1" noChangeAspect="1" noMove="1" noResize="1" noEditPoints="1" noAdjustHandles="1" noChangeArrowheads="1" noChangeShapeType="1" noTextEdit="1"/>
              </p:cNvSpPr>
              <p:nvPr/>
            </p:nvSpPr>
            <p:spPr>
              <a:xfrm>
                <a:off x="7010400" y="3264552"/>
                <a:ext cx="10175326" cy="6130524"/>
              </a:xfrm>
              <a:prstGeom prst="rect">
                <a:avLst/>
              </a:prstGeom>
              <a:blipFill>
                <a:blip r:embed="rId6"/>
                <a:stretch>
                  <a:fillRect l="-1857"/>
                </a:stretch>
              </a:blipFill>
            </p:spPr>
            <p:txBody>
              <a:bodyPr/>
              <a:lstStyle/>
              <a:p>
                <a:r>
                  <a:rPr lang="en-US">
                    <a:noFill/>
                  </a:rPr>
                  <a:t> </a:t>
                </a:r>
              </a:p>
            </p:txBody>
          </p:sp>
        </mc:Fallback>
      </mc:AlternateContent>
      <p:grpSp>
        <p:nvGrpSpPr>
          <p:cNvPr id="6" name="Group 5"/>
          <p:cNvGrpSpPr/>
          <p:nvPr/>
        </p:nvGrpSpPr>
        <p:grpSpPr>
          <a:xfrm>
            <a:off x="685800" y="3695700"/>
            <a:ext cx="5928944" cy="5956809"/>
            <a:chOff x="685800" y="3695700"/>
            <a:chExt cx="5928944" cy="5956809"/>
          </a:xfrm>
        </p:grpSpPr>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800" y="3695700"/>
              <a:ext cx="5928944" cy="5956809"/>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3810000" y="8172390"/>
                  <a:ext cx="444352" cy="400110"/>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kern="100">
                            <a:solidFill>
                              <a:prstClr val="black"/>
                            </a:solidFill>
                            <a:latin typeface="Cambria Math" panose="02040503050406030204" pitchFamily="18" charset="0"/>
                            <a:ea typeface="Malgun Gothic" panose="020B0503020000020004" pitchFamily="34" charset="-127"/>
                            <a:cs typeface="Arial" panose="020B0604020202020204" pitchFamily="34" charset="0"/>
                          </a:rPr>
                          <m:t>𝑯</m:t>
                        </m:r>
                      </m:oMath>
                    </m:oMathPara>
                  </a14:m>
                  <a:endParaRPr lang="en-US" sz="2000" b="1"/>
                </a:p>
              </p:txBody>
            </p:sp>
          </mc:Choice>
          <mc:Fallback xmlns="">
            <p:sp>
              <p:nvSpPr>
                <p:cNvPr id="5" name="Rectangle 4"/>
                <p:cNvSpPr>
                  <a:spLocks noRot="1" noChangeAspect="1" noMove="1" noResize="1" noEditPoints="1" noAdjustHandles="1" noChangeArrowheads="1" noChangeShapeType="1" noTextEdit="1"/>
                </p:cNvSpPr>
                <p:nvPr/>
              </p:nvSpPr>
              <p:spPr>
                <a:xfrm>
                  <a:off x="3810000" y="8172390"/>
                  <a:ext cx="444352" cy="400110"/>
                </a:xfrm>
                <a:prstGeom prst="rect">
                  <a:avLst/>
                </a:prstGeom>
                <a:blipFill>
                  <a:blip r:embed="rId8"/>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4099301180"/>
      </p:ext>
    </p:extLst>
  </p:cSld>
  <p:clrMapOvr>
    <a:masterClrMapping/>
  </p:clrMapOvr>
  <mc:AlternateContent xmlns:mc="http://schemas.openxmlformats.org/markup-compatibility/2006" xmlns:p14="http://schemas.microsoft.com/office/powerpoint/2010/main">
    <mc:Choice Requires="p14">
      <p:transition spd="med" p14:dur="700">
        <p:wipe dir="r"/>
      </p:transition>
    </mc:Choice>
    <mc:Fallback xmlns="">
      <p:transition spd="med">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up)">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wipe(left)">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eometry: Congruence and Similarity - Mathematics - 10th Grade by Slidesgo">
  <a:themeElements>
    <a:clrScheme name="Simple Light">
      <a:dk1>
        <a:srgbClr val="014040"/>
      </a:dk1>
      <a:lt1>
        <a:srgbClr val="F7F7F7"/>
      </a:lt1>
      <a:dk2>
        <a:srgbClr val="EFEFEF"/>
      </a:dk2>
      <a:lt2>
        <a:srgbClr val="D2D2D2"/>
      </a:lt2>
      <a:accent1>
        <a:srgbClr val="A67E5B"/>
      </a:accent1>
      <a:accent2>
        <a:srgbClr val="798C87"/>
      </a:accent2>
      <a:accent3>
        <a:srgbClr val="011C26"/>
      </a:accent3>
      <a:accent4>
        <a:srgbClr val="FFFFFF"/>
      </a:accent4>
      <a:accent5>
        <a:srgbClr val="FFFFFF"/>
      </a:accent5>
      <a:accent6>
        <a:srgbClr val="FFFFFF"/>
      </a:accent6>
      <a:hlink>
        <a:srgbClr val="01404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3581</TotalTime>
  <Words>2826</Words>
  <Application>Microsoft Office PowerPoint</Application>
  <PresentationFormat>Custom</PresentationFormat>
  <Paragraphs>207</Paragraphs>
  <Slides>37</Slides>
  <Notes>18</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37</vt:i4>
      </vt:variant>
    </vt:vector>
  </HeadingPairs>
  <TitlesOfParts>
    <vt:vector size="54" baseType="lpstr">
      <vt:lpstr>Playfair Display</vt:lpstr>
      <vt:lpstr>Manrope</vt:lpstr>
      <vt:lpstr>DM Sans SemiBold</vt:lpstr>
      <vt:lpstr>Arial</vt:lpstr>
      <vt:lpstr>Maven Pro</vt:lpstr>
      <vt:lpstr>Lato</vt:lpstr>
      <vt:lpstr>Red Hat Display</vt:lpstr>
      <vt:lpstr>DM Sans</vt:lpstr>
      <vt:lpstr>Wingdings</vt:lpstr>
      <vt:lpstr>Open Sans</vt:lpstr>
      <vt:lpstr>Calibri</vt:lpstr>
      <vt:lpstr>Calibri Light</vt:lpstr>
      <vt:lpstr>Cambria Math</vt:lpstr>
      <vt:lpstr>Malgun Gothic</vt:lpstr>
      <vt:lpstr>Office Theme</vt:lpstr>
      <vt:lpstr>1_Geometry: Congruence and Similarity - Mathematics - 10th Grade by Slidesgo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Pink Yellow Playful Thesis Defense Presentation</dc:title>
  <dc:creator>Hà Ngân</dc:creator>
  <cp:lastModifiedBy>Van Quy</cp:lastModifiedBy>
  <cp:revision>100</cp:revision>
  <dcterms:created xsi:type="dcterms:W3CDTF">2006-08-16T00:00:00Z</dcterms:created>
  <dcterms:modified xsi:type="dcterms:W3CDTF">2025-05-21T09:49:24Z</dcterms:modified>
  <dc:identifier>DAF1cscCFCQ</dc:identifier>
</cp:coreProperties>
</file>