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 id="2147483749" r:id="rId2"/>
    <p:sldMasterId id="2147483762" r:id="rId3"/>
    <p:sldMasterId id="2147483775" r:id="rId4"/>
    <p:sldMasterId id="2147483788" r:id="rId5"/>
  </p:sldMasterIdLst>
  <p:notesMasterIdLst>
    <p:notesMasterId r:id="rId41"/>
  </p:notesMasterIdLst>
  <p:sldIdLst>
    <p:sldId id="256" r:id="rId6"/>
    <p:sldId id="264" r:id="rId7"/>
    <p:sldId id="261" r:id="rId8"/>
    <p:sldId id="262" r:id="rId9"/>
    <p:sldId id="260" r:id="rId10"/>
    <p:sldId id="258" r:id="rId11"/>
    <p:sldId id="259" r:id="rId12"/>
    <p:sldId id="263" r:id="rId13"/>
    <p:sldId id="266" r:id="rId14"/>
    <p:sldId id="265" r:id="rId15"/>
    <p:sldId id="267" r:id="rId16"/>
    <p:sldId id="268" r:id="rId17"/>
    <p:sldId id="271" r:id="rId18"/>
    <p:sldId id="269" r:id="rId19"/>
    <p:sldId id="272" r:id="rId20"/>
    <p:sldId id="273" r:id="rId21"/>
    <p:sldId id="270" r:id="rId22"/>
    <p:sldId id="274" r:id="rId23"/>
    <p:sldId id="275" r:id="rId24"/>
    <p:sldId id="276" r:id="rId25"/>
    <p:sldId id="277" r:id="rId26"/>
    <p:sldId id="281" r:id="rId27"/>
    <p:sldId id="279" r:id="rId28"/>
    <p:sldId id="278" r:id="rId29"/>
    <p:sldId id="280" r:id="rId30"/>
    <p:sldId id="282" r:id="rId31"/>
    <p:sldId id="283" r:id="rId32"/>
    <p:sldId id="285" r:id="rId33"/>
    <p:sldId id="288" r:id="rId34"/>
    <p:sldId id="289" r:id="rId35"/>
    <p:sldId id="290" r:id="rId36"/>
    <p:sldId id="293" r:id="rId37"/>
    <p:sldId id="292" r:id="rId38"/>
    <p:sldId id="291" r:id="rId39"/>
    <p:sldId id="29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4" d="100"/>
          <a:sy n="54" d="100"/>
        </p:scale>
        <p:origin x="-648" y="-72"/>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C2220B-2EC0-4A72-BC3E-6954DE493D98}" type="datetimeFigureOut">
              <a:rPr lang="en-US" smtClean="0"/>
              <a:t>27/9/2024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BCB61E-EA65-4D62-8A36-E61DCA3CD528}" type="slidenum">
              <a:rPr lang="en-US" smtClean="0"/>
              <a:t>‹#›</a:t>
            </a:fld>
            <a:endParaRPr lang="en-US"/>
          </a:p>
        </p:txBody>
      </p:sp>
    </p:spTree>
    <p:extLst>
      <p:ext uri="{BB962C8B-B14F-4D97-AF65-F5344CB8AC3E}">
        <p14:creationId xmlns:p14="http://schemas.microsoft.com/office/powerpoint/2010/main" val="699155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AA3B66-91D6-4396-8E33-8EB8D1B34F19}"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017026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4022291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45"/>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1379545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3368455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41" y="609600"/>
            <a:ext cx="809413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
        <p:nvSpPr>
          <p:cNvPr id="20" name="TextBox 19"/>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665058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35914646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41" y="609600"/>
            <a:ext cx="809413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59394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801"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2387465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28352146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81" y="609611"/>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42" y="609600"/>
            <a:ext cx="7060151"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1103189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99955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4753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1252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21510354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56477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97897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84238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1145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18240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99696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33094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85074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51"/>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F950D91-C1E3-437D-B0EC-1BAAF19701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029019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4361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71"/>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930843A-2D43-4D57-B2C4-D29528883891}" type="datetimeFigureOut">
              <a:rPr lang="en-US" smtClean="0"/>
              <a:t>27/9/2024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18606737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01003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595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10219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36794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06418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08465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60528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42022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52456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7659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6"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930843A-2D43-4D57-B2C4-D29528883891}" type="datetimeFigureOut">
              <a:rPr lang="en-US" smtClean="0"/>
              <a:t>27/9/2024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42316078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F950D91-C1E3-437D-B0EC-1BAAF19701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84275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60767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02596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72332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20338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39253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93490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12689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16910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0374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53"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53" y="2737257"/>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5" y="2160983"/>
            <a:ext cx="418561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92" y="2737257"/>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930843A-2D43-4D57-B2C4-D29528883891}" type="datetimeFigureOut">
              <a:rPr lang="en-US" smtClean="0"/>
              <a:t>27/9/2024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59334794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74038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5"/>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5"/>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06568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5"/>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F950D91-C1E3-437D-B0EC-1BAAF19701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90406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73474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77617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96076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25374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35265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42015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3472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930843A-2D43-4D57-B2C4-D29528883891}" type="datetimeFigureOut">
              <a:rPr lang="en-US" smtClean="0"/>
              <a:t>27/9/2024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42314185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30511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84552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26540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43512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F950D91-C1E3-437D-B0EC-1BAAF19701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40365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30843A-2D43-4D57-B2C4-D29528883891}" type="datetimeFigureOut">
              <a:rPr lang="en-US" smtClean="0"/>
              <a:t>27/9/2024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2704279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4" y="514936"/>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930843A-2D43-4D57-B2C4-D29528883891}" type="datetimeFigureOut">
              <a:rPr lang="en-US" smtClean="0"/>
              <a:t>27/9/2024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911873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6"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6"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930843A-2D43-4D57-B2C4-D29528883891}" type="datetimeFigureOut">
              <a:rPr lang="en-US" smtClean="0"/>
              <a:t>27/9/2024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646A05-A13E-49E7-B476-1873176A0FA8}" type="slidenum">
              <a:rPr lang="en-US" smtClean="0"/>
              <a:t>‹#›</a:t>
            </a:fld>
            <a:endParaRPr lang="en-US"/>
          </a:p>
        </p:txBody>
      </p:sp>
    </p:spTree>
    <p:extLst>
      <p:ext uri="{BB962C8B-B14F-4D97-AF65-F5344CB8AC3E}">
        <p14:creationId xmlns:p14="http://schemas.microsoft.com/office/powerpoint/2010/main" val="806651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1.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theme" Target="../theme/theme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74"/>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930843A-2D43-4D57-B2C4-D29528883891}" type="datetimeFigureOut">
              <a:rPr lang="en-US" smtClean="0"/>
              <a:t>27/9/2024</a:t>
            </a:fld>
            <a:endParaRPr lang="en-US"/>
          </a:p>
        </p:txBody>
      </p:sp>
      <p:sp>
        <p:nvSpPr>
          <p:cNvPr id="5" name="Footer Placeholder 4"/>
          <p:cNvSpPr>
            <a:spLocks noGrp="1"/>
          </p:cNvSpPr>
          <p:nvPr>
            <p:ph type="ftr" sz="quarter" idx="3"/>
          </p:nvPr>
        </p:nvSpPr>
        <p:spPr>
          <a:xfrm>
            <a:off x="677335" y="6041374"/>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5" y="6041374"/>
            <a:ext cx="683339" cy="365125"/>
          </a:xfrm>
          <a:prstGeom prst="rect">
            <a:avLst/>
          </a:prstGeom>
        </p:spPr>
        <p:txBody>
          <a:bodyPr vert="horz" lIns="91440" tIns="45720" rIns="91440" bIns="45720" rtlCol="0" anchor="ctr"/>
          <a:lstStyle>
            <a:lvl1pPr algn="r">
              <a:defRPr sz="900">
                <a:solidFill>
                  <a:schemeClr val="accent1"/>
                </a:solidFill>
              </a:defRPr>
            </a:lvl1pPr>
          </a:lstStyle>
          <a:p>
            <a:fld id="{7E646A05-A13E-49E7-B476-1873176A0FA8}" type="slidenum">
              <a:rPr lang="en-US" smtClean="0"/>
              <a:t>‹#›</a:t>
            </a:fld>
            <a:endParaRPr lang="en-US"/>
          </a:p>
        </p:txBody>
      </p:sp>
    </p:spTree>
    <p:extLst>
      <p:ext uri="{BB962C8B-B14F-4D97-AF65-F5344CB8AC3E}">
        <p14:creationId xmlns:p14="http://schemas.microsoft.com/office/powerpoint/2010/main" val="344078552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0000" r="-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6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6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6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5030523"/>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0000" r="-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6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6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6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7749385"/>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0000" r="-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686846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0000" r="-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9D7F29-9208-47B8-BFAE-221977015D0A}" type="datetimeFigureOut">
              <a:rPr lang="en-US" smtClean="0">
                <a:solidFill>
                  <a:prstClr val="black">
                    <a:tint val="75000"/>
                  </a:prstClr>
                </a:solidFill>
              </a:rPr>
              <a:pPr/>
              <a:t>27/9/2024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D0139-1AA7-4312-B087-4C77B2E5BB9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7963453"/>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vi.wikipedia.org/w/index.php?title=Ph%E1%BA%A1m_Tu%E1%BA%A5n&amp;action=edit&amp;redlink=1" TargetMode="External"/><Relationship Id="rId2" Type="http://schemas.openxmlformats.org/officeDocument/2006/relationships/hyperlink" Target="https://vi.wikipedia.org/wiki/Ph%E1%BA%A1m_Li%E1%BB%87u"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hyperlink" Target="http://www.glitter-graphics.com/" TargetMode="External"/><Relationship Id="rId1" Type="http://schemas.openxmlformats.org/officeDocument/2006/relationships/slideLayout" Target="../slideLayouts/slideLayout35.xml"/><Relationship Id="rId5" Type="http://schemas.openxmlformats.org/officeDocument/2006/relationships/image" Target="../media/image11.gif"/><Relationship Id="rId4" Type="http://schemas.openxmlformats.org/officeDocument/2006/relationships/image" Target="../media/image10.gif"/></Relationships>
</file>

<file path=ppt/slides/_rels/slide3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8.xml"/><Relationship Id="rId5" Type="http://schemas.openxmlformats.org/officeDocument/2006/relationships/audio" Target="../media/audio4.wav"/><Relationship Id="rId4" Type="http://schemas.openxmlformats.org/officeDocument/2006/relationships/audio" Target="../media/audio3.wav"/></Relationships>
</file>

<file path=ppt/slides/_rels/slide3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0391" y="1122363"/>
            <a:ext cx="9687612" cy="4656268"/>
          </a:xfrm>
        </p:spPr>
        <p:txBody>
          <a:bodyPr/>
          <a:lstStyle/>
          <a:p>
            <a:r>
              <a:rPr lang="en-US" b="1" dirty="0">
                <a:solidFill>
                  <a:srgbClr val="C00000"/>
                </a:solidFill>
                <a:latin typeface="Times New Roman" panose="02020603050405020304" pitchFamily="18" charset="0"/>
                <a:ea typeface="Times" panose="020B0500000000000000" pitchFamily="34" charset="0"/>
                <a:cs typeface="Times New Roman" panose="02020603050405020304" pitchFamily="18" charset="0"/>
              </a:rPr>
              <a:t>C</a:t>
            </a:r>
            <a:r>
              <a:rPr lang="en-US" b="1" dirty="0">
                <a:solidFill>
                  <a:srgbClr val="C00000"/>
                </a:solidFill>
                <a:latin typeface="Times New Roman" panose="02020603050405020304" pitchFamily="18" charset="0"/>
                <a:cs typeface="Times New Roman" panose="02020603050405020304" pitchFamily="18" charset="0"/>
              </a:rPr>
              <a:t>HỦ ĐỀ 1: TRUYỀN THỐNG HIẾU HỌC CỦA NGƯỜI QUẢNG NAM</a:t>
            </a:r>
            <a:r>
              <a:rPr lang="en-US" dirty="0">
                <a:solidFill>
                  <a:srgbClr val="C00000"/>
                </a:solidFill>
                <a:latin typeface="Times New Roman" panose="02020603050405020304" pitchFamily="18" charset="0"/>
                <a:cs typeface="Times New Roman" panose="02020603050405020304" pitchFamily="18" charset="0"/>
              </a:rPr>
              <a:t/>
            </a:r>
            <a:br>
              <a:rPr lang="en-US" dirty="0">
                <a:solidFill>
                  <a:srgbClr val="C00000"/>
                </a:solidFill>
                <a:latin typeface="Times New Roman" panose="02020603050405020304" pitchFamily="18" charset="0"/>
                <a:cs typeface="Times New Roman" panose="02020603050405020304" pitchFamily="18" charset="0"/>
              </a:rPr>
            </a:br>
            <a:r>
              <a:rPr lang="en-US" b="1" dirty="0">
                <a:solidFill>
                  <a:srgbClr val="C00000"/>
                </a:solidFill>
                <a:latin typeface="Times New Roman" panose="02020603050405020304" pitchFamily="18" charset="0"/>
                <a:cs typeface="Times New Roman" panose="02020603050405020304" pitchFamily="18" charset="0"/>
              </a:rPr>
              <a:t>(5 </a:t>
            </a:r>
            <a:r>
              <a:rPr lang="en-US" b="1" dirty="0" err="1">
                <a:solidFill>
                  <a:srgbClr val="C00000"/>
                </a:solidFill>
                <a:latin typeface="Times New Roman" panose="02020603050405020304" pitchFamily="18" charset="0"/>
                <a:cs typeface="Times New Roman" panose="02020603050405020304" pitchFamily="18" charset="0"/>
              </a:rPr>
              <a:t>Tiết</a:t>
            </a:r>
            <a:r>
              <a:rPr lang="en-US" b="1" dirty="0">
                <a:solidFill>
                  <a:srgbClr val="C00000"/>
                </a:solidFill>
                <a:latin typeface="Times New Roman" panose="02020603050405020304" pitchFamily="18" charset="0"/>
                <a:cs typeface="Times New Roman" panose="02020603050405020304" pitchFamily="18" charset="0"/>
              </a:rPr>
              <a:t>)</a:t>
            </a:r>
            <a:r>
              <a:rPr lang="en-US" dirty="0">
                <a:solidFill>
                  <a:srgbClr val="C00000"/>
                </a:solidFill>
                <a:latin typeface="Times New Roman" panose="02020603050405020304" pitchFamily="18" charset="0"/>
                <a:cs typeface="Times New Roman" panose="02020603050405020304" pitchFamily="18" charset="0"/>
              </a:rPr>
              <a:t/>
            </a:r>
            <a:br>
              <a:rPr lang="en-US" dirty="0">
                <a:solidFill>
                  <a:srgbClr val="C00000"/>
                </a:solidFill>
                <a:latin typeface="Times New Roman" panose="02020603050405020304" pitchFamily="18" charset="0"/>
                <a:cs typeface="Times New Roman" panose="02020603050405020304" pitchFamily="18" charset="0"/>
              </a:rPr>
            </a:br>
            <a:endParaRPr lang="en-US"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40272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79815912"/>
              </p:ext>
            </p:extLst>
          </p:nvPr>
        </p:nvGraphicFramePr>
        <p:xfrm>
          <a:off x="619440" y="1592828"/>
          <a:ext cx="10726994" cy="4857135"/>
        </p:xfrm>
        <a:graphic>
          <a:graphicData uri="http://schemas.openxmlformats.org/drawingml/2006/table">
            <a:tbl>
              <a:tblPr firstRow="1" firstCol="1" bandRow="1">
                <a:tableStyleId>{5C22544A-7EE6-4342-B048-85BDC9FD1C3A}</a:tableStyleId>
              </a:tblPr>
              <a:tblGrid>
                <a:gridCol w="3890959">
                  <a:extLst>
                    <a:ext uri="{9D8B030D-6E8A-4147-A177-3AD203B41FA5}">
                      <a16:colId xmlns="" xmlns:a16="http://schemas.microsoft.com/office/drawing/2014/main" val="3291650595"/>
                    </a:ext>
                  </a:extLst>
                </a:gridCol>
                <a:gridCol w="3509835">
                  <a:extLst>
                    <a:ext uri="{9D8B030D-6E8A-4147-A177-3AD203B41FA5}">
                      <a16:colId xmlns="" xmlns:a16="http://schemas.microsoft.com/office/drawing/2014/main" val="2443683957"/>
                    </a:ext>
                  </a:extLst>
                </a:gridCol>
                <a:gridCol w="3326200">
                  <a:extLst>
                    <a:ext uri="{9D8B030D-6E8A-4147-A177-3AD203B41FA5}">
                      <a16:colId xmlns="" xmlns:a16="http://schemas.microsoft.com/office/drawing/2014/main" val="3700387908"/>
                    </a:ext>
                  </a:extLst>
                </a:gridCol>
              </a:tblGrid>
              <a:tr h="639375">
                <a:tc>
                  <a:txBody>
                    <a:bodyPr/>
                    <a:lstStyle/>
                    <a:p>
                      <a:pPr algn="ctr">
                        <a:lnSpc>
                          <a:spcPct val="150000"/>
                        </a:lnSpc>
                        <a:spcAft>
                          <a:spcPts val="0"/>
                        </a:spcAft>
                      </a:pPr>
                      <a:r>
                        <a:rPr lang="en-US" sz="1400" dirty="0" err="1">
                          <a:effectLst/>
                          <a:latin typeface="NewCentury" panose="02020500000000000000" pitchFamily="18" charset="0"/>
                          <a:ea typeface="NewCentury" panose="02020500000000000000" pitchFamily="18" charset="0"/>
                          <a:cs typeface="NewCentury" panose="02020500000000000000" pitchFamily="18" charset="0"/>
                        </a:rPr>
                        <a:t>Thời</a:t>
                      </a:r>
                      <a:r>
                        <a:rPr lang="en-US" sz="1400" dirty="0">
                          <a:effectLst/>
                          <a:latin typeface="NewCentury" panose="02020500000000000000" pitchFamily="18" charset="0"/>
                          <a:ea typeface="NewCentury" panose="02020500000000000000" pitchFamily="18" charset="0"/>
                          <a:cs typeface="NewCentury" panose="02020500000000000000" pitchFamily="18" charset="0"/>
                        </a:rPr>
                        <a:t> </a:t>
                      </a:r>
                      <a:r>
                        <a:rPr lang="en-US" sz="1400" dirty="0" err="1">
                          <a:effectLst/>
                          <a:latin typeface="NewCentury" panose="02020500000000000000" pitchFamily="18" charset="0"/>
                          <a:ea typeface="NewCentury" panose="02020500000000000000" pitchFamily="18" charset="0"/>
                          <a:cs typeface="NewCentury" panose="02020500000000000000" pitchFamily="18" charset="0"/>
                        </a:rPr>
                        <a:t>gian</a:t>
                      </a:r>
                      <a:r>
                        <a:rPr lang="en-US" sz="1400" dirty="0">
                          <a:effectLst/>
                          <a:latin typeface="NewCentury" panose="02020500000000000000" pitchFamily="18" charset="0"/>
                          <a:ea typeface="NewCentury" panose="02020500000000000000" pitchFamily="18" charset="0"/>
                          <a:cs typeface="NewCentury" panose="02020500000000000000" pitchFamily="18" charset="0"/>
                        </a:rPr>
                        <a:t>/</a:t>
                      </a:r>
                      <a:r>
                        <a:rPr lang="en-US" sz="1400" dirty="0" err="1">
                          <a:effectLst/>
                          <a:latin typeface="NewCentury" panose="02020500000000000000" pitchFamily="18" charset="0"/>
                          <a:ea typeface="NewCentury" panose="02020500000000000000" pitchFamily="18" charset="0"/>
                          <a:cs typeface="NewCentury" panose="02020500000000000000" pitchFamily="18" charset="0"/>
                        </a:rPr>
                        <a:t>Giai</a:t>
                      </a:r>
                      <a:r>
                        <a:rPr lang="en-US" sz="1400" dirty="0">
                          <a:effectLst/>
                          <a:latin typeface="NewCentury" panose="02020500000000000000" pitchFamily="18" charset="0"/>
                          <a:ea typeface="NewCentury" panose="02020500000000000000" pitchFamily="18" charset="0"/>
                          <a:cs typeface="NewCentury" panose="02020500000000000000" pitchFamily="18" charset="0"/>
                        </a:rPr>
                        <a:t> </a:t>
                      </a:r>
                      <a:r>
                        <a:rPr lang="en-US" sz="1400" dirty="0" err="1">
                          <a:effectLst/>
                          <a:latin typeface="NewCentury" panose="02020500000000000000" pitchFamily="18" charset="0"/>
                          <a:ea typeface="NewCentury" panose="02020500000000000000" pitchFamily="18" charset="0"/>
                          <a:cs typeface="NewCentury" panose="02020500000000000000" pitchFamily="18" charset="0"/>
                        </a:rPr>
                        <a:t>đoạn</a:t>
                      </a:r>
                      <a:endParaRPr lang="en-US" sz="1100" dirty="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ctr">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Nội dung</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ctr">
                        <a:lnSpc>
                          <a:spcPct val="150000"/>
                        </a:lnSpc>
                        <a:spcAft>
                          <a:spcPts val="0"/>
                        </a:spcAft>
                      </a:pPr>
                      <a:r>
                        <a:rPr lang="en-US" sz="1400" dirty="0">
                          <a:effectLst/>
                          <a:latin typeface="NewCentury" panose="02020500000000000000" pitchFamily="18" charset="0"/>
                          <a:ea typeface="NewCentury" panose="02020500000000000000" pitchFamily="18" charset="0"/>
                          <a:cs typeface="NewCentury" panose="02020500000000000000" pitchFamily="18" charset="0"/>
                        </a:rPr>
                        <a:t>Ý </a:t>
                      </a:r>
                      <a:r>
                        <a:rPr lang="en-US" sz="1400" dirty="0" err="1">
                          <a:effectLst/>
                          <a:latin typeface="NewCentury" panose="02020500000000000000" pitchFamily="18" charset="0"/>
                          <a:ea typeface="NewCentury" panose="02020500000000000000" pitchFamily="18" charset="0"/>
                          <a:cs typeface="NewCentury" panose="02020500000000000000" pitchFamily="18" charset="0"/>
                        </a:rPr>
                        <a:t>nghĩa</a:t>
                      </a:r>
                      <a:endParaRPr lang="en-US" sz="1100" dirty="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extLst>
                  <a:ext uri="{0D108BD9-81ED-4DB2-BD59-A6C34878D82A}">
                    <a16:rowId xmlns="" xmlns:a16="http://schemas.microsoft.com/office/drawing/2014/main" val="3018766229"/>
                  </a:ext>
                </a:extLst>
              </a:tr>
              <a:tr h="843552">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dirty="0">
                          <a:effectLst/>
                          <a:latin typeface="NewCentury" panose="02020500000000000000" pitchFamily="18" charset="0"/>
                          <a:ea typeface="NewCentury" panose="02020500000000000000" pitchFamily="18" charset="0"/>
                          <a:cs typeface="NewCentury" panose="02020500000000000000" pitchFamily="18" charset="0"/>
                        </a:rPr>
                        <a:t> </a:t>
                      </a:r>
                      <a:endParaRPr lang="en-US" sz="1100" dirty="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dirty="0">
                          <a:effectLst/>
                          <a:latin typeface="NewCentury" panose="02020500000000000000" pitchFamily="18" charset="0"/>
                          <a:ea typeface="NewCentury" panose="02020500000000000000" pitchFamily="18" charset="0"/>
                          <a:cs typeface="NewCentury" panose="02020500000000000000" pitchFamily="18" charset="0"/>
                        </a:rPr>
                        <a:t> </a:t>
                      </a:r>
                      <a:endParaRPr lang="en-US" sz="1100" dirty="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extLst>
                  <a:ext uri="{0D108BD9-81ED-4DB2-BD59-A6C34878D82A}">
                    <a16:rowId xmlns="" xmlns:a16="http://schemas.microsoft.com/office/drawing/2014/main" val="542390780"/>
                  </a:ext>
                </a:extLst>
              </a:tr>
              <a:tr h="843552">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dirty="0">
                          <a:effectLst/>
                          <a:latin typeface="NewCentury" panose="02020500000000000000" pitchFamily="18" charset="0"/>
                          <a:ea typeface="NewCentury" panose="02020500000000000000" pitchFamily="18" charset="0"/>
                          <a:cs typeface="NewCentury" panose="02020500000000000000" pitchFamily="18" charset="0"/>
                        </a:rPr>
                        <a:t> </a:t>
                      </a:r>
                      <a:endParaRPr lang="en-US" sz="1100" dirty="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extLst>
                  <a:ext uri="{0D108BD9-81ED-4DB2-BD59-A6C34878D82A}">
                    <a16:rowId xmlns="" xmlns:a16="http://schemas.microsoft.com/office/drawing/2014/main" val="1456563049"/>
                  </a:ext>
                </a:extLst>
              </a:tr>
              <a:tr h="843552">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extLst>
                  <a:ext uri="{0D108BD9-81ED-4DB2-BD59-A6C34878D82A}">
                    <a16:rowId xmlns="" xmlns:a16="http://schemas.microsoft.com/office/drawing/2014/main" val="12113496"/>
                  </a:ext>
                </a:extLst>
              </a:tr>
              <a:tr h="843552">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extLst>
                  <a:ext uri="{0D108BD9-81ED-4DB2-BD59-A6C34878D82A}">
                    <a16:rowId xmlns="" xmlns:a16="http://schemas.microsoft.com/office/drawing/2014/main" val="195769807"/>
                  </a:ext>
                </a:extLst>
              </a:tr>
              <a:tr h="843552">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a:effectLst/>
                          <a:latin typeface="NewCentury" panose="02020500000000000000" pitchFamily="18" charset="0"/>
                          <a:ea typeface="NewCentury" panose="02020500000000000000" pitchFamily="18" charset="0"/>
                          <a:cs typeface="NewCentury" panose="02020500000000000000" pitchFamily="18" charset="0"/>
                        </a:rPr>
                        <a:t> </a:t>
                      </a:r>
                      <a:endParaRPr lang="en-US" sz="110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tc>
                  <a:txBody>
                    <a:bodyPr/>
                    <a:lstStyle/>
                    <a:p>
                      <a:pPr algn="just">
                        <a:lnSpc>
                          <a:spcPct val="150000"/>
                        </a:lnSpc>
                        <a:spcAft>
                          <a:spcPts val="0"/>
                        </a:spcAft>
                      </a:pPr>
                      <a:r>
                        <a:rPr lang="en-US" sz="1400" dirty="0">
                          <a:effectLst/>
                          <a:latin typeface="NewCentury" panose="02020500000000000000" pitchFamily="18" charset="0"/>
                          <a:ea typeface="NewCentury" panose="02020500000000000000" pitchFamily="18" charset="0"/>
                          <a:cs typeface="NewCentury" panose="02020500000000000000" pitchFamily="18" charset="0"/>
                        </a:rPr>
                        <a:t> </a:t>
                      </a:r>
                      <a:endParaRPr lang="en-US" sz="1100" dirty="0">
                        <a:effectLst/>
                        <a:latin typeface="NewCentury" panose="02020500000000000000" pitchFamily="18" charset="0"/>
                        <a:ea typeface="NewCentury" panose="02020500000000000000" pitchFamily="18" charset="0"/>
                        <a:cs typeface="NewCentury" panose="02020500000000000000" pitchFamily="18" charset="0"/>
                      </a:endParaRPr>
                    </a:p>
                  </a:txBody>
                  <a:tcPr marL="68580" marR="68580" marT="0" marB="0"/>
                </a:tc>
                <a:extLst>
                  <a:ext uri="{0D108BD9-81ED-4DB2-BD59-A6C34878D82A}">
                    <a16:rowId xmlns="" xmlns:a16="http://schemas.microsoft.com/office/drawing/2014/main" val="852261586"/>
                  </a:ext>
                </a:extLst>
              </a:tr>
            </a:tbl>
          </a:graphicData>
        </a:graphic>
      </p:graphicFrame>
      <p:sp>
        <p:nvSpPr>
          <p:cNvPr id="5" name="Rectangle 1"/>
          <p:cNvSpPr>
            <a:spLocks noChangeArrowheads="1"/>
          </p:cNvSpPr>
          <p:nvPr/>
        </p:nvSpPr>
        <p:spPr bwMode="auto">
          <a:xfrm>
            <a:off x="255640" y="243712"/>
            <a:ext cx="1541403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6200" algn="l"/>
              </a:tabLst>
              <a:defRPr>
                <a:solidFill>
                  <a:schemeClr val="tx1"/>
                </a:solidFill>
                <a:latin typeface="Arial" panose="020B0604020202020204" pitchFamily="34" charset="0"/>
              </a:defRPr>
            </a:lvl1pPr>
            <a:lvl2pPr eaLnBrk="0" fontAlgn="base" hangingPunct="0">
              <a:spcBef>
                <a:spcPct val="0"/>
              </a:spcBef>
              <a:spcAft>
                <a:spcPct val="0"/>
              </a:spcAft>
              <a:tabLst>
                <a:tab pos="76200" algn="l"/>
              </a:tabLst>
              <a:defRPr>
                <a:solidFill>
                  <a:schemeClr val="tx1"/>
                </a:solidFill>
                <a:latin typeface="Arial" panose="020B0604020202020204" pitchFamily="34" charset="0"/>
              </a:defRPr>
            </a:lvl2pPr>
            <a:lvl3pPr eaLnBrk="0" fontAlgn="base" hangingPunct="0">
              <a:spcBef>
                <a:spcPct val="0"/>
              </a:spcBef>
              <a:spcAft>
                <a:spcPct val="0"/>
              </a:spcAft>
              <a:tabLst>
                <a:tab pos="76200" algn="l"/>
              </a:tabLst>
              <a:defRPr>
                <a:solidFill>
                  <a:schemeClr val="tx1"/>
                </a:solidFill>
                <a:latin typeface="Arial" panose="020B0604020202020204" pitchFamily="34" charset="0"/>
              </a:defRPr>
            </a:lvl3pPr>
            <a:lvl4pPr eaLnBrk="0" fontAlgn="base" hangingPunct="0">
              <a:spcBef>
                <a:spcPct val="0"/>
              </a:spcBef>
              <a:spcAft>
                <a:spcPct val="0"/>
              </a:spcAft>
              <a:tabLst>
                <a:tab pos="76200" algn="l"/>
              </a:tabLst>
              <a:defRPr>
                <a:solidFill>
                  <a:schemeClr val="tx1"/>
                </a:solidFill>
                <a:latin typeface="Arial" panose="020B0604020202020204" pitchFamily="34" charset="0"/>
              </a:defRPr>
            </a:lvl4pPr>
            <a:lvl5pPr eaLnBrk="0" fontAlgn="base" hangingPunct="0">
              <a:spcBef>
                <a:spcPct val="0"/>
              </a:spcBef>
              <a:spcAft>
                <a:spcPct val="0"/>
              </a:spcAft>
              <a:tabLst>
                <a:tab pos="76200" algn="l"/>
              </a:tabLst>
              <a:defRPr>
                <a:solidFill>
                  <a:schemeClr val="tx1"/>
                </a:solidFill>
                <a:latin typeface="Arial" panose="020B0604020202020204" pitchFamily="34" charset="0"/>
              </a:defRPr>
            </a:lvl5pPr>
            <a:lvl6pPr eaLnBrk="0" fontAlgn="base" hangingPunct="0">
              <a:spcBef>
                <a:spcPct val="0"/>
              </a:spcBef>
              <a:spcAft>
                <a:spcPct val="0"/>
              </a:spcAft>
              <a:tabLst>
                <a:tab pos="76200" algn="l"/>
              </a:tabLst>
              <a:defRPr>
                <a:solidFill>
                  <a:schemeClr val="tx1"/>
                </a:solidFill>
                <a:latin typeface="Arial" panose="020B0604020202020204" pitchFamily="34" charset="0"/>
              </a:defRPr>
            </a:lvl6pPr>
            <a:lvl7pPr eaLnBrk="0" fontAlgn="base" hangingPunct="0">
              <a:spcBef>
                <a:spcPct val="0"/>
              </a:spcBef>
              <a:spcAft>
                <a:spcPct val="0"/>
              </a:spcAft>
              <a:tabLst>
                <a:tab pos="76200" algn="l"/>
              </a:tabLst>
              <a:defRPr>
                <a:solidFill>
                  <a:schemeClr val="tx1"/>
                </a:solidFill>
                <a:latin typeface="Arial" panose="020B0604020202020204" pitchFamily="34" charset="0"/>
              </a:defRPr>
            </a:lvl7pPr>
            <a:lvl8pPr eaLnBrk="0" fontAlgn="base" hangingPunct="0">
              <a:spcBef>
                <a:spcPct val="0"/>
              </a:spcBef>
              <a:spcAft>
                <a:spcPct val="0"/>
              </a:spcAft>
              <a:tabLst>
                <a:tab pos="76200" algn="l"/>
              </a:tabLst>
              <a:defRPr>
                <a:solidFill>
                  <a:schemeClr val="tx1"/>
                </a:solidFill>
                <a:latin typeface="Arial" panose="020B0604020202020204" pitchFamily="34" charset="0"/>
              </a:defRPr>
            </a:lvl8pPr>
            <a:lvl9pPr eaLnBrk="0" fontAlgn="base" hangingPunct="0">
              <a:spcBef>
                <a:spcPct val="0"/>
              </a:spcBef>
              <a:spcAft>
                <a:spcPct val="0"/>
              </a:spcAft>
              <a:tabLst>
                <a:tab pos="762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76200" algn="l"/>
              </a:tabLst>
            </a:pP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HS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hoạt</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nhóm</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khai</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thác</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liệu</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hoàn</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phiếu</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gợi</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sau</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76200" algn="l"/>
              </a:tabLst>
            </a:pP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tóm</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tắt</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truyền</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thống</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hiếu</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Quảng</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mẫu</a:t>
            </a:r>
            <a:r>
              <a:rPr kumimoji="0" lang="en-US" altLang="en-US" sz="24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9743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74876316"/>
              </p:ext>
            </p:extLst>
          </p:nvPr>
        </p:nvGraphicFramePr>
        <p:xfrm>
          <a:off x="443061" y="427343"/>
          <a:ext cx="11387581" cy="6201919"/>
        </p:xfrm>
        <a:graphic>
          <a:graphicData uri="http://schemas.openxmlformats.org/drawingml/2006/table">
            <a:tbl>
              <a:tblPr firstRow="1" firstCol="1" bandRow="1">
                <a:tableStyleId>{5C22544A-7EE6-4342-B048-85BDC9FD1C3A}</a:tableStyleId>
              </a:tblPr>
              <a:tblGrid>
                <a:gridCol w="4130575">
                  <a:extLst>
                    <a:ext uri="{9D8B030D-6E8A-4147-A177-3AD203B41FA5}">
                      <a16:colId xmlns="" xmlns:a16="http://schemas.microsoft.com/office/drawing/2014/main" val="3100081689"/>
                    </a:ext>
                  </a:extLst>
                </a:gridCol>
                <a:gridCol w="3461147">
                  <a:extLst>
                    <a:ext uri="{9D8B030D-6E8A-4147-A177-3AD203B41FA5}">
                      <a16:colId xmlns="" xmlns:a16="http://schemas.microsoft.com/office/drawing/2014/main" val="2044345467"/>
                    </a:ext>
                  </a:extLst>
                </a:gridCol>
                <a:gridCol w="3795859">
                  <a:extLst>
                    <a:ext uri="{9D8B030D-6E8A-4147-A177-3AD203B41FA5}">
                      <a16:colId xmlns="" xmlns:a16="http://schemas.microsoft.com/office/drawing/2014/main" val="1864933415"/>
                    </a:ext>
                  </a:extLst>
                </a:gridCol>
              </a:tblGrid>
              <a:tr h="828404">
                <a:tc>
                  <a:txBody>
                    <a:bodyPr/>
                    <a:lstStyle/>
                    <a:p>
                      <a:pPr algn="ctr">
                        <a:lnSpc>
                          <a:spcPct val="150000"/>
                        </a:lnSpc>
                        <a:spcAft>
                          <a:spcPts val="0"/>
                        </a:spcAft>
                      </a:pPr>
                      <a:r>
                        <a:rPr lang="en-US" sz="1400">
                          <a:effectLst/>
                          <a:latin typeface="Times New Roman" panose="02020603050405020304" pitchFamily="18" charset="0"/>
                          <a:cs typeface="Times New Roman" panose="02020603050405020304" pitchFamily="18" charset="0"/>
                        </a:rPr>
                        <a:t>Hình thức trình bày lịch sử truyền thống</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ctr">
                        <a:lnSpc>
                          <a:spcPct val="150000"/>
                        </a:lnSpc>
                        <a:spcAft>
                          <a:spcPts val="0"/>
                        </a:spcAft>
                      </a:pPr>
                      <a:r>
                        <a:rPr lang="en-US" sz="1400">
                          <a:effectLst/>
                          <a:latin typeface="Times New Roman" panose="02020603050405020304" pitchFamily="18" charset="0"/>
                          <a:cs typeface="Times New Roman" panose="02020603050405020304" pitchFamily="18" charset="0"/>
                        </a:rPr>
                        <a:t>Nội dung</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ctr">
                        <a:lnSpc>
                          <a:spcPct val="150000"/>
                        </a:lnSpc>
                        <a:spcAft>
                          <a:spcPts val="0"/>
                        </a:spcAft>
                      </a:pPr>
                      <a:r>
                        <a:rPr lang="en-US" sz="1400">
                          <a:effectLst/>
                          <a:latin typeface="Times New Roman" panose="02020603050405020304" pitchFamily="18" charset="0"/>
                          <a:cs typeface="Times New Roman" panose="02020603050405020304" pitchFamily="18" charset="0"/>
                        </a:rPr>
                        <a:t>Ý nghĩa</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extLst>
                  <a:ext uri="{0D108BD9-81ED-4DB2-BD59-A6C34878D82A}">
                    <a16:rowId xmlns="" xmlns:a16="http://schemas.microsoft.com/office/drawing/2014/main" val="1525121164"/>
                  </a:ext>
                </a:extLst>
              </a:tr>
              <a:tr h="1022226">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Năm 1471</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Danh xưng Quảng Nam ra đời (Đạo thứ 13 của nhà nước Đại Việt thời Lê Thánh Tông)</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Thời kì này, do tập trung cho những nhiệm vụ khai phá và đảm bảo an ninh nên sự nghiệp giáo dục còn khiêm tốn.</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extLst>
                  <a:ext uri="{0D108BD9-81ED-4DB2-BD59-A6C34878D82A}">
                    <a16:rowId xmlns="" xmlns:a16="http://schemas.microsoft.com/office/drawing/2014/main" val="3174285995"/>
                  </a:ext>
                </a:extLst>
              </a:tr>
              <a:tr h="614929">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Thời chúa Nguyễn Phúc Nguyên</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Các khoa thi đầu tiên được mở ra.</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Nhiều nhân tài đỗ đạt tham gia vào bộ máy chính quyền.</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extLst>
                  <a:ext uri="{0D108BD9-81ED-4DB2-BD59-A6C34878D82A}">
                    <a16:rowId xmlns="" xmlns:a16="http://schemas.microsoft.com/office/drawing/2014/main" val="2582368662"/>
                  </a:ext>
                </a:extLst>
              </a:tr>
              <a:tr h="1022226">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Từ thế kỉ XIX đến đầu thế kỉ XX</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Liên tục các khoa thi được tổ chức, Quảng Nam có 39 người đỗ đại khoa, 24 Phó bảng, 15 Tiến sĩ.</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dirty="0" err="1">
                          <a:effectLst/>
                          <a:latin typeface="Times New Roman" panose="02020603050405020304" pitchFamily="18" charset="0"/>
                          <a:cs typeface="Times New Roman" panose="02020603050405020304" pitchFamily="18" charset="0"/>
                        </a:rPr>
                        <a:t>Đã</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có</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sự</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đột</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phá</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về</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giáo</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dục</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làm</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nở</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rộ</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một</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thế</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hệ</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nhân</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tài</a:t>
                      </a:r>
                      <a:r>
                        <a:rPr lang="en-US" sz="1400" dirty="0">
                          <a:effectLst/>
                          <a:latin typeface="Times New Roman" panose="02020603050405020304" pitchFamily="18" charset="0"/>
                          <a:cs typeface="Times New Roman" panose="02020603050405020304" pitchFamily="18" charset="0"/>
                        </a:rPr>
                        <a:t>.</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extLst>
                  <a:ext uri="{0D108BD9-81ED-4DB2-BD59-A6C34878D82A}">
                    <a16:rowId xmlns="" xmlns:a16="http://schemas.microsoft.com/office/drawing/2014/main" val="638840493"/>
                  </a:ext>
                </a:extLst>
              </a:tr>
              <a:tr h="1539555">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Đầu thế kỉ XX</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Quảng Nam là nơi khởi phát của nhiều trào lưu Duy tân gắn với hoạt động của các danh nhân: Phan Châu Trinh, Trần Quý Cáp, Huỳnh Thúc Kháng,..</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Cổ vũ mạnh mẽ quá trình duy tân và cách mạng;</a:t>
                      </a:r>
                    </a:p>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góp phần chuyển biến tích cực đời sống văn hóa, kinh tế Việt Nam những thập niên đầu thế kỉ XX.</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extLst>
                  <a:ext uri="{0D108BD9-81ED-4DB2-BD59-A6C34878D82A}">
                    <a16:rowId xmlns="" xmlns:a16="http://schemas.microsoft.com/office/drawing/2014/main" val="3633559448"/>
                  </a:ext>
                </a:extLst>
              </a:tr>
              <a:tr h="1149428">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Trong hai cuộc kháng chiến chống Pháp và Mỹ (1945-1975)</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a:effectLst/>
                          <a:latin typeface="Times New Roman" panose="02020603050405020304" pitchFamily="18" charset="0"/>
                          <a:cs typeface="Times New Roman" panose="02020603050405020304" pitchFamily="18" charset="0"/>
                        </a:rPr>
                        <a:t>Tiếp tục duy trì các lớp học trong điều kiện chiến tranh; một số người được cử ra miền Bắc học tập.</a:t>
                      </a:r>
                      <a:endParaRPr lang="en-US"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tc>
                  <a:txBody>
                    <a:bodyPr/>
                    <a:lstStyle/>
                    <a:p>
                      <a:pPr algn="just">
                        <a:lnSpc>
                          <a:spcPct val="150000"/>
                        </a:lnSpc>
                        <a:spcAft>
                          <a:spcPts val="0"/>
                        </a:spcAft>
                      </a:pPr>
                      <a:r>
                        <a:rPr lang="en-US" sz="1400" dirty="0" err="1">
                          <a:effectLst/>
                          <a:latin typeface="Times New Roman" panose="02020603050405020304" pitchFamily="18" charset="0"/>
                          <a:cs typeface="Times New Roman" panose="02020603050405020304" pitchFamily="18" charset="0"/>
                        </a:rPr>
                        <a:t>Thể</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hiện</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tinh</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thần</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vượt</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khó</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phục</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vụ</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cho</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công</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cuộc</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kháng</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chiến</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lâu</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dài</a:t>
                      </a:r>
                      <a:r>
                        <a:rPr lang="en-US" sz="1400" dirty="0">
                          <a:effectLst/>
                          <a:latin typeface="Times New Roman" panose="02020603050405020304" pitchFamily="18" charset="0"/>
                          <a:cs typeface="Times New Roman" panose="02020603050405020304" pitchFamily="18" charset="0"/>
                        </a:rPr>
                        <a:t>.</a:t>
                      </a:r>
                    </a:p>
                    <a:p>
                      <a:pPr algn="just">
                        <a:lnSpc>
                          <a:spcPct val="150000"/>
                        </a:lnSpc>
                        <a:spcAft>
                          <a:spcPts val="0"/>
                        </a:spcAft>
                      </a:pPr>
                      <a:r>
                        <a:rPr lang="en-US" sz="1400" dirty="0" err="1">
                          <a:effectLst/>
                          <a:latin typeface="Times New Roman" panose="02020603050405020304" pitchFamily="18" charset="0"/>
                          <a:cs typeface="Times New Roman" panose="02020603050405020304" pitchFamily="18" charset="0"/>
                        </a:rPr>
                        <a:t>Đào</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tạo</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lớp</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đội</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ngũ</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cán</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bộ</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cho</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thời</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kì</a:t>
                      </a:r>
                      <a:r>
                        <a:rPr lang="en-US" sz="1400" dirty="0">
                          <a:effectLst/>
                          <a:latin typeface="Times New Roman" panose="02020603050405020304" pitchFamily="18" charset="0"/>
                          <a:cs typeface="Times New Roman" panose="02020603050405020304" pitchFamily="18" charset="0"/>
                        </a:rPr>
                        <a:t> </a:t>
                      </a:r>
                      <a:r>
                        <a:rPr lang="en-US" sz="1400" dirty="0" err="1">
                          <a:effectLst/>
                          <a:latin typeface="Times New Roman" panose="02020603050405020304" pitchFamily="18" charset="0"/>
                          <a:cs typeface="Times New Roman" panose="02020603050405020304" pitchFamily="18" charset="0"/>
                        </a:rPr>
                        <a:t>sau</a:t>
                      </a:r>
                      <a:r>
                        <a:rPr lang="en-US" sz="1400" dirty="0">
                          <a:effectLst/>
                          <a:latin typeface="Times New Roman" panose="02020603050405020304" pitchFamily="18" charset="0"/>
                          <a:cs typeface="Times New Roman" panose="02020603050405020304" pitchFamily="18" charset="0"/>
                        </a:rPr>
                        <a:t>.</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805" marR="30805" marT="0" marB="0"/>
                </a:tc>
                <a:extLst>
                  <a:ext uri="{0D108BD9-81ED-4DB2-BD59-A6C34878D82A}">
                    <a16:rowId xmlns="" xmlns:a16="http://schemas.microsoft.com/office/drawing/2014/main" val="3577240760"/>
                  </a:ext>
                </a:extLst>
              </a:tr>
            </a:tbl>
          </a:graphicData>
        </a:graphic>
      </p:graphicFrame>
    </p:spTree>
    <p:extLst>
      <p:ext uri="{BB962C8B-B14F-4D97-AF65-F5344CB8AC3E}">
        <p14:creationId xmlns:p14="http://schemas.microsoft.com/office/powerpoint/2010/main" val="1389069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3641" y="0"/>
            <a:ext cx="11321591" cy="5909310"/>
          </a:xfrm>
          <a:prstGeom prst="rect">
            <a:avLst/>
          </a:prstGeom>
        </p:spPr>
        <p:txBody>
          <a:bodyPr wrap="square">
            <a:spAutoFit/>
          </a:bodyPr>
          <a:lstStyle/>
          <a:p>
            <a:pPr marL="30480" marR="30480" algn="just">
              <a:lnSpc>
                <a:spcPct val="150000"/>
              </a:lnSpc>
              <a:spcAft>
                <a:spcPts val="0"/>
              </a:spcAft>
            </a:pP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quát</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khoa</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bảng</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lịch</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Tỉnh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vùng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bề</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dày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lịch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sử</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đây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còn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địa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giàu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Năm</a:t>
            </a:r>
            <a:r>
              <a:rPr lang="en-US" dirty="0">
                <a:latin typeface="Times New Roman" panose="02020603050405020304" pitchFamily="18" charset="0"/>
                <a:ea typeface="Times New Roman" panose="02020603050405020304" pitchFamily="18" charset="0"/>
                <a:cs typeface="Times New Roman" panose="02020603050405020304" pitchFamily="18" charset="0"/>
              </a:rPr>
              <a:t> 1471,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danh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xưng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đời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dirty="0">
                <a:latin typeface="Times New Roman" panose="02020603050405020304" pitchFamily="18" charset="0"/>
                <a:ea typeface="Times New Roman" panose="02020603050405020304" pitchFamily="18" charset="0"/>
                <a:cs typeface="Times New Roman" panose="02020603050405020304" pitchFamily="18" charset="0"/>
              </a:rPr>
              <a:t> 13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nước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Việt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Lê</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Thánh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kì</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này</a:t>
            </a:r>
            <a:r>
              <a:rPr lang="en-US" dirty="0">
                <a:latin typeface="Times New Roman" panose="02020603050405020304" pitchFamily="18" charset="0"/>
                <a:ea typeface="Times New Roman" panose="02020603050405020304" pitchFamily="18" charset="0"/>
                <a:cs typeface="Times New Roman" panose="02020603050405020304" pitchFamily="18" charset="0"/>
              </a:rPr>
              <a:t>, do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nhiệm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khai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phá</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đảm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bảo</a:t>
            </a:r>
            <a:r>
              <a:rPr lang="en-US" dirty="0">
                <a:latin typeface="Times New Roman" panose="02020603050405020304" pitchFamily="18" charset="0"/>
                <a:ea typeface="Times New Roman" panose="02020603050405020304" pitchFamily="18" charset="0"/>
                <a:cs typeface="Times New Roman" panose="02020603050405020304" pitchFamily="18" charset="0"/>
              </a:rPr>
              <a:t> an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ninh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nên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còn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khiêm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tốn</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chúa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Nguyễn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Phúc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Nguyên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mở</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đỗ</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tham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máy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chính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quyền</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dirty="0">
                <a:latin typeface="Times New Roman" panose="02020603050405020304" pitchFamily="18" charset="0"/>
                <a:ea typeface="Times New Roman" panose="02020603050405020304" pitchFamily="18" charset="0"/>
                <a:cs typeface="Times New Roman" panose="02020603050405020304" pitchFamily="18" charset="0"/>
              </a:rPr>
              <a:t> XIX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dirty="0">
                <a:latin typeface="Times New Roman" panose="02020603050405020304" pitchFamily="18" charset="0"/>
                <a:ea typeface="Times New Roman" panose="02020603050405020304" pitchFamily="18" charset="0"/>
                <a:cs typeface="Times New Roman" panose="02020603050405020304" pitchFamily="18" charset="0"/>
              </a:rPr>
              <a:t> XX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liên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tục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tổ</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dirty="0">
                <a:latin typeface="Times New Roman" panose="02020603050405020304" pitchFamily="18" charset="0"/>
                <a:ea typeface="Times New Roman" panose="02020603050405020304" pitchFamily="18" charset="0"/>
                <a:cs typeface="Times New Roman" panose="02020603050405020304" pitchFamily="18" charset="0"/>
              </a:rPr>
              <a:t> 39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đỗ</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dirty="0">
                <a:latin typeface="Times New Roman" panose="02020603050405020304" pitchFamily="18" charset="0"/>
                <a:ea typeface="Times New Roman" panose="02020603050405020304" pitchFamily="18" charset="0"/>
                <a:cs typeface="Times New Roman" panose="02020603050405020304" pitchFamily="18" charset="0"/>
              </a:rPr>
              <a:t>, 24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bảng</a:t>
            </a:r>
            <a:r>
              <a:rPr lang="en-US" dirty="0">
                <a:latin typeface="Times New Roman" panose="02020603050405020304" pitchFamily="18" charset="0"/>
                <a:ea typeface="Times New Roman" panose="02020603050405020304" pitchFamily="18" charset="0"/>
                <a:cs typeface="Times New Roman" panose="02020603050405020304" pitchFamily="18" charset="0"/>
              </a:rPr>
              <a:t>, 15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Tiến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sĩ</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đột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phá</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nở</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rộ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Danh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xưng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Ngũ</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phụng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tề</a:t>
            </a:r>
            <a:r>
              <a:rPr lang="en-US" dirty="0">
                <a:latin typeface="Times New Roman" panose="02020603050405020304" pitchFamily="18" charset="0"/>
                <a:ea typeface="Times New Roman" panose="02020603050405020304" pitchFamily="18" charset="0"/>
                <a:cs typeface="Times New Roman" panose="02020603050405020304" pitchFamily="18" charset="0"/>
              </a:rPr>
              <a:t> phi”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đây</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dirty="0">
                <a:latin typeface="Times New Roman" panose="02020603050405020304" pitchFamily="18" charset="0"/>
                <a:ea typeface="Times New Roman" panose="02020603050405020304" pitchFamily="18" charset="0"/>
                <a:cs typeface="Times New Roman" panose="02020603050405020304" pitchFamily="18" charset="0"/>
              </a:rPr>
              <a:t> XX,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khởi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trào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lưu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tân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gắn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hoạt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danh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dirty="0">
                <a:latin typeface="Times New Roman" panose="02020603050405020304" pitchFamily="18" charset="0"/>
                <a:ea typeface="Times New Roman" panose="02020603050405020304" pitchFamily="18" charset="0"/>
                <a:cs typeface="Times New Roman" panose="02020603050405020304" pitchFamily="18" charset="0"/>
              </a:rPr>
              <a:t>: Phan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Châu</a:t>
            </a:r>
            <a:r>
              <a:rPr lang="en-US" dirty="0">
                <a:latin typeface="Times New Roman" panose="02020603050405020304" pitchFamily="18" charset="0"/>
                <a:ea typeface="Times New Roman" panose="02020603050405020304" pitchFamily="18" charset="0"/>
                <a:cs typeface="Times New Roman" panose="02020603050405020304" pitchFamily="18" charset="0"/>
              </a:rPr>
              <a:t> Trinh,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Trần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Quý</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Cáp</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Huỳnh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Thúc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Kháng</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Cổ</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vũ</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mạnh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mẽ</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quá</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tân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góp</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phần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chuyển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biến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tích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cực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đời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kinh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Việt</a:t>
            </a:r>
            <a:r>
              <a:rPr lang="en-US"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thập</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niên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dirty="0">
                <a:latin typeface="Times New Roman" panose="02020603050405020304" pitchFamily="18" charset="0"/>
                <a:ea typeface="Times New Roman" panose="02020603050405020304" pitchFamily="18" charset="0"/>
                <a:cs typeface="Times New Roman" panose="02020603050405020304" pitchFamily="18" charset="0"/>
              </a:rPr>
              <a:t> XX.</a:t>
            </a:r>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Trong</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hai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cuộc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kháng</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chiến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chống</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Pháp</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và</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Mỹ</a:t>
            </a:r>
            <a:r>
              <a:rPr lang="en-US" dirty="0">
                <a:latin typeface="Times New Roman" panose="02020603050405020304" pitchFamily="18" charset="0"/>
                <a:ea typeface="Times New Roman" panose="02020603050405020304" pitchFamily="18" charset="0"/>
              </a:rPr>
              <a:t> (1945-1975) </a:t>
            </a:r>
            <a:r>
              <a:rPr lang="en-US" dirty="0" err="1">
                <a:latin typeface="Times New Roman" panose="02020603050405020304" pitchFamily="18" charset="0"/>
                <a:ea typeface="Times New Roman" panose="02020603050405020304" pitchFamily="18" charset="0"/>
              </a:rPr>
              <a:t>tiếp</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tục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duy</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trì</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các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lớp</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học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trong</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điều</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kiện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chiến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tranh</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một</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số</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người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được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cử</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ra</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miền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Bắc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học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tập</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Thể</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hiện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tinh</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thần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vượt</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khó</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phục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vụ</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cho</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công</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cuộc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kháng</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chiến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lâu</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dài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Đào</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tạo</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lớp</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đội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ngũ</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cán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bộ</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cho</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thời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kì</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sau</a:t>
            </a:r>
            <a:r>
              <a:rPr lang="en-US" dirty="0">
                <a:latin typeface="Times New Roman" panose="02020603050405020304" pitchFamily="18" charset="0"/>
                <a:ea typeface="Times New Roman" panose="02020603050405020304" pitchFamily="18" charset="0"/>
              </a:rPr>
              <a:t>.</a:t>
            </a:r>
            <a:endParaRPr lang="en-US" dirty="0"/>
          </a:p>
        </p:txBody>
      </p:sp>
    </p:spTree>
    <p:extLst>
      <p:ext uri="{BB962C8B-B14F-4D97-AF65-F5344CB8AC3E}">
        <p14:creationId xmlns:p14="http://schemas.microsoft.com/office/powerpoint/2010/main" val="4270355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8413" y="377076"/>
            <a:ext cx="10633435" cy="5909310"/>
          </a:xfrm>
          <a:prstGeom prst="rect">
            <a:avLst/>
          </a:prstGeom>
        </p:spPr>
        <p:txBody>
          <a:bodyPr wrap="square">
            <a:spAutoFit/>
          </a:bodyPr>
          <a:lstStyle/>
          <a:p>
            <a:pPr algn="just">
              <a:lnSpc>
                <a:spcPct val="150000"/>
              </a:lnSpc>
              <a:spcAft>
                <a:spcPts val="0"/>
              </a:spcAft>
              <a:tabLst>
                <a:tab pos="76200" algn="l"/>
              </a:tabLst>
            </a:pPr>
            <a:r>
              <a:rPr lang="en-US" sz="3600" dirty="0" err="1" smtClean="0">
                <a:latin typeface="Times New Roman" panose="02020603050405020304" pitchFamily="18" charset="0"/>
                <a:ea typeface="Times New Roman" panose="02020603050405020304" pitchFamily="18" charset="0"/>
                <a:cs typeface="Times New Roman" panose="02020603050405020304" pitchFamily="18" charset="0"/>
              </a:rPr>
              <a:t>Nhóm</a:t>
            </a: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 1, 2</a:t>
            </a:r>
          </a:p>
          <a:p>
            <a:pPr algn="just">
              <a:lnSpc>
                <a:spcPct val="150000"/>
              </a:lnSpc>
              <a:spcAft>
                <a:spcPts val="0"/>
              </a:spcAft>
              <a:tabLst>
                <a:tab pos="76200" algn="l"/>
              </a:tabLst>
            </a:pPr>
            <a:r>
              <a:rPr lang="en-US" sz="3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Nguồn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lực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trọng</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nhất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dân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tộc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gì</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a:t>
            </a:r>
            <a:r>
              <a:rPr lang="en-US" sz="3600" dirty="0">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50000"/>
              </a:lnSpc>
              <a:spcAft>
                <a:spcPts val="0"/>
              </a:spcAft>
              <a:tabLst>
                <a:tab pos="76200" algn="l"/>
              </a:tabLst>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sao</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phải</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cần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kế</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thừa</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huy</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Nam?</a:t>
            </a: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0"/>
              </a:spcAft>
              <a:tabLst>
                <a:tab pos="76200" algn="l"/>
              </a:tabLst>
            </a:pP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(con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giúp</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chúng</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ta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cs typeface="Times New Roman" panose="02020603050405020304" pitchFamily="18" charset="0"/>
              </a:rPr>
              <a:t>gì</a:t>
            </a:r>
            <a:r>
              <a:rPr lang="en-US" sz="36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70052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2743" y="254526"/>
            <a:ext cx="11104776" cy="6740307"/>
          </a:xfrm>
          <a:prstGeom prst="rect">
            <a:avLst/>
          </a:prstGeom>
        </p:spPr>
        <p:txBody>
          <a:bodyPr wrap="square">
            <a:spAutoFit/>
          </a:bodyPr>
          <a:lstStyle/>
          <a:p>
            <a:pPr algn="just">
              <a:lnSpc>
                <a:spcPct val="150000"/>
              </a:lnSpc>
              <a:spcAft>
                <a:spcPts val="0"/>
              </a:spcAft>
              <a:tabLst>
                <a:tab pos="76200" algn="l"/>
              </a:tabLst>
            </a:pPr>
            <a:r>
              <a:rPr lang="en-US" sz="4800" dirty="0" err="1" smtClean="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4800" dirty="0" smtClean="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3,4</a:t>
            </a:r>
          </a:p>
          <a:p>
            <a:pPr algn="just">
              <a:lnSpc>
                <a:spcPct val="150000"/>
              </a:lnSpc>
              <a:spcAft>
                <a:spcPts val="0"/>
              </a:spcAft>
              <a:tabLst>
                <a:tab pos="76200" algn="l"/>
              </a:tabLst>
            </a:pPr>
            <a:r>
              <a:rPr lang="en-US" sz="4800" dirty="0" smtClean="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đoàn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huy</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smtClean="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800" dirty="0" smtClean="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800" dirty="0">
              <a:solidFill>
                <a:srgbClr val="FF00FF"/>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0"/>
              </a:spcAft>
              <a:tabLst>
                <a:tab pos="76200" algn="l"/>
              </a:tabLst>
            </a:pP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đại</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4800" dirty="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nay?</a:t>
            </a:r>
            <a:endParaRPr lang="en-US" sz="4800" dirty="0">
              <a:solidFill>
                <a:srgbClr val="FF00FF"/>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94233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7073" y="188542"/>
            <a:ext cx="11481848" cy="6001643"/>
          </a:xfrm>
          <a:prstGeom prst="rect">
            <a:avLst/>
          </a:prstGeom>
        </p:spPr>
        <p:txBody>
          <a:bodyPr wrap="square">
            <a:spAutoFit/>
          </a:bodyPr>
          <a:lstStyle/>
          <a:p>
            <a:pPr>
              <a:lnSpc>
                <a:spcPct val="150000"/>
              </a:lnSpc>
              <a:spcAft>
                <a:spcPts val="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vi-VN"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Kế</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thừa</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huy</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a:p>
            <a:pPr marR="91440" algn="just">
              <a:lnSpc>
                <a:spcPct val="150000"/>
              </a:lnSpc>
              <a:spcAft>
                <a:spcPts val="0"/>
              </a:spcAft>
            </a:pP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Đức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giúp</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giáo</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dục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mở</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hay,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sống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hòa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khẳng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R="91440" algn="just">
              <a:lnSpc>
                <a:spcPct val="150000"/>
              </a:lnSpc>
              <a:spcAft>
                <a:spcPts val="0"/>
              </a:spcAft>
            </a:pP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Kế</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thừa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huy</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kế</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thừa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huy</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hóa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đẹp</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di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cha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ông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5610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1913" y="348798"/>
            <a:ext cx="11104776" cy="6247864"/>
          </a:xfrm>
          <a:prstGeom prst="rect">
            <a:avLst/>
          </a:prstGeom>
        </p:spPr>
        <p:txBody>
          <a:bodyPr wrap="square">
            <a:spAutoFit/>
          </a:bodyPr>
          <a:lstStyle/>
          <a:p>
            <a:pPr marR="91440" algn="just">
              <a:lnSpc>
                <a:spcPct val="150000"/>
              </a:lnSpc>
              <a:spcAft>
                <a:spcPts val="0"/>
              </a:spcAft>
            </a:pP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tổ</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chức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đoàn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tộc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luôn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hỗ</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trợ</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trợ</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khuyến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3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R="91440" algn="just">
              <a:lnSpc>
                <a:spcPct val="150000"/>
              </a:lnSpc>
              <a:spcAft>
                <a:spcPts val="0"/>
              </a:spcAft>
            </a:pP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Nhiếu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tấm</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gương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vượt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khó</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vươn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kì</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nay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ngừng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phấn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rèn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luyện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cực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tham</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nâng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kĩ</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đóng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sức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mình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tổ</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rạng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danh</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nữa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quê</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hương</a:t>
            </a:r>
            <a:r>
              <a:rPr lang="en-US" sz="32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Nam.</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5716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3889" y="197969"/>
            <a:ext cx="10925667" cy="6555641"/>
          </a:xfrm>
          <a:prstGeom prst="rect">
            <a:avLst/>
          </a:prstGeom>
        </p:spPr>
        <p:txBody>
          <a:bodyPr wrap="square">
            <a:spAutoFit/>
          </a:bodyPr>
          <a:lstStyle/>
          <a:p>
            <a:pPr>
              <a:lnSpc>
                <a:spcPct val="150000"/>
              </a:lnSpc>
              <a:spcAft>
                <a:spcPts val="0"/>
              </a:spcAft>
            </a:pP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3</a:t>
            </a:r>
            <a:r>
              <a:rPr lang="vi-VN"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Kế</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thừa</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huy</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24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R="91440" algn="just">
              <a:lnSpc>
                <a:spcPct val="150000"/>
              </a:lnSpc>
              <a:spcAft>
                <a:spcPts val="0"/>
              </a:spcAft>
            </a:pP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Đức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giúp</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giáo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dục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mở</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hay,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sống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hòa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khẳng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R="91440" algn="just">
              <a:lnSpc>
                <a:spcPct val="150000"/>
              </a:lnSpc>
              <a:spcAft>
                <a:spcPts val="0"/>
              </a:spcAft>
            </a:pP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Kế</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thừa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huy</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kế</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thừa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huy</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hóa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đẹp</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di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cha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ông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R="91440" algn="just">
              <a:lnSpc>
                <a:spcPct val="150000"/>
              </a:lnSpc>
              <a:spcAft>
                <a:spcPts val="0"/>
              </a:spcAft>
            </a:pP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tổ</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chức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đoàn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tộc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luôn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hỗ</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trợ</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trợ</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khuyến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a:t>
            </a:r>
            <a:endParaRPr lang="en-US" sz="24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R="91440" algn="just">
              <a:lnSpc>
                <a:spcPct val="150000"/>
              </a:lnSpc>
              <a:spcAft>
                <a:spcPts val="0"/>
              </a:spcAft>
            </a:pP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Nhiếu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tấm</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gương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vượt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khó</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vươn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kì</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nay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ngừng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phấn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đấu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rèn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luyện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cực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tham</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nâng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kĩ</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đóng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góp</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sức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mình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xây</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dựng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tổ</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rạng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danh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nữa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quê</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hương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Nam.</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3578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5043" y="339376"/>
            <a:ext cx="10991655" cy="1015663"/>
          </a:xfrm>
          <a:prstGeom prst="rect">
            <a:avLst/>
          </a:prstGeom>
        </p:spPr>
        <p:txBody>
          <a:bodyPr wrap="square">
            <a:spAutoFit/>
          </a:bodyPr>
          <a:lstStyle/>
          <a:p>
            <a:pPr marR="91440" algn="just">
              <a:lnSpc>
                <a:spcPct val="150000"/>
              </a:lnSpc>
              <a:spcAft>
                <a:spcPts val="0"/>
              </a:spcAft>
            </a:pPr>
            <a:r>
              <a:rPr lang="en-US" sz="4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3. HOẠT ĐỘNG LUY</a:t>
            </a:r>
            <a:r>
              <a:rPr lang="vi-VN" sz="4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Ệ</a:t>
            </a:r>
            <a:r>
              <a:rPr lang="en-US" sz="4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 TẬP </a:t>
            </a:r>
            <a:endParaRPr lang="en-US" sz="4000"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395933" y="1621421"/>
            <a:ext cx="11029361" cy="4708981"/>
          </a:xfrm>
          <a:prstGeom prst="rect">
            <a:avLst/>
          </a:prstGeom>
        </p:spPr>
        <p:txBody>
          <a:bodyPr wrap="square">
            <a:spAutoFit/>
          </a:bodyPr>
          <a:lstStyle/>
          <a:p>
            <a:pPr indent="457200">
              <a:lnSpc>
                <a:spcPct val="150000"/>
              </a:lnSpc>
              <a:spcAft>
                <a:spcPts val="0"/>
              </a:spcAft>
            </a:pP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quát</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lịch</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indent="457200">
              <a:lnSpc>
                <a:spcPct val="150000"/>
              </a:lnSpc>
              <a:spcAft>
                <a:spcPts val="0"/>
              </a:spcAft>
            </a:pP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2. Theo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vài</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trò</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cá</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40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0030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056011" cy="7423635"/>
          </a:xfrm>
          <a:prstGeom prst="rect">
            <a:avLst/>
          </a:prstGeom>
        </p:spPr>
        <p:txBody>
          <a:bodyPr wrap="square">
            <a:spAutoFit/>
          </a:bodyPr>
          <a:lstStyle/>
          <a:p>
            <a:pPr indent="457200">
              <a:lnSpc>
                <a:spcPct val="150000"/>
              </a:lnSpc>
              <a:spcAft>
                <a:spcPts val="0"/>
              </a:spcAft>
            </a:pPr>
            <a:r>
              <a:rPr lang="en-US" sz="2000" i="1" dirty="0" err="1">
                <a:latin typeface="Times New Roman" pitchFamily="18" charset="0"/>
                <a:ea typeface="Times New Roman" pitchFamily="18" charset="0"/>
                <a:cs typeface="Times New Roman" pitchFamily="18" charset="0"/>
              </a:rPr>
              <a:t>Câu</a:t>
            </a:r>
            <a:r>
              <a:rPr lang="en-US" sz="2000" i="1" dirty="0">
                <a:latin typeface="Times New Roman" pitchFamily="18" charset="0"/>
                <a:ea typeface="Times New Roman" pitchFamily="18" charset="0"/>
                <a:cs typeface="Times New Roman" pitchFamily="18" charset="0"/>
              </a:rPr>
              <a:t> 1. </a:t>
            </a:r>
            <a:r>
              <a:rPr lang="en-US" sz="2000" i="1" dirty="0" err="1">
                <a:latin typeface="Times New Roman" pitchFamily="18" charset="0"/>
                <a:ea typeface="Times New Roman" pitchFamily="18" charset="0"/>
                <a:cs typeface="Times New Roman" pitchFamily="18" charset="0"/>
              </a:rPr>
              <a:t>Em</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hãy</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trình</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bày</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khái</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quát</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truyền</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thống</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hiếu</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học</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của</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người</a:t>
            </a:r>
            <a:r>
              <a:rPr lang="en-US" sz="2000" i="1" dirty="0">
                <a:latin typeface="Times New Roman" pitchFamily="18" charset="0"/>
                <a:ea typeface="Times New Roman" pitchFamily="18" charset="0"/>
                <a:cs typeface="Times New Roman" pitchFamily="18" charset="0"/>
              </a:rPr>
              <a:t> </a:t>
            </a:r>
            <a:r>
              <a:rPr lang="en-US" sz="2000" i="1" dirty="0" err="1">
                <a:latin typeface="Times New Roman" pitchFamily="18" charset="0"/>
                <a:ea typeface="Times New Roman" pitchFamily="18" charset="0"/>
                <a:cs typeface="Times New Roman" pitchFamily="18" charset="0"/>
              </a:rPr>
              <a:t>Quảng</a:t>
            </a:r>
            <a:r>
              <a:rPr lang="en-US" sz="2000" i="1" dirty="0">
                <a:latin typeface="Times New Roman" pitchFamily="18" charset="0"/>
                <a:ea typeface="Times New Roman" pitchFamily="18" charset="0"/>
                <a:cs typeface="Times New Roman" pitchFamily="18" charset="0"/>
              </a:rPr>
              <a:t> Nam </a:t>
            </a:r>
            <a:r>
              <a:rPr lang="en-US" sz="2000" i="1" dirty="0" err="1">
                <a:latin typeface="Times New Roman" pitchFamily="18" charset="0"/>
                <a:ea typeface="Times New Roman" pitchFamily="18" charset="0"/>
                <a:cs typeface="Times New Roman" pitchFamily="18" charset="0"/>
              </a:rPr>
              <a:t>trong</a:t>
            </a:r>
            <a:r>
              <a:rPr lang="en-US" sz="2000" i="1" dirty="0">
                <a:latin typeface="Times New Roman" pitchFamily="18" charset="0"/>
                <a:ea typeface="Times New Roman" pitchFamily="18" charset="0"/>
                <a:cs typeface="Times New Roman" pitchFamily="18" charset="0"/>
              </a:rPr>
              <a:t> </a:t>
            </a:r>
            <a:r>
              <a:rPr lang="en-US" sz="2000" i="1" err="1">
                <a:latin typeface="Times New Roman" pitchFamily="18" charset="0"/>
                <a:ea typeface="Times New Roman" pitchFamily="18" charset="0"/>
                <a:cs typeface="Times New Roman" pitchFamily="18" charset="0"/>
              </a:rPr>
              <a:t>lịch</a:t>
            </a:r>
            <a:r>
              <a:rPr lang="en-US" sz="2000" i="1">
                <a:latin typeface="Times New Roman" pitchFamily="18" charset="0"/>
                <a:ea typeface="Times New Roman" pitchFamily="18" charset="0"/>
                <a:cs typeface="Times New Roman" pitchFamily="18" charset="0"/>
              </a:rPr>
              <a:t> </a:t>
            </a:r>
            <a:r>
              <a:rPr lang="en-US" sz="2000" i="1" smtClean="0">
                <a:latin typeface="Times New Roman" pitchFamily="18" charset="0"/>
                <a:ea typeface="Times New Roman" pitchFamily="18" charset="0"/>
                <a:cs typeface="Times New Roman" pitchFamily="18" charset="0"/>
              </a:rPr>
              <a:t>sử.</a:t>
            </a:r>
            <a:endParaRPr lang="en-US" sz="2000" dirty="0">
              <a:latin typeface="Times New Roman" pitchFamily="18" charset="0"/>
              <a:ea typeface="Times New Roman" pitchFamily="18" charset="0"/>
              <a:cs typeface="Times New Roman" pitchFamily="18" charset="0"/>
            </a:endParaRPr>
          </a:p>
          <a:p>
            <a:pPr indent="457200">
              <a:lnSpc>
                <a:spcPct val="150000"/>
              </a:lnSpc>
              <a:spcAft>
                <a:spcPts val="0"/>
              </a:spcAft>
            </a:pPr>
            <a:r>
              <a:rPr lang="en-US" sz="2000" smtClean="0">
                <a:latin typeface="Times New Roman" panose="02020603050405020304" pitchFamily="18" charset="0"/>
                <a:ea typeface="Times New Roman" panose="02020603050405020304" pitchFamily="18" charset="0"/>
                <a:cs typeface="Times New Roman" panose="02020603050405020304" pitchFamily="18" charset="0"/>
              </a:rPr>
              <a:t>Tỉnh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vùng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bề</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dày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lịch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nơi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đây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còn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địa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giàu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latin typeface="Times New Roman" pitchFamily="18" charset="0"/>
              <a:ea typeface="Calibri" panose="020F0502020204030204" pitchFamily="34" charset="0"/>
              <a:cs typeface="Times New Roman" pitchFamily="18" charset="0"/>
            </a:endParaRPr>
          </a:p>
          <a:p>
            <a:pPr algn="just">
              <a:lnSpc>
                <a:spcPct val="150000"/>
              </a:lnSpc>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1471,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danh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xưng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Đạo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13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nước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Việt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Lê</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Thánh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Tông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kì</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này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do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trung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nhiệm</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khai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phá</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đảm</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bảo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an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ninh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nên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còn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khiêm</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tốn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Times New Roman" pitchFamily="18" charset="0"/>
              <a:ea typeface="Calibri" panose="020F0502020204030204" pitchFamily="34" charset="0"/>
              <a:cs typeface="Times New Roman" pitchFamily="18" charset="0"/>
            </a:endParaRPr>
          </a:p>
          <a:p>
            <a:pPr algn="just">
              <a:lnSpc>
                <a:spcPct val="150000"/>
              </a:lnSpc>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chúa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Nguyễn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Phúc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mở</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đỗ</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đạt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tham</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máy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chính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quyền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Times New Roman" pitchFamily="18" charset="0"/>
              <a:ea typeface="Calibri" panose="020F0502020204030204" pitchFamily="34" charset="0"/>
              <a:cs typeface="Times New Roman" pitchFamily="18" charset="0"/>
            </a:endParaRPr>
          </a:p>
          <a:p>
            <a:pPr algn="just">
              <a:lnSpc>
                <a:spcPct val="150000"/>
              </a:lnSpc>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XIX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XX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liên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tục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tổ</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39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đỗ</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24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Phó</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bảng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15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Tiến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sĩ</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đột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phá</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nở</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rộ</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Danh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xưng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Ngũ</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phụng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tề</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phi”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đây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Times New Roman" pitchFamily="18" charset="0"/>
              <a:ea typeface="Calibri" panose="020F0502020204030204" pitchFamily="34" charset="0"/>
              <a:cs typeface="Times New Roman" pitchFamily="18" charset="0"/>
            </a:endParaRPr>
          </a:p>
          <a:p>
            <a:pPr algn="just">
              <a:lnSpc>
                <a:spcPct val="150000"/>
              </a:lnSpc>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XX,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nơi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khởi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trào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lưu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tân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gắn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hoạt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danh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Phan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Châu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Trinh,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Trần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Quý</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Cáp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Huỳnh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Thúc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Kháng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Cổ</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vũ</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mạnh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mẽ</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quá</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tân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mạng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góp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phần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chuyển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biến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cực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kinh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tế</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Việt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thập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niên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kỉ</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XX.</a:t>
            </a:r>
            <a:endParaRPr lang="en-US" sz="2000" dirty="0">
              <a:latin typeface="Times New Roman" pitchFamily="18" charset="0"/>
              <a:ea typeface="Calibri" panose="020F0502020204030204" pitchFamily="34" charset="0"/>
              <a:cs typeface="Times New Roman" pitchFamily="18" charset="0"/>
            </a:endParaRPr>
          </a:p>
          <a:p>
            <a:pPr algn="just">
              <a:lnSpc>
                <a:spcPct val="150000"/>
              </a:lnSpc>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cuộc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kháng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chống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Pháp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Mỹ</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(1945-1975)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tục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trì</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lớp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kiện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tranh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cử</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miền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Bắc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tinh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thần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vượt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khó</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phục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vụ</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cuộc</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kháng</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lâu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dài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Đào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tạo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lớp</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đội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ngũ</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cán</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kì</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sau</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Times New Roman" pitchFamily="18" charset="0"/>
              <a:ea typeface="Calibri" panose="020F0502020204030204" pitchFamily="34" charset="0"/>
              <a:cs typeface="Times New Roman" pitchFamily="18" charset="0"/>
            </a:endParaRPr>
          </a:p>
        </p:txBody>
      </p:sp>
    </p:spTree>
    <p:extLst>
      <p:ext uri="{BB962C8B-B14F-4D97-AF65-F5344CB8AC3E}">
        <p14:creationId xmlns:p14="http://schemas.microsoft.com/office/powerpoint/2010/main" val="1063272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55427" y="1027529"/>
            <a:ext cx="9389097" cy="5632311"/>
          </a:xfrm>
          <a:prstGeom prst="rect">
            <a:avLst/>
          </a:prstGeom>
        </p:spPr>
        <p:txBody>
          <a:bodyPr wrap="square">
            <a:spAutoFit/>
          </a:bodyPr>
          <a:lstStyle/>
          <a:p>
            <a:pPr algn="just">
              <a:lnSpc>
                <a:spcPct val="150000"/>
              </a:lnSpc>
              <a:spcAft>
                <a:spcPts val="0"/>
              </a:spcAft>
            </a:pP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xem</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màn</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ti</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vi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6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khóa</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phù</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6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60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231789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3641" y="273378"/>
            <a:ext cx="11057641" cy="6555641"/>
          </a:xfrm>
          <a:prstGeom prst="rect">
            <a:avLst/>
          </a:prstGeom>
        </p:spPr>
        <p:txBody>
          <a:bodyPr wrap="square">
            <a:spAutoFit/>
          </a:bodyPr>
          <a:lstStyle/>
          <a:p>
            <a:pPr indent="457200">
              <a:lnSpc>
                <a:spcPct val="150000"/>
              </a:lnSpc>
              <a:spcAft>
                <a:spcPts val="0"/>
              </a:spcAft>
            </a:pP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2. Theo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vài</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trò</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như</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nào</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đối</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sự</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triển</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cá</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đình</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xã</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lnSpc>
                <a:spcPct val="150000"/>
              </a:lnSpc>
              <a:spcAft>
                <a:spcPts val="0"/>
              </a:spcAft>
            </a:pP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thoát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nghèo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giàu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sang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nhờ</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nghiệp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nhập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ổn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tỏa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thỏa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ước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đầm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ấm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sung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túc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tệ</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đáng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tiếc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xấu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đẩy</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lùi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Cho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kế</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rễ</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gốc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triển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hạnh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phúc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ấm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no.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đạt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đàng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hoàng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0755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9876" y="216822"/>
            <a:ext cx="7031112" cy="1015663"/>
          </a:xfrm>
          <a:prstGeom prst="rect">
            <a:avLst/>
          </a:prstGeom>
        </p:spPr>
        <p:txBody>
          <a:bodyPr wrap="square">
            <a:spAutoFit/>
          </a:bodyPr>
          <a:lstStyle/>
          <a:p>
            <a:pPr algn="just">
              <a:lnSpc>
                <a:spcPct val="150000"/>
              </a:lnSpc>
              <a:spcAft>
                <a:spcPts val="0"/>
              </a:spcAft>
            </a:pPr>
            <a:r>
              <a:rPr lang="en-US" sz="4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4. </a:t>
            </a:r>
            <a:r>
              <a:rPr lang="vi-VN" sz="4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HOẠT ĐỘNG </a:t>
            </a:r>
            <a:r>
              <a:rPr lang="en-US" sz="4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VẬN DỤNG </a:t>
            </a:r>
            <a:endParaRPr lang="en-US" sz="40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952107" y="1133805"/>
            <a:ext cx="10624008" cy="3785652"/>
          </a:xfrm>
          <a:prstGeom prst="rect">
            <a:avLst/>
          </a:prstGeom>
        </p:spPr>
        <p:txBody>
          <a:bodyPr wrap="square">
            <a:spAutoFit/>
          </a:bodyPr>
          <a:lstStyle/>
          <a:p>
            <a:pPr indent="457200" algn="just">
              <a:lnSpc>
                <a:spcPct val="150000"/>
              </a:lnSpc>
              <a:spcAft>
                <a:spcPts val="0"/>
              </a:spcAft>
            </a:pP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1.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hãy</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sưu</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tầm</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tư</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liệu</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tranh</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liên</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Quảng</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Nam.</a:t>
            </a:r>
            <a:endParaRPr lang="en-US" sz="40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50000"/>
              </a:lnSpc>
              <a:spcAft>
                <a:spcPts val="0"/>
              </a:spcAft>
            </a:pP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2.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Hãy</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viết</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đoạn</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giới</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thiệu</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tấm</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gương</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hiếu</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địa</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ea typeface="Times New Roman" panose="02020603050405020304" pitchFamily="18" charset="0"/>
                <a:cs typeface="Times New Roman" panose="02020603050405020304" pitchFamily="18" charset="0"/>
              </a:rPr>
              <a:t>em</a:t>
            </a:r>
            <a:r>
              <a:rPr lang="en-US" sz="4000" i="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5502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11136282"/>
              </p:ext>
            </p:extLst>
          </p:nvPr>
        </p:nvGraphicFramePr>
        <p:xfrm>
          <a:off x="782427" y="207391"/>
          <a:ext cx="10774456" cy="6607747"/>
        </p:xfrm>
        <a:graphic>
          <a:graphicData uri="http://schemas.openxmlformats.org/drawingml/2006/table">
            <a:tbl>
              <a:tblPr firstRow="1" firstCol="1" bandRow="1">
                <a:tableStyleId>{5C22544A-7EE6-4342-B048-85BDC9FD1C3A}</a:tableStyleId>
              </a:tblPr>
              <a:tblGrid>
                <a:gridCol w="562623">
                  <a:extLst>
                    <a:ext uri="{9D8B030D-6E8A-4147-A177-3AD203B41FA5}">
                      <a16:colId xmlns="" xmlns:a16="http://schemas.microsoft.com/office/drawing/2014/main" val="3117024288"/>
                    </a:ext>
                  </a:extLst>
                </a:gridCol>
                <a:gridCol w="9987465">
                  <a:extLst>
                    <a:ext uri="{9D8B030D-6E8A-4147-A177-3AD203B41FA5}">
                      <a16:colId xmlns="" xmlns:a16="http://schemas.microsoft.com/office/drawing/2014/main" val="3958404725"/>
                    </a:ext>
                  </a:extLst>
                </a:gridCol>
                <a:gridCol w="224368">
                  <a:extLst>
                    <a:ext uri="{9D8B030D-6E8A-4147-A177-3AD203B41FA5}">
                      <a16:colId xmlns="" xmlns:a16="http://schemas.microsoft.com/office/drawing/2014/main" val="3387921958"/>
                    </a:ext>
                  </a:extLst>
                </a:gridCol>
              </a:tblGrid>
              <a:tr h="5967167">
                <a:tc>
                  <a:txBody>
                    <a:bodyPr/>
                    <a:lstStyle/>
                    <a:p>
                      <a:pPr>
                        <a:lnSpc>
                          <a:spcPct val="115000"/>
                        </a:lnSpc>
                        <a:spcAft>
                          <a:spcPts val="10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1" marR="95251" marT="95250" marB="95250"/>
                </a:tc>
                <a:tc>
                  <a:txBody>
                    <a:bodyPr/>
                    <a:lstStyle/>
                    <a:p>
                      <a:pPr>
                        <a:lnSpc>
                          <a:spcPct val="115000"/>
                        </a:lnSpc>
                        <a:spcBef>
                          <a:spcPts val="600"/>
                        </a:spcBef>
                        <a:spcAft>
                          <a:spcPts val="600"/>
                        </a:spcAft>
                      </a:pPr>
                      <a:r>
                        <a:rPr lang="en-US" sz="2000" dirty="0">
                          <a:effectLst/>
                        </a:rPr>
                        <a:t>"</a:t>
                      </a:r>
                      <a:r>
                        <a:rPr lang="en-US" sz="3600" dirty="0" err="1">
                          <a:effectLst/>
                          <a:latin typeface="Times New Roman" pitchFamily="18" charset="0"/>
                          <a:cs typeface="Times New Roman" pitchFamily="18" charset="0"/>
                        </a:rPr>
                        <a:t>Khoa</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Mậu</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Tuất</a:t>
                      </a:r>
                      <a:r>
                        <a:rPr lang="en-US" sz="3600" dirty="0">
                          <a:effectLst/>
                          <a:latin typeface="Times New Roman" pitchFamily="18" charset="0"/>
                          <a:cs typeface="Times New Roman" pitchFamily="18" charset="0"/>
                        </a:rPr>
                        <a:t> 1898 </a:t>
                      </a:r>
                      <a:r>
                        <a:rPr lang="en-US" sz="3600" dirty="0" err="1">
                          <a:effectLst/>
                          <a:latin typeface="Times New Roman" pitchFamily="18" charset="0"/>
                          <a:cs typeface="Times New Roman" pitchFamily="18" charset="0"/>
                        </a:rPr>
                        <a:t>tỉnh</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Quảng</a:t>
                      </a:r>
                      <a:r>
                        <a:rPr lang="en-US" sz="3600" dirty="0">
                          <a:effectLst/>
                          <a:latin typeface="Times New Roman" pitchFamily="18" charset="0"/>
                          <a:cs typeface="Times New Roman" pitchFamily="18" charset="0"/>
                        </a:rPr>
                        <a:t> Nam </a:t>
                      </a:r>
                      <a:r>
                        <a:rPr lang="en-US" sz="3600" dirty="0" err="1">
                          <a:effectLst/>
                          <a:latin typeface="Times New Roman" pitchFamily="18" charset="0"/>
                          <a:cs typeface="Times New Roman" pitchFamily="18" charset="0"/>
                        </a:rPr>
                        <a:t>có</a:t>
                      </a:r>
                      <a:r>
                        <a:rPr lang="en-US" sz="3600" dirty="0">
                          <a:effectLst/>
                          <a:latin typeface="Times New Roman" pitchFamily="18" charset="0"/>
                          <a:cs typeface="Times New Roman" pitchFamily="18" charset="0"/>
                        </a:rPr>
                        <a:t> 5 </a:t>
                      </a:r>
                      <a:r>
                        <a:rPr lang="en-US" sz="3600" dirty="0" err="1">
                          <a:effectLst/>
                          <a:latin typeface="Times New Roman" pitchFamily="18" charset="0"/>
                          <a:cs typeface="Times New Roman" pitchFamily="18" charset="0"/>
                        </a:rPr>
                        <a:t>thí</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sinh</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đều</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trúng</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kỳ</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thi</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Hội</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và</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thi</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Đình</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nên</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được</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vua</a:t>
                      </a:r>
                      <a:r>
                        <a:rPr lang="en-US" sz="3600" dirty="0">
                          <a:effectLst/>
                          <a:latin typeface="Times New Roman" pitchFamily="18" charset="0"/>
                          <a:cs typeface="Times New Roman" pitchFamily="18" charset="0"/>
                        </a:rPr>
                        <a:t> </a:t>
                      </a:r>
                      <a:r>
                        <a:rPr lang="en-US" sz="3600" u="sng" dirty="0" err="1" smtClean="0">
                          <a:effectLst/>
                          <a:latin typeface="Times New Roman" pitchFamily="18" charset="0"/>
                          <a:cs typeface="Times New Roman" pitchFamily="18" charset="0"/>
                        </a:rPr>
                        <a:t>Thành</a:t>
                      </a:r>
                      <a:r>
                        <a:rPr lang="en-US" sz="3600" u="sng" baseline="0" dirty="0" smtClean="0">
                          <a:effectLst/>
                          <a:latin typeface="Times New Roman" pitchFamily="18" charset="0"/>
                          <a:cs typeface="Times New Roman" pitchFamily="18" charset="0"/>
                        </a:rPr>
                        <a:t> </a:t>
                      </a:r>
                      <a:r>
                        <a:rPr lang="en-US" sz="3600" u="sng" baseline="0" dirty="0" err="1" smtClean="0">
                          <a:effectLst/>
                          <a:latin typeface="Times New Roman" pitchFamily="18" charset="0"/>
                          <a:cs typeface="Times New Roman" pitchFamily="18" charset="0"/>
                        </a:rPr>
                        <a:t>Thái</a:t>
                      </a:r>
                      <a:r>
                        <a:rPr lang="en-US" sz="3600" dirty="0">
                          <a:effectLst/>
                          <a:latin typeface="Times New Roman" pitchFamily="18" charset="0"/>
                          <a:cs typeface="Times New Roman" pitchFamily="18" charset="0"/>
                        </a:rPr>
                        <a:t> (1879–1954) ban </a:t>
                      </a:r>
                      <a:r>
                        <a:rPr lang="en-US" sz="3600" dirty="0" err="1">
                          <a:effectLst/>
                          <a:latin typeface="Times New Roman" pitchFamily="18" charset="0"/>
                          <a:cs typeface="Times New Roman" pitchFamily="18" charset="0"/>
                        </a:rPr>
                        <a:t>tấm</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biển</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ghi</a:t>
                      </a:r>
                      <a:r>
                        <a:rPr lang="en-US" sz="3600" dirty="0">
                          <a:effectLst/>
                          <a:latin typeface="Times New Roman" pitchFamily="18" charset="0"/>
                          <a:cs typeface="Times New Roman" pitchFamily="18" charset="0"/>
                        </a:rPr>
                        <a:t> 4 </a:t>
                      </a:r>
                      <a:r>
                        <a:rPr lang="en-US" sz="3600" dirty="0" err="1">
                          <a:effectLst/>
                          <a:latin typeface="Times New Roman" pitchFamily="18" charset="0"/>
                          <a:cs typeface="Times New Roman" pitchFamily="18" charset="0"/>
                        </a:rPr>
                        <a:t>chữ</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Ngũ</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phụng</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tề</a:t>
                      </a:r>
                      <a:r>
                        <a:rPr lang="en-US" sz="3600" dirty="0">
                          <a:effectLst/>
                          <a:latin typeface="Times New Roman" pitchFamily="18" charset="0"/>
                          <a:cs typeface="Times New Roman" pitchFamily="18" charset="0"/>
                        </a:rPr>
                        <a:t> phi" (</a:t>
                      </a:r>
                      <a:r>
                        <a:rPr lang="en-US" sz="3600" dirty="0" err="1">
                          <a:effectLst/>
                          <a:latin typeface="Times New Roman" pitchFamily="18" charset="0"/>
                          <a:cs typeface="Times New Roman" pitchFamily="18" charset="0"/>
                        </a:rPr>
                        <a:t>Năm</a:t>
                      </a:r>
                      <a:r>
                        <a:rPr lang="en-US" sz="3600" dirty="0">
                          <a:effectLst/>
                          <a:latin typeface="Times New Roman" pitchFamily="18" charset="0"/>
                          <a:cs typeface="Times New Roman" pitchFamily="18" charset="0"/>
                        </a:rPr>
                        <a:t> con </a:t>
                      </a:r>
                      <a:r>
                        <a:rPr lang="en-US" sz="3600" dirty="0" err="1">
                          <a:effectLst/>
                          <a:latin typeface="Times New Roman" pitchFamily="18" charset="0"/>
                          <a:cs typeface="Times New Roman" pitchFamily="18" charset="0"/>
                        </a:rPr>
                        <a:t>phụng</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cùng</a:t>
                      </a:r>
                      <a:r>
                        <a:rPr lang="en-US" sz="3600" dirty="0">
                          <a:effectLst/>
                          <a:latin typeface="Times New Roman" pitchFamily="18" charset="0"/>
                          <a:cs typeface="Times New Roman" pitchFamily="18" charset="0"/>
                        </a:rPr>
                        <a:t> bay) </a:t>
                      </a:r>
                      <a:r>
                        <a:rPr lang="en-US" sz="3600" dirty="0" err="1">
                          <a:effectLst/>
                          <a:latin typeface="Times New Roman" pitchFamily="18" charset="0"/>
                          <a:cs typeface="Times New Roman" pitchFamily="18" charset="0"/>
                        </a:rPr>
                        <a:t>nhằm</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chúc</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tặng</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cho</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các</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sĩ</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tử</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nói</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chung</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và</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học</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trò</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đất</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Quảng</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thuở</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ấy</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học</a:t>
                      </a:r>
                      <a:r>
                        <a:rPr lang="en-US" sz="3600" dirty="0">
                          <a:effectLst/>
                          <a:latin typeface="Times New Roman" pitchFamily="18" charset="0"/>
                          <a:cs typeface="Times New Roman" pitchFamily="18" charset="0"/>
                        </a:rPr>
                        <a:t> </a:t>
                      </a:r>
                      <a:r>
                        <a:rPr lang="en-US" sz="3600" dirty="0" err="1">
                          <a:effectLst/>
                          <a:latin typeface="Times New Roman" pitchFamily="18" charset="0"/>
                          <a:cs typeface="Times New Roman" pitchFamily="18" charset="0"/>
                        </a:rPr>
                        <a:t>giỏi</a:t>
                      </a:r>
                      <a:r>
                        <a:rPr lang="en-US" sz="3600" dirty="0" smtClean="0">
                          <a:effectLst/>
                          <a:latin typeface="Times New Roman" pitchFamily="18" charset="0"/>
                          <a:cs typeface="Times New Roman" pitchFamily="18" charset="0"/>
                        </a:rPr>
                        <a:t>".</a:t>
                      </a:r>
                    </a:p>
                    <a:p>
                      <a:pPr marL="0" marR="0" indent="0" algn="l" defTabSz="457200" rtl="0" eaLnBrk="1" fontAlgn="auto" latinLnBrk="0" hangingPunct="1">
                        <a:lnSpc>
                          <a:spcPct val="115000"/>
                        </a:lnSpc>
                        <a:spcBef>
                          <a:spcPts val="600"/>
                        </a:spcBef>
                        <a:spcAft>
                          <a:spcPts val="600"/>
                        </a:spcAft>
                        <a:buClrTx/>
                        <a:buSzTx/>
                        <a:buFontTx/>
                        <a:buNone/>
                        <a:tabLst/>
                        <a:defRPr/>
                      </a:pPr>
                      <a:r>
                        <a:rPr lang="en-US" sz="3600" b="1" kern="1200" dirty="0" smtClean="0">
                          <a:solidFill>
                            <a:schemeClr val="lt1"/>
                          </a:solidFill>
                          <a:effectLst/>
                          <a:latin typeface="Times New Roman" pitchFamily="18" charset="0"/>
                          <a:ea typeface="+mn-ea"/>
                          <a:cs typeface="Times New Roman" pitchFamily="18" charset="0"/>
                        </a:rPr>
                        <a:t>(Phan </a:t>
                      </a:r>
                      <a:r>
                        <a:rPr lang="en-US" sz="3600" b="1" kern="1200" dirty="0" err="1" smtClean="0">
                          <a:solidFill>
                            <a:schemeClr val="lt1"/>
                          </a:solidFill>
                          <a:effectLst/>
                          <a:latin typeface="Times New Roman" pitchFamily="18" charset="0"/>
                          <a:ea typeface="+mn-ea"/>
                          <a:cs typeface="Times New Roman" pitchFamily="18" charset="0"/>
                        </a:rPr>
                        <a:t>Quang</a:t>
                      </a:r>
                      <a:r>
                        <a:rPr lang="en-US" sz="3600" b="1" kern="1200" dirty="0" smtClean="0">
                          <a:solidFill>
                            <a:schemeClr val="lt1"/>
                          </a:solidFill>
                          <a:effectLst/>
                          <a:latin typeface="Times New Roman" pitchFamily="18" charset="0"/>
                          <a:ea typeface="+mn-ea"/>
                          <a:cs typeface="Times New Roman" pitchFamily="18" charset="0"/>
                        </a:rPr>
                        <a:t>,</a:t>
                      </a:r>
                      <a:r>
                        <a:rPr lang="en-US" sz="3600" b="1" u="sng" kern="1200" dirty="0" smtClean="0">
                          <a:solidFill>
                            <a:schemeClr val="lt1"/>
                          </a:solidFill>
                          <a:effectLst/>
                          <a:latin typeface="Times New Roman" pitchFamily="18" charset="0"/>
                          <a:ea typeface="+mn-ea"/>
                          <a:cs typeface="Times New Roman" pitchFamily="18" charset="0"/>
                          <a:hlinkClick r:id="rId2" tooltip="Phạm Liệu"/>
                        </a:rPr>
                        <a:t> </a:t>
                      </a:r>
                      <a:r>
                        <a:rPr lang="en-US" sz="3600" b="1" u="sng" kern="1200" dirty="0" err="1" smtClean="0">
                          <a:solidFill>
                            <a:schemeClr val="lt1"/>
                          </a:solidFill>
                          <a:effectLst/>
                          <a:latin typeface="Times New Roman" pitchFamily="18" charset="0"/>
                          <a:ea typeface="+mn-ea"/>
                          <a:cs typeface="Times New Roman" pitchFamily="18" charset="0"/>
                        </a:rPr>
                        <a:t>Phạm</a:t>
                      </a:r>
                      <a:r>
                        <a:rPr lang="en-US" sz="3600" b="1" u="sng" kern="1200" baseline="0" dirty="0" smtClean="0">
                          <a:solidFill>
                            <a:schemeClr val="lt1"/>
                          </a:solidFill>
                          <a:effectLst/>
                          <a:latin typeface="Times New Roman" pitchFamily="18" charset="0"/>
                          <a:ea typeface="+mn-ea"/>
                          <a:cs typeface="Times New Roman" pitchFamily="18" charset="0"/>
                        </a:rPr>
                        <a:t> </a:t>
                      </a:r>
                      <a:r>
                        <a:rPr lang="en-US" sz="3600" b="1" u="sng" kern="1200" baseline="0" dirty="0" err="1" smtClean="0">
                          <a:solidFill>
                            <a:schemeClr val="lt1"/>
                          </a:solidFill>
                          <a:effectLst/>
                          <a:latin typeface="Times New Roman" pitchFamily="18" charset="0"/>
                          <a:ea typeface="+mn-ea"/>
                          <a:cs typeface="Times New Roman" pitchFamily="18" charset="0"/>
                        </a:rPr>
                        <a:t>Liêu</a:t>
                      </a:r>
                      <a:r>
                        <a:rPr lang="en-US" sz="3600" b="1" u="sng" kern="1200" baseline="0" dirty="0" smtClean="0">
                          <a:solidFill>
                            <a:schemeClr val="lt1"/>
                          </a:solidFill>
                          <a:effectLst/>
                          <a:latin typeface="Times New Roman" pitchFamily="18" charset="0"/>
                          <a:ea typeface="+mn-ea"/>
                          <a:cs typeface="Times New Roman" pitchFamily="18" charset="0"/>
                        </a:rPr>
                        <a:t>,</a:t>
                      </a:r>
                      <a:r>
                        <a:rPr lang="en-US" sz="3600" b="1" u="sng" kern="1200" dirty="0" smtClean="0">
                          <a:solidFill>
                            <a:schemeClr val="lt1"/>
                          </a:solidFill>
                          <a:effectLst/>
                          <a:latin typeface="Times New Roman" pitchFamily="18" charset="0"/>
                          <a:ea typeface="+mn-ea"/>
                          <a:cs typeface="Times New Roman" pitchFamily="18" charset="0"/>
                          <a:hlinkClick r:id="rId3" tooltip="Phạm Tuấn (trang không tồn tại)"/>
                        </a:rPr>
                        <a:t> </a:t>
                      </a:r>
                      <a:r>
                        <a:rPr lang="en-US" sz="3600" b="1" u="sng" kern="1200" dirty="0" err="1" smtClean="0">
                          <a:solidFill>
                            <a:schemeClr val="lt1"/>
                          </a:solidFill>
                          <a:effectLst/>
                          <a:latin typeface="Times New Roman" pitchFamily="18" charset="0"/>
                          <a:ea typeface="+mn-ea"/>
                          <a:cs typeface="Times New Roman" pitchFamily="18" charset="0"/>
                        </a:rPr>
                        <a:t>Phạm</a:t>
                      </a:r>
                      <a:r>
                        <a:rPr lang="en-US" sz="3600" b="1" u="sng" kern="1200" baseline="0" dirty="0" smtClean="0">
                          <a:solidFill>
                            <a:schemeClr val="lt1"/>
                          </a:solidFill>
                          <a:effectLst/>
                          <a:latin typeface="Times New Roman" pitchFamily="18" charset="0"/>
                          <a:ea typeface="+mn-ea"/>
                          <a:cs typeface="Times New Roman" pitchFamily="18" charset="0"/>
                        </a:rPr>
                        <a:t> </a:t>
                      </a:r>
                      <a:r>
                        <a:rPr lang="en-US" sz="3600" b="1" u="sng" kern="1200" baseline="0" dirty="0" err="1" smtClean="0">
                          <a:solidFill>
                            <a:schemeClr val="lt1"/>
                          </a:solidFill>
                          <a:effectLst/>
                          <a:latin typeface="Times New Roman" pitchFamily="18" charset="0"/>
                          <a:ea typeface="+mn-ea"/>
                          <a:cs typeface="Times New Roman" pitchFamily="18" charset="0"/>
                        </a:rPr>
                        <a:t>Tuấn</a:t>
                      </a:r>
                      <a:r>
                        <a:rPr lang="en-US" sz="3600" b="1" u="sng" kern="1200" baseline="0" dirty="0" smtClean="0">
                          <a:solidFill>
                            <a:schemeClr val="lt1"/>
                          </a:solidFill>
                          <a:effectLst/>
                          <a:latin typeface="Times New Roman" pitchFamily="18" charset="0"/>
                          <a:ea typeface="+mn-ea"/>
                          <a:cs typeface="Times New Roman" pitchFamily="18" charset="0"/>
                        </a:rPr>
                        <a:t> , </a:t>
                      </a:r>
                      <a:r>
                        <a:rPr lang="en-US" sz="3600" b="1" u="sng" kern="1200" baseline="0" dirty="0" err="1" smtClean="0">
                          <a:solidFill>
                            <a:schemeClr val="lt1"/>
                          </a:solidFill>
                          <a:effectLst/>
                          <a:latin typeface="Times New Roman" pitchFamily="18" charset="0"/>
                          <a:ea typeface="+mn-ea"/>
                          <a:cs typeface="Times New Roman" pitchFamily="18" charset="0"/>
                        </a:rPr>
                        <a:t>Ngô</a:t>
                      </a:r>
                      <a:r>
                        <a:rPr lang="en-US" sz="3600" b="1" u="sng" kern="1200" baseline="0" dirty="0" smtClean="0">
                          <a:solidFill>
                            <a:schemeClr val="lt1"/>
                          </a:solidFill>
                          <a:effectLst/>
                          <a:latin typeface="Times New Roman" pitchFamily="18" charset="0"/>
                          <a:ea typeface="+mn-ea"/>
                          <a:cs typeface="Times New Roman" pitchFamily="18" charset="0"/>
                        </a:rPr>
                        <a:t> </a:t>
                      </a:r>
                      <a:r>
                        <a:rPr lang="en-US" sz="3600" b="1" u="sng" kern="1200" baseline="0" dirty="0" err="1" smtClean="0">
                          <a:solidFill>
                            <a:schemeClr val="lt1"/>
                          </a:solidFill>
                          <a:effectLst/>
                          <a:latin typeface="Times New Roman" pitchFamily="18" charset="0"/>
                          <a:ea typeface="+mn-ea"/>
                          <a:cs typeface="Times New Roman" pitchFamily="18" charset="0"/>
                        </a:rPr>
                        <a:t>Chuân</a:t>
                      </a:r>
                      <a:r>
                        <a:rPr lang="en-US" sz="3600" b="1" u="sng" kern="1200" baseline="0" dirty="0" smtClean="0">
                          <a:solidFill>
                            <a:schemeClr val="lt1"/>
                          </a:solidFill>
                          <a:effectLst/>
                          <a:latin typeface="Times New Roman" pitchFamily="18" charset="0"/>
                          <a:ea typeface="+mn-ea"/>
                          <a:cs typeface="Times New Roman" pitchFamily="18" charset="0"/>
                        </a:rPr>
                        <a:t>, </a:t>
                      </a:r>
                      <a:r>
                        <a:rPr lang="en-US" sz="3600" b="1" u="sng" kern="1200" baseline="0" dirty="0" err="1" smtClean="0">
                          <a:solidFill>
                            <a:schemeClr val="lt1"/>
                          </a:solidFill>
                          <a:effectLst/>
                          <a:latin typeface="Times New Roman" pitchFamily="18" charset="0"/>
                          <a:ea typeface="+mn-ea"/>
                          <a:cs typeface="Times New Roman" pitchFamily="18" charset="0"/>
                        </a:rPr>
                        <a:t>Dương</a:t>
                      </a:r>
                      <a:r>
                        <a:rPr lang="en-US" sz="3600" b="1" u="sng" kern="1200" baseline="0" dirty="0" smtClean="0">
                          <a:solidFill>
                            <a:schemeClr val="lt1"/>
                          </a:solidFill>
                          <a:effectLst/>
                          <a:latin typeface="Times New Roman" pitchFamily="18" charset="0"/>
                          <a:ea typeface="+mn-ea"/>
                          <a:cs typeface="Times New Roman" pitchFamily="18" charset="0"/>
                        </a:rPr>
                        <a:t> </a:t>
                      </a:r>
                      <a:r>
                        <a:rPr lang="en-US" sz="3600" b="1" u="sng" kern="1200" baseline="0" dirty="0" err="1" smtClean="0">
                          <a:solidFill>
                            <a:schemeClr val="lt1"/>
                          </a:solidFill>
                          <a:effectLst/>
                          <a:latin typeface="Times New Roman" pitchFamily="18" charset="0"/>
                          <a:ea typeface="+mn-ea"/>
                          <a:cs typeface="Times New Roman" pitchFamily="18" charset="0"/>
                        </a:rPr>
                        <a:t>Hiển</a:t>
                      </a:r>
                      <a:r>
                        <a:rPr lang="en-US" sz="3600" b="1" u="sng" kern="1200" baseline="0" dirty="0" smtClean="0">
                          <a:solidFill>
                            <a:schemeClr val="lt1"/>
                          </a:solidFill>
                          <a:effectLst/>
                          <a:latin typeface="Times New Roman" pitchFamily="18" charset="0"/>
                          <a:ea typeface="+mn-ea"/>
                          <a:cs typeface="Times New Roman" pitchFamily="18" charset="0"/>
                        </a:rPr>
                        <a:t> </a:t>
                      </a:r>
                      <a:r>
                        <a:rPr lang="en-US" sz="3600" b="1" u="sng" kern="1200" baseline="0" dirty="0" err="1" smtClean="0">
                          <a:solidFill>
                            <a:schemeClr val="lt1"/>
                          </a:solidFill>
                          <a:effectLst/>
                          <a:latin typeface="Times New Roman" pitchFamily="18" charset="0"/>
                          <a:ea typeface="+mn-ea"/>
                          <a:cs typeface="Times New Roman" pitchFamily="18" charset="0"/>
                        </a:rPr>
                        <a:t>Tiến</a:t>
                      </a:r>
                      <a:r>
                        <a:rPr lang="en-US" sz="3600" b="1" u="sng" kern="1200" baseline="0" dirty="0" smtClean="0">
                          <a:solidFill>
                            <a:schemeClr val="lt1"/>
                          </a:solidFill>
                          <a:effectLst/>
                          <a:latin typeface="Times New Roman" pitchFamily="18" charset="0"/>
                          <a:ea typeface="+mn-ea"/>
                          <a:cs typeface="Times New Roman" pitchFamily="18" charset="0"/>
                        </a:rPr>
                        <a:t>.)</a:t>
                      </a:r>
                      <a:endParaRPr lang="en-US" sz="3600" b="1" kern="1200" dirty="0" smtClean="0">
                        <a:solidFill>
                          <a:schemeClr val="lt1"/>
                        </a:solidFill>
                        <a:effectLst/>
                        <a:latin typeface="Times New Roman" pitchFamily="18" charset="0"/>
                        <a:ea typeface="+mn-ea"/>
                        <a:cs typeface="Times New Roman" pitchFamily="18" charset="0"/>
                      </a:endParaRPr>
                    </a:p>
                    <a:p>
                      <a:pPr marL="0" marR="0" indent="0" algn="l" defTabSz="457200" rtl="0" eaLnBrk="1" fontAlgn="auto" latinLnBrk="0" hangingPunct="1">
                        <a:lnSpc>
                          <a:spcPct val="115000"/>
                        </a:lnSpc>
                        <a:spcBef>
                          <a:spcPts val="600"/>
                        </a:spcBef>
                        <a:spcAft>
                          <a:spcPts val="600"/>
                        </a:spcAft>
                        <a:buClrTx/>
                        <a:buSzTx/>
                        <a:buFontTx/>
                        <a:buNone/>
                        <a:tabLst/>
                        <a:defRPr/>
                      </a:pPr>
                      <a:endParaRPr lang="en-US" sz="3600" b="1" kern="1200" dirty="0" smtClean="0">
                        <a:solidFill>
                          <a:schemeClr val="lt1"/>
                        </a:solidFill>
                        <a:effectLst/>
                        <a:latin typeface="+mn-lt"/>
                        <a:ea typeface="+mn-ea"/>
                        <a:cs typeface="+mn-cs"/>
                      </a:endParaRPr>
                    </a:p>
                    <a:p>
                      <a:pPr>
                        <a:lnSpc>
                          <a:spcPct val="115000"/>
                        </a:lnSpc>
                        <a:spcBef>
                          <a:spcPts val="600"/>
                        </a:spcBef>
                        <a:spcAft>
                          <a:spcPts val="60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95251" marR="95251" marT="38100" marB="38100"/>
                </a:tc>
                <a:tc>
                  <a:txBody>
                    <a:bodyPr/>
                    <a:lstStyle/>
                    <a:p>
                      <a:pPr algn="l">
                        <a:lnSpc>
                          <a:spcPct val="115000"/>
                        </a:lnSpc>
                        <a:spcAft>
                          <a:spcPts val="1000"/>
                        </a:spcAft>
                      </a:pPr>
                      <a:r>
                        <a:rPr lang="en-US" sz="2000" dirty="0" smtClean="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1" marR="95251" marT="95250" marB="95250" anchor="b"/>
                </a:tc>
                <a:extLst>
                  <a:ext uri="{0D108BD9-81ED-4DB2-BD59-A6C34878D82A}">
                    <a16:rowId xmlns="" xmlns:a16="http://schemas.microsoft.com/office/drawing/2014/main" val="2973644056"/>
                  </a:ext>
                </a:extLst>
              </a:tr>
            </a:tbl>
          </a:graphicData>
        </a:graphic>
      </p:graphicFrame>
    </p:spTree>
    <p:extLst>
      <p:ext uri="{BB962C8B-B14F-4D97-AF65-F5344CB8AC3E}">
        <p14:creationId xmlns:p14="http://schemas.microsoft.com/office/powerpoint/2010/main" val="877599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1659" y="263961"/>
            <a:ext cx="11472420" cy="800219"/>
          </a:xfrm>
          <a:prstGeom prst="rect">
            <a:avLst/>
          </a:prstGeom>
        </p:spPr>
        <p:txBody>
          <a:bodyPr wrap="square">
            <a:spAutoFit/>
          </a:bodyPr>
          <a:lstStyle/>
          <a:p>
            <a:pPr fontAlgn="base">
              <a:lnSpc>
                <a:spcPct val="115000"/>
              </a:lnSpc>
              <a:spcAft>
                <a:spcPts val="0"/>
              </a:spcAft>
            </a:pP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Chị</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bước</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giảng</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4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ĐH</a:t>
            </a:r>
            <a:endParaRPr lang="en-US" sz="40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5901180" y="914410"/>
            <a:ext cx="5665509" cy="5613845"/>
          </a:xfrm>
          <a:prstGeom prst="rect">
            <a:avLst/>
          </a:prstGeom>
        </p:spPr>
        <p:txBody>
          <a:bodyPr wrap="square">
            <a:spAutoFit/>
          </a:bodyPr>
          <a:lstStyle/>
          <a:p>
            <a:pPr fontAlgn="base">
              <a:lnSpc>
                <a:spcPct val="115000"/>
              </a:lnSpc>
              <a:spcBef>
                <a:spcPts val="1350"/>
              </a:spcBef>
              <a:spcAft>
                <a:spcPts val="1350"/>
              </a:spcAft>
            </a:pP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chuyện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chị</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gái</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Trần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Thu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Thảo</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Trần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Ngọc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Trần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Cẩm</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Nhung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con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vợ</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chồng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chú</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Trần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cô</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Nguyễn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Đổng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huyện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Duy</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Xuyên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tỉnh</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biệt</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Thu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Thảo</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Ngọc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Cẩm</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Nhung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chị</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Cũng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giống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bao</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ngôi</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vùng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núi</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Duy</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huyện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Duy</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Xuyên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áng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giúp</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Thảo</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Ngọc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Nhung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thoát</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khỏi</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cảnh</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nghèo</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khó</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nhưng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bù</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bảng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đẹp</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ngỡ</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ngàng</a:t>
            </a:r>
            <a:r>
              <a:rPr lang="en-US"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descr="https://znews-photo.zingcdn.me/w1920/Uploaded/erlx/2014_08_31/anh3_4.jpg"/>
          <p:cNvPicPr/>
          <p:nvPr/>
        </p:nvPicPr>
        <p:blipFill>
          <a:blip r:embed="rId2">
            <a:extLst>
              <a:ext uri="{28A0092B-C50C-407E-A947-70E740481C1C}">
                <a14:useLocalDpi xmlns:a14="http://schemas.microsoft.com/office/drawing/2010/main" val="0"/>
              </a:ext>
            </a:extLst>
          </a:blip>
          <a:srcRect/>
          <a:stretch>
            <a:fillRect/>
          </a:stretch>
        </p:blipFill>
        <p:spPr bwMode="auto">
          <a:xfrm>
            <a:off x="136689" y="1065959"/>
            <a:ext cx="5392131" cy="3688728"/>
          </a:xfrm>
          <a:prstGeom prst="rect">
            <a:avLst/>
          </a:prstGeom>
          <a:noFill/>
          <a:ln>
            <a:noFill/>
          </a:ln>
        </p:spPr>
      </p:pic>
      <p:sp>
        <p:nvSpPr>
          <p:cNvPr id="7" name="Rectangle 6"/>
          <p:cNvSpPr/>
          <p:nvPr/>
        </p:nvSpPr>
        <p:spPr>
          <a:xfrm rot="10800000" flipV="1">
            <a:off x="367417" y="5169352"/>
            <a:ext cx="5161403" cy="410882"/>
          </a:xfrm>
          <a:prstGeom prst="rect">
            <a:avLst/>
          </a:prstGeom>
        </p:spPr>
        <p:txBody>
          <a:bodyPr wrap="square">
            <a:spAutoFit/>
          </a:bodyPr>
          <a:lstStyle/>
          <a:p>
            <a:pPr fontAlgn="base">
              <a:lnSpc>
                <a:spcPct val="115000"/>
              </a:lnSpc>
              <a:spcAft>
                <a:spcPts val="0"/>
              </a:spcAft>
            </a:pPr>
            <a:r>
              <a:rPr lang="en-US" u="sng" dirty="0">
                <a:solidFill>
                  <a:srgbClr val="7030A0"/>
                </a:solidFill>
                <a:latin typeface="Mulish"/>
                <a:ea typeface="Times New Roman" panose="02020603050405020304" pitchFamily="18" charset="0"/>
                <a:cs typeface="Times New Roman" panose="02020603050405020304" pitchFamily="18" charset="0"/>
              </a:rPr>
              <a:t>Ba</a:t>
            </a:r>
            <a:r>
              <a:rPr lang="en-US" dirty="0">
                <a:solidFill>
                  <a:srgbClr val="7030A0"/>
                </a:solidFill>
                <a:latin typeface="Mulish"/>
                <a:ea typeface="Times New Roman" panose="02020603050405020304" pitchFamily="18" charset="0"/>
                <a:cs typeface="Times New Roman" panose="02020603050405020304" pitchFamily="18" charset="0"/>
              </a:rPr>
              <a:t> </a:t>
            </a:r>
            <a:r>
              <a:rPr lang="en-US" dirty="0" err="1">
                <a:solidFill>
                  <a:srgbClr val="7030A0"/>
                </a:solidFill>
                <a:latin typeface="Mulish"/>
                <a:ea typeface="Times New Roman" panose="02020603050405020304" pitchFamily="18" charset="0"/>
                <a:cs typeface="Times New Roman" panose="02020603050405020304" pitchFamily="18" charset="0"/>
              </a:rPr>
              <a:t>chị</a:t>
            </a:r>
            <a:r>
              <a:rPr lang="en-US" dirty="0">
                <a:solidFill>
                  <a:srgbClr val="7030A0"/>
                </a:solidFill>
                <a:latin typeface="Mulish"/>
                <a:ea typeface="Times New Roman" panose="02020603050405020304" pitchFamily="18" charset="0"/>
                <a:cs typeface="Times New Roman" panose="02020603050405020304" pitchFamily="18" charset="0"/>
              </a:rPr>
              <a:t> </a:t>
            </a:r>
            <a:r>
              <a:rPr lang="en-US" dirty="0" err="1">
                <a:solidFill>
                  <a:srgbClr val="7030A0"/>
                </a:solidFill>
                <a:latin typeface="Mulish"/>
                <a:ea typeface="Times New Roman" panose="02020603050405020304" pitchFamily="18" charset="0"/>
                <a:cs typeface="Times New Roman" panose="02020603050405020304" pitchFamily="18" charset="0"/>
              </a:rPr>
              <a:t>em</a:t>
            </a:r>
            <a:r>
              <a:rPr lang="en-US" dirty="0">
                <a:solidFill>
                  <a:srgbClr val="7030A0"/>
                </a:solidFill>
                <a:latin typeface="Mulish"/>
                <a:ea typeface="Times New Roman" panose="02020603050405020304" pitchFamily="18" charset="0"/>
                <a:cs typeface="Times New Roman" panose="02020603050405020304" pitchFamily="18" charset="0"/>
              </a:rPr>
              <a:t> Thu </a:t>
            </a:r>
            <a:r>
              <a:rPr lang="en-US" dirty="0" err="1">
                <a:solidFill>
                  <a:srgbClr val="7030A0"/>
                </a:solidFill>
                <a:latin typeface="Mulish"/>
                <a:ea typeface="Times New Roman" panose="02020603050405020304" pitchFamily="18" charset="0"/>
                <a:cs typeface="Times New Roman" panose="02020603050405020304" pitchFamily="18" charset="0"/>
              </a:rPr>
              <a:t>Thảo</a:t>
            </a:r>
            <a:r>
              <a:rPr lang="en-US" dirty="0">
                <a:solidFill>
                  <a:srgbClr val="7030A0"/>
                </a:solidFill>
                <a:latin typeface="Mulish"/>
                <a:ea typeface="Times New Roman" panose="02020603050405020304" pitchFamily="18" charset="0"/>
                <a:cs typeface="Times New Roman" panose="02020603050405020304" pitchFamily="18" charset="0"/>
              </a:rPr>
              <a:t>, </a:t>
            </a:r>
            <a:r>
              <a:rPr lang="en-US" dirty="0" err="1">
                <a:solidFill>
                  <a:srgbClr val="7030A0"/>
                </a:solidFill>
                <a:latin typeface="Mulish"/>
                <a:ea typeface="Times New Roman" panose="02020603050405020304" pitchFamily="18" charset="0"/>
                <a:cs typeface="Times New Roman" panose="02020603050405020304" pitchFamily="18" charset="0"/>
              </a:rPr>
              <a:t>Như</a:t>
            </a:r>
            <a:r>
              <a:rPr lang="en-US" dirty="0">
                <a:solidFill>
                  <a:srgbClr val="7030A0"/>
                </a:solidFill>
                <a:latin typeface="Mulish"/>
                <a:ea typeface="Times New Roman" panose="02020603050405020304" pitchFamily="18" charset="0"/>
                <a:cs typeface="Times New Roman" panose="02020603050405020304" pitchFamily="18" charset="0"/>
              </a:rPr>
              <a:t> </a:t>
            </a:r>
            <a:r>
              <a:rPr lang="en-US" dirty="0" err="1">
                <a:solidFill>
                  <a:srgbClr val="7030A0"/>
                </a:solidFill>
                <a:latin typeface="Mulish"/>
                <a:ea typeface="Times New Roman" panose="02020603050405020304" pitchFamily="18" charset="0"/>
                <a:cs typeface="Times New Roman" panose="02020603050405020304" pitchFamily="18" charset="0"/>
              </a:rPr>
              <a:t>Ngọc</a:t>
            </a:r>
            <a:r>
              <a:rPr lang="en-US" dirty="0">
                <a:solidFill>
                  <a:srgbClr val="7030A0"/>
                </a:solidFill>
                <a:latin typeface="Mulish"/>
                <a:ea typeface="Times New Roman" panose="02020603050405020304" pitchFamily="18" charset="0"/>
                <a:cs typeface="Times New Roman" panose="02020603050405020304" pitchFamily="18" charset="0"/>
              </a:rPr>
              <a:t> </a:t>
            </a:r>
            <a:r>
              <a:rPr lang="en-US" dirty="0" err="1">
                <a:solidFill>
                  <a:srgbClr val="7030A0"/>
                </a:solidFill>
                <a:latin typeface="Mulish"/>
                <a:ea typeface="Times New Roman" panose="02020603050405020304" pitchFamily="18" charset="0"/>
                <a:cs typeface="Times New Roman" panose="02020603050405020304" pitchFamily="18" charset="0"/>
              </a:rPr>
              <a:t>và</a:t>
            </a:r>
            <a:r>
              <a:rPr lang="en-US" dirty="0">
                <a:solidFill>
                  <a:srgbClr val="7030A0"/>
                </a:solidFill>
                <a:latin typeface="Mulish"/>
                <a:ea typeface="Times New Roman" panose="02020603050405020304" pitchFamily="18" charset="0"/>
                <a:cs typeface="Times New Roman" panose="02020603050405020304" pitchFamily="18" charset="0"/>
              </a:rPr>
              <a:t> </a:t>
            </a:r>
            <a:r>
              <a:rPr lang="en-US" dirty="0" err="1">
                <a:solidFill>
                  <a:srgbClr val="7030A0"/>
                </a:solidFill>
                <a:latin typeface="Mulish"/>
                <a:ea typeface="Times New Roman" panose="02020603050405020304" pitchFamily="18" charset="0"/>
                <a:cs typeface="Times New Roman" panose="02020603050405020304" pitchFamily="18" charset="0"/>
              </a:rPr>
              <a:t>Cẩm</a:t>
            </a:r>
            <a:r>
              <a:rPr lang="en-US" dirty="0">
                <a:solidFill>
                  <a:srgbClr val="7030A0"/>
                </a:solidFill>
                <a:latin typeface="Mulish"/>
                <a:ea typeface="Times New Roman" panose="02020603050405020304" pitchFamily="18" charset="0"/>
                <a:cs typeface="Times New Roman" panose="02020603050405020304" pitchFamily="18" charset="0"/>
              </a:rPr>
              <a:t> </a:t>
            </a:r>
            <a:r>
              <a:rPr lang="en-US" dirty="0" err="1">
                <a:solidFill>
                  <a:srgbClr val="7030A0"/>
                </a:solidFill>
                <a:latin typeface="Mulish"/>
                <a:ea typeface="Times New Roman" panose="02020603050405020304" pitchFamily="18" charset="0"/>
                <a:cs typeface="Times New Roman" panose="02020603050405020304" pitchFamily="18" charset="0"/>
              </a:rPr>
              <a:t>Nhung</a:t>
            </a:r>
            <a:r>
              <a:rPr lang="en-US" dirty="0">
                <a:solidFill>
                  <a:srgbClr val="000000"/>
                </a:solidFill>
                <a:latin typeface="Mulish"/>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4497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s://znews-photo.zingcdn.me/w1920/Uploaded/erlx/2014_08_31/anh1_9.jpg"/>
          <p:cNvPicPr/>
          <p:nvPr/>
        </p:nvPicPr>
        <p:blipFill>
          <a:blip r:embed="rId2">
            <a:extLst>
              <a:ext uri="{28A0092B-C50C-407E-A947-70E740481C1C}">
                <a14:useLocalDpi xmlns:a14="http://schemas.microsoft.com/office/drawing/2010/main" val="0"/>
              </a:ext>
            </a:extLst>
          </a:blip>
          <a:srcRect/>
          <a:stretch>
            <a:fillRect/>
          </a:stretch>
        </p:blipFill>
        <p:spPr bwMode="auto">
          <a:xfrm>
            <a:off x="282805" y="989826"/>
            <a:ext cx="6221691" cy="4306817"/>
          </a:xfrm>
          <a:prstGeom prst="rect">
            <a:avLst/>
          </a:prstGeom>
          <a:noFill/>
          <a:ln>
            <a:noFill/>
          </a:ln>
        </p:spPr>
      </p:pic>
      <p:sp>
        <p:nvSpPr>
          <p:cNvPr id="5" name="Rectangle 4"/>
          <p:cNvSpPr/>
          <p:nvPr/>
        </p:nvSpPr>
        <p:spPr>
          <a:xfrm>
            <a:off x="697593" y="103701"/>
            <a:ext cx="10727703" cy="658642"/>
          </a:xfrm>
          <a:prstGeom prst="rect">
            <a:avLst/>
          </a:prstGeom>
        </p:spPr>
        <p:txBody>
          <a:bodyPr wrap="square">
            <a:spAutoFit/>
          </a:bodyPr>
          <a:lstStyle/>
          <a:p>
            <a:pPr fontAlgn="base">
              <a:lnSpc>
                <a:spcPct val="115000"/>
              </a:lnSpc>
              <a:spcBef>
                <a:spcPts val="750"/>
              </a:spcBef>
              <a:spcAft>
                <a:spcPts val="750"/>
              </a:spcAft>
            </a:pP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tấm</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gương</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đáng</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ngưỡng</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mộ</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xứ</a:t>
            </a:r>
            <a:r>
              <a:rPr lang="en-US" sz="3200" b="1" kern="1800" spc="-75"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kern="1800" spc="-75" dirty="0" err="1">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Quảng</a:t>
            </a:r>
            <a:endParaRPr lang="en-US" sz="3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6598767" y="762347"/>
            <a:ext cx="5593236" cy="5972917"/>
          </a:xfrm>
          <a:prstGeom prst="rect">
            <a:avLst/>
          </a:prstGeom>
        </p:spPr>
        <p:txBody>
          <a:bodyPr wrap="square">
            <a:spAutoFit/>
          </a:bodyPr>
          <a:lstStyle/>
          <a:p>
            <a:pPr fontAlgn="base">
              <a:lnSpc>
                <a:spcPct val="115000"/>
              </a:lnSpc>
              <a:spcAft>
                <a:spcPts val="1350"/>
              </a:spcAft>
            </a:pP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nghèo</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khó</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cản</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trở</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vươn</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lên</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hiếm</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0"/>
              </a:spcAft>
            </a:pP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Cô</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bé</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tí</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hon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đỗ</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đại</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danh</a:t>
            </a:r>
            <a:r>
              <a:rPr lang="en-US" sz="2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giá</a:t>
            </a:r>
            <a:endParaRPr lang="en-US" sz="24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Bef>
                <a:spcPts val="1350"/>
              </a:spcBef>
              <a:spcAft>
                <a:spcPts val="1350"/>
              </a:spcAft>
            </a:pP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quê</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nghèo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huyện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Đại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Lộc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tỉnh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mẹ</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nông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kinh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vô</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eo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hẹp</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sống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chật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cô</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gái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nhỏ</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nhắn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Võ</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Thanh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Thảo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nản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lòng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dù</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may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mắn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nhưng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lòng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kiên</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trì</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ước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mơ</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trở</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tâm</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nuôi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dưỡng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lâu</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Thảo</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chứng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minh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mình</a:t>
            </a:r>
            <a:r>
              <a:rPr lang="en-US" sz="24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2815541" y="5252384"/>
            <a:ext cx="2211183" cy="410882"/>
          </a:xfrm>
          <a:prstGeom prst="rect">
            <a:avLst/>
          </a:prstGeom>
        </p:spPr>
        <p:txBody>
          <a:bodyPr wrap="none">
            <a:spAutoFit/>
          </a:bodyPr>
          <a:lstStyle/>
          <a:p>
            <a:pPr fontAlgn="base">
              <a:lnSpc>
                <a:spcPct val="115000"/>
              </a:lnSpc>
              <a:spcAft>
                <a:spcPts val="0"/>
              </a:spcAft>
            </a:pPr>
            <a:r>
              <a:rPr lang="en-US" dirty="0" err="1">
                <a:solidFill>
                  <a:srgbClr val="000000"/>
                </a:solidFill>
                <a:latin typeface="Mulish"/>
                <a:ea typeface="Times New Roman" panose="02020603050405020304" pitchFamily="18" charset="0"/>
                <a:cs typeface="Times New Roman" panose="02020603050405020304" pitchFamily="18" charset="0"/>
              </a:rPr>
              <a:t>Võ</a:t>
            </a:r>
            <a:r>
              <a:rPr lang="en-US" dirty="0">
                <a:solidFill>
                  <a:srgbClr val="000000"/>
                </a:solidFill>
                <a:latin typeface="Mulish"/>
                <a:ea typeface="Times New Roman" panose="02020603050405020304" pitchFamily="18" charset="0"/>
                <a:cs typeface="Times New Roman" panose="02020603050405020304" pitchFamily="18" charset="0"/>
              </a:rPr>
              <a:t> </a:t>
            </a:r>
            <a:r>
              <a:rPr lang="en-US" dirty="0" err="1">
                <a:solidFill>
                  <a:srgbClr val="000000"/>
                </a:solidFill>
                <a:latin typeface="Mulish"/>
                <a:ea typeface="Times New Roman" panose="02020603050405020304" pitchFamily="18" charset="0"/>
                <a:cs typeface="Times New Roman" panose="02020603050405020304" pitchFamily="18" charset="0"/>
              </a:rPr>
              <a:t>Thị</a:t>
            </a:r>
            <a:r>
              <a:rPr lang="en-US" dirty="0">
                <a:solidFill>
                  <a:srgbClr val="000000"/>
                </a:solidFill>
                <a:latin typeface="Mulish"/>
                <a:ea typeface="Times New Roman" panose="02020603050405020304" pitchFamily="18" charset="0"/>
                <a:cs typeface="Times New Roman" panose="02020603050405020304" pitchFamily="18" charset="0"/>
              </a:rPr>
              <a:t> </a:t>
            </a:r>
            <a:r>
              <a:rPr lang="en-US" dirty="0" err="1">
                <a:solidFill>
                  <a:srgbClr val="000000"/>
                </a:solidFill>
                <a:latin typeface="Mulish"/>
                <a:ea typeface="Times New Roman" panose="02020603050405020304" pitchFamily="18" charset="0"/>
                <a:cs typeface="Times New Roman" panose="02020603050405020304" pitchFamily="18" charset="0"/>
              </a:rPr>
              <a:t>Thanh</a:t>
            </a:r>
            <a:r>
              <a:rPr lang="en-US" dirty="0">
                <a:solidFill>
                  <a:srgbClr val="000000"/>
                </a:solidFill>
                <a:latin typeface="Mulish"/>
                <a:ea typeface="Times New Roman" panose="02020603050405020304" pitchFamily="18" charset="0"/>
                <a:cs typeface="Times New Roman" panose="02020603050405020304" pitchFamily="18" charset="0"/>
              </a:rPr>
              <a:t> </a:t>
            </a:r>
            <a:r>
              <a:rPr lang="en-US" dirty="0" err="1">
                <a:solidFill>
                  <a:srgbClr val="000000"/>
                </a:solidFill>
                <a:latin typeface="Mulish"/>
                <a:ea typeface="Times New Roman" panose="02020603050405020304" pitchFamily="18" charset="0"/>
                <a:cs typeface="Times New Roman" panose="02020603050405020304" pitchFamily="18" charset="0"/>
              </a:rPr>
              <a:t>Thảo</a:t>
            </a:r>
            <a:r>
              <a:rPr lang="en-US" dirty="0">
                <a:solidFill>
                  <a:srgbClr val="000000"/>
                </a:solidFill>
                <a:latin typeface="Mulish"/>
                <a:ea typeface="Times New Roman" panose="02020603050405020304" pitchFamily="18"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7608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01994" y="27564"/>
            <a:ext cx="6790015" cy="4698722"/>
          </a:xfrm>
          <a:prstGeom prst="rect">
            <a:avLst/>
          </a:prstGeom>
        </p:spPr>
        <p:txBody>
          <a:bodyPr wrap="square">
            <a:spAutoFit/>
          </a:bodyPr>
          <a:lstStyle/>
          <a:p>
            <a:pPr fontAlgn="base">
              <a:lnSpc>
                <a:spcPct val="115000"/>
              </a:lnSpc>
              <a:spcAft>
                <a:spcPts val="0"/>
              </a:spcAft>
            </a:pPr>
            <a:r>
              <a:rPr lang="en-US" sz="2000" b="1" dirty="0">
                <a:solidFill>
                  <a:srgbClr val="333333"/>
                </a:solidFill>
                <a:latin typeface="Times New Roman" pitchFamily="18" charset="0"/>
                <a:ea typeface="Times New Roman" pitchFamily="18" charset="0"/>
                <a:cs typeface="Times New Roman" pitchFamily="18" charset="0"/>
              </a:rPr>
              <a:t>Hai </a:t>
            </a:r>
            <a:r>
              <a:rPr lang="en-US" sz="2000" b="1" dirty="0" err="1">
                <a:solidFill>
                  <a:srgbClr val="333333"/>
                </a:solidFill>
                <a:latin typeface="Times New Roman" pitchFamily="18" charset="0"/>
                <a:ea typeface="Times New Roman" pitchFamily="18" charset="0"/>
                <a:cs typeface="Times New Roman" pitchFamily="18" charset="0"/>
              </a:rPr>
              <a:t>anh</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em</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sinh</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đôi</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nhà</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nghèo</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đỗ</a:t>
            </a:r>
            <a:r>
              <a:rPr lang="en-US" sz="2000" b="1" dirty="0">
                <a:solidFill>
                  <a:srgbClr val="333333"/>
                </a:solidFill>
                <a:latin typeface="Times New Roman" pitchFamily="18" charset="0"/>
                <a:ea typeface="Times New Roman" pitchFamily="18" charset="0"/>
                <a:cs typeface="Times New Roman" pitchFamily="18" charset="0"/>
              </a:rPr>
              <a:t> 6 </a:t>
            </a:r>
            <a:r>
              <a:rPr lang="en-US" sz="2000" b="1" dirty="0" err="1">
                <a:solidFill>
                  <a:srgbClr val="333333"/>
                </a:solidFill>
                <a:latin typeface="Times New Roman" pitchFamily="18" charset="0"/>
                <a:ea typeface="Times New Roman" pitchFamily="18" charset="0"/>
                <a:cs typeface="Times New Roman" pitchFamily="18" charset="0"/>
              </a:rPr>
              <a:t>trường</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đại</a:t>
            </a:r>
            <a:r>
              <a:rPr lang="en-US" sz="2000" b="1" dirty="0">
                <a:solidFill>
                  <a:srgbClr val="333333"/>
                </a:solidFill>
                <a:latin typeface="Times New Roman" pitchFamily="18" charset="0"/>
                <a:ea typeface="Times New Roman" pitchFamily="18" charset="0"/>
                <a:cs typeface="Times New Roman" pitchFamily="18" charset="0"/>
              </a:rPr>
              <a:t> </a:t>
            </a:r>
            <a:r>
              <a:rPr lang="en-US" sz="2000" b="1" dirty="0" err="1">
                <a:solidFill>
                  <a:srgbClr val="333333"/>
                </a:solidFill>
                <a:latin typeface="Times New Roman" pitchFamily="18" charset="0"/>
                <a:ea typeface="Times New Roman" pitchFamily="18" charset="0"/>
                <a:cs typeface="Times New Roman" pitchFamily="18" charset="0"/>
              </a:rPr>
              <a:t>học</a:t>
            </a:r>
            <a:endParaRPr lang="en-US" sz="2000" dirty="0">
              <a:latin typeface="Times New Roman" pitchFamily="18" charset="0"/>
              <a:ea typeface="Calibri" panose="020F0502020204030204" pitchFamily="34" charset="0"/>
              <a:cs typeface="Times New Roman" pitchFamily="18" charset="0"/>
            </a:endParaRPr>
          </a:p>
          <a:p>
            <a:pPr fontAlgn="base">
              <a:lnSpc>
                <a:spcPct val="115000"/>
              </a:lnSpc>
              <a:spcBef>
                <a:spcPts val="1350"/>
              </a:spcBef>
              <a:spcAft>
                <a:spcPts val="1350"/>
              </a:spcAft>
            </a:pP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Bố</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mẹ</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tuổi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sức</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lao</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trông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cậy</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thu</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nhập</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bất</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ổn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12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liền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đôi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Hồ</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Tú</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Ân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Hồ</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Tú</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Ẩn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THPT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Nguyễn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Bỉnh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Khiêm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Kỳ</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phải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dùng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chiếc</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bàn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nơi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góc</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chỗ</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tiếp</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đình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Thương</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bố</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mẹ</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già</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yếu</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Ân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Ẩn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âm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thầm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rèn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luyện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12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liền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đều</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giỏi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biệt</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cuối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anh</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dẫn</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trí</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nhì</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khối</a:t>
            </a:r>
            <a:r>
              <a:rPr lang="en-US" sz="20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solidFill>
                <a:srgbClr val="002060"/>
              </a:solidFill>
              <a:latin typeface="Times New Roman" pitchFamily="18" charset="0"/>
              <a:ea typeface="Calibri" panose="020F0502020204030204" pitchFamily="34" charset="0"/>
              <a:cs typeface="Times New Roman" pitchFamily="18" charset="0"/>
            </a:endParaRPr>
          </a:p>
          <a:p>
            <a:pPr fontAlgn="base">
              <a:lnSpc>
                <a:spcPct val="115000"/>
              </a:lnSpc>
              <a:spcAft>
                <a:spcPts val="0"/>
              </a:spcAft>
            </a:pPr>
            <a:r>
              <a:rPr lang="en-US" sz="2000" dirty="0">
                <a:solidFill>
                  <a:srgbClr val="002060"/>
                </a:solidFill>
                <a:latin typeface="Times New Roman" pitchFamily="18" charset="0"/>
                <a:ea typeface="Times New Roman" panose="02020603050405020304" pitchFamily="18" charset="0"/>
                <a:cs typeface="Times New Roman" pitchFamily="18" charset="0"/>
              </a:rPr>
              <a:t>Hai </a:t>
            </a:r>
            <a:r>
              <a:rPr lang="en-US" sz="2000" dirty="0" err="1">
                <a:solidFill>
                  <a:srgbClr val="002060"/>
                </a:solidFill>
                <a:latin typeface="Times New Roman" pitchFamily="18" charset="0"/>
                <a:ea typeface="Times New Roman" panose="02020603050405020304" pitchFamily="18" charset="0"/>
                <a:cs typeface="Times New Roman" pitchFamily="18" charset="0"/>
              </a:rPr>
              <a:t>anh</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em</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sinh</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đôi</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Hồ</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Tú</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Ân</a:t>
            </a:r>
            <a:r>
              <a:rPr lang="en-US" sz="2000" dirty="0">
                <a:solidFill>
                  <a:srgbClr val="002060"/>
                </a:solidFill>
                <a:latin typeface="Times New Roman" pitchFamily="18" charset="0"/>
                <a:ea typeface="Times New Roman" panose="02020603050405020304" pitchFamily="18" charset="0"/>
                <a:cs typeface="Times New Roman" pitchFamily="18" charset="0"/>
              </a:rPr>
              <a:t> - </a:t>
            </a:r>
            <a:r>
              <a:rPr lang="en-US" sz="2000" dirty="0" err="1">
                <a:solidFill>
                  <a:srgbClr val="002060"/>
                </a:solidFill>
                <a:latin typeface="Times New Roman" pitchFamily="18" charset="0"/>
                <a:ea typeface="Times New Roman" panose="02020603050405020304" pitchFamily="18" charset="0"/>
                <a:cs typeface="Times New Roman" pitchFamily="18" charset="0"/>
              </a:rPr>
              <a:t>Hồ</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Tú</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Ẩn</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khiến</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không</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chỉ</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bố</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mẹ</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mà</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láng</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giềng</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cũng</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tự</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hào</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với</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thành</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tích</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học</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tập</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2060"/>
                </a:solidFill>
                <a:latin typeface="Times New Roman" pitchFamily="18" charset="0"/>
                <a:ea typeface="Times New Roman" panose="02020603050405020304" pitchFamily="18" charset="0"/>
                <a:cs typeface="Times New Roman" pitchFamily="18" charset="0"/>
              </a:rPr>
              <a:t>đáng</a:t>
            </a:r>
            <a:r>
              <a:rPr lang="en-US" sz="2000" dirty="0">
                <a:solidFill>
                  <a:srgbClr val="002060"/>
                </a:solidFill>
                <a:latin typeface="Times New Roman" pitchFamily="18" charset="0"/>
                <a:ea typeface="Times New Roman" panose="02020603050405020304" pitchFamily="18" charset="0"/>
                <a:cs typeface="Times New Roman" pitchFamily="18" charset="0"/>
              </a:rPr>
              <a:t> </a:t>
            </a:r>
            <a:r>
              <a:rPr lang="en-US" sz="2000" dirty="0" err="1">
                <a:solidFill>
                  <a:srgbClr val="000000"/>
                </a:solidFill>
                <a:latin typeface="Times New Roman" pitchFamily="18" charset="0"/>
                <a:ea typeface="Times New Roman" panose="02020603050405020304" pitchFamily="18" charset="0"/>
                <a:cs typeface="Times New Roman" pitchFamily="18" charset="0"/>
              </a:rPr>
              <a:t>nể</a:t>
            </a:r>
            <a:r>
              <a:rPr lang="en-US" sz="2000" dirty="0">
                <a:solidFill>
                  <a:srgbClr val="000000"/>
                </a:solidFill>
                <a:latin typeface="Times New Roman" pitchFamily="18" charset="0"/>
                <a:ea typeface="Times New Roman" panose="02020603050405020304" pitchFamily="18" charset="0"/>
                <a:cs typeface="Times New Roman" pitchFamily="18" charset="0"/>
              </a:rPr>
              <a:t>.</a:t>
            </a:r>
            <a:endParaRPr lang="en-US" sz="2000" dirty="0">
              <a:effectLst/>
              <a:latin typeface="Times New Roman" pitchFamily="18" charset="0"/>
              <a:ea typeface="Calibri" panose="020F0502020204030204" pitchFamily="34" charset="0"/>
              <a:cs typeface="Times New Roman" pitchFamily="18" charset="0"/>
            </a:endParaRPr>
          </a:p>
        </p:txBody>
      </p:sp>
      <p:pic>
        <p:nvPicPr>
          <p:cNvPr id="5" name="Picture 4" descr="https://znews-photo.zingcdn.me/w960/Uploaded/erlx/2014_08_31/anh2_4.jpg"/>
          <p:cNvPicPr/>
          <p:nvPr/>
        </p:nvPicPr>
        <p:blipFill>
          <a:blip r:embed="rId2">
            <a:extLst>
              <a:ext uri="{28A0092B-C50C-407E-A947-70E740481C1C}">
                <a14:useLocalDpi xmlns:a14="http://schemas.microsoft.com/office/drawing/2010/main" val="0"/>
              </a:ext>
            </a:extLst>
          </a:blip>
          <a:srcRect/>
          <a:stretch>
            <a:fillRect/>
          </a:stretch>
        </p:blipFill>
        <p:spPr bwMode="auto">
          <a:xfrm>
            <a:off x="75421" y="27564"/>
            <a:ext cx="5222449" cy="3773178"/>
          </a:xfrm>
          <a:prstGeom prst="rect">
            <a:avLst/>
          </a:prstGeom>
          <a:noFill/>
          <a:ln>
            <a:noFill/>
          </a:ln>
        </p:spPr>
      </p:pic>
      <p:sp>
        <p:nvSpPr>
          <p:cNvPr id="6" name="Rectangle 5"/>
          <p:cNvSpPr/>
          <p:nvPr/>
        </p:nvSpPr>
        <p:spPr>
          <a:xfrm rot="10800000" flipV="1">
            <a:off x="75421" y="4540134"/>
            <a:ext cx="11689239" cy="2189125"/>
          </a:xfrm>
          <a:prstGeom prst="rect">
            <a:avLst/>
          </a:prstGeom>
        </p:spPr>
        <p:txBody>
          <a:bodyPr wrap="square">
            <a:spAutoFit/>
          </a:bodyPr>
          <a:lstStyle/>
          <a:p>
            <a:pPr fontAlgn="base">
              <a:lnSpc>
                <a:spcPct val="115000"/>
              </a:lnSpc>
              <a:spcBef>
                <a:spcPts val="1350"/>
              </a:spcBef>
              <a:spcAft>
                <a:spcPts val="1350"/>
              </a:spcAft>
            </a:pP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kì</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ĐH 2014,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ít</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ước</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mơ</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đậu</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anh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Ân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Ẩn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tạo</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kỳ</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khiến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cũng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cảm</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phục</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lúc</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đậu</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6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đại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danh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tiếng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Anh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trai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Hồ</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Tú</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Ân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đậu</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ĐH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Nam, ĐH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Kinh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Đà</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Nẵng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ngành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ĐH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Sư</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Phạm</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TP.HCM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còn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cậu</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Hồ</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Tú</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Ẩn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ngoài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ĐH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ĐH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Kinh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Đà</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Nẵng</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ghi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danh</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ĐH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Khoa</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TP.HCM.</a:t>
            </a:r>
            <a:endParaRPr lang="en-US"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7820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354" y="247189"/>
            <a:ext cx="9077055" cy="5943600"/>
          </a:xfrm>
        </p:spPr>
        <p:txBody>
          <a:bodyPr>
            <a:normAutofit fontScale="25000" lnSpcReduction="20000"/>
          </a:bodyPr>
          <a:lstStyle/>
          <a:p>
            <a:pPr algn="just"/>
            <a:r>
              <a:rPr lang="en-US" sz="9600" dirty="0">
                <a:solidFill>
                  <a:schemeClr val="tx2"/>
                </a:solidFill>
                <a:latin typeface="Times New Roman" panose="02020603050405020304" pitchFamily="18" charset="0"/>
                <a:cs typeface="Times New Roman" panose="02020603050405020304" pitchFamily="18" charset="0"/>
              </a:rPr>
              <a:t>2.</a:t>
            </a:r>
            <a:r>
              <a:rPr lang="en-US" sz="9600" b="1" dirty="0">
                <a:solidFill>
                  <a:schemeClr val="tx2"/>
                </a:solidFill>
                <a:latin typeface="Times New Roman" panose="02020603050405020304" pitchFamily="18" charset="0"/>
                <a:cs typeface="Times New Roman" panose="02020603050405020304" pitchFamily="18" charset="0"/>
              </a:rPr>
              <a:t> </a:t>
            </a:r>
            <a:r>
              <a:rPr lang="en-US" sz="9600" b="1" dirty="0" err="1">
                <a:solidFill>
                  <a:schemeClr val="tx2"/>
                </a:solidFill>
                <a:latin typeface="Times New Roman" panose="02020603050405020304" pitchFamily="18" charset="0"/>
                <a:cs typeface="Times New Roman" panose="02020603050405020304" pitchFamily="18" charset="0"/>
              </a:rPr>
              <a:t>Câu</a:t>
            </a:r>
            <a:r>
              <a:rPr lang="en-US" sz="9600" b="1" dirty="0">
                <a:solidFill>
                  <a:schemeClr val="tx2"/>
                </a:solidFill>
                <a:latin typeface="Times New Roman" panose="02020603050405020304" pitchFamily="18" charset="0"/>
                <a:cs typeface="Times New Roman" panose="02020603050405020304" pitchFamily="18" charset="0"/>
              </a:rPr>
              <a:t> </a:t>
            </a:r>
            <a:r>
              <a:rPr lang="en-US" sz="9600" b="1" dirty="0" err="1">
                <a:solidFill>
                  <a:schemeClr val="tx2"/>
                </a:solidFill>
                <a:latin typeface="Times New Roman" panose="02020603050405020304" pitchFamily="18" charset="0"/>
                <a:cs typeface="Times New Roman" panose="02020603050405020304" pitchFamily="18" charset="0"/>
              </a:rPr>
              <a:t>chuyện</a:t>
            </a:r>
            <a:r>
              <a:rPr lang="en-US" sz="9600" b="1" dirty="0">
                <a:solidFill>
                  <a:schemeClr val="tx2"/>
                </a:solidFill>
                <a:latin typeface="Times New Roman" panose="02020603050405020304" pitchFamily="18" charset="0"/>
                <a:cs typeface="Times New Roman" panose="02020603050405020304" pitchFamily="18" charset="0"/>
              </a:rPr>
              <a:t> </a:t>
            </a:r>
            <a:r>
              <a:rPr lang="en-US" sz="9600" b="1" dirty="0" err="1">
                <a:solidFill>
                  <a:schemeClr val="tx2"/>
                </a:solidFill>
                <a:latin typeface="Times New Roman" panose="02020603050405020304" pitchFamily="18" charset="0"/>
                <a:cs typeface="Times New Roman" panose="02020603050405020304" pitchFamily="18" charset="0"/>
              </a:rPr>
              <a:t>Ngũ</a:t>
            </a:r>
            <a:r>
              <a:rPr lang="en-US" sz="9600" b="1" dirty="0">
                <a:solidFill>
                  <a:schemeClr val="tx2"/>
                </a:solidFill>
                <a:latin typeface="Times New Roman" panose="02020603050405020304" pitchFamily="18" charset="0"/>
                <a:cs typeface="Times New Roman" panose="02020603050405020304" pitchFamily="18" charset="0"/>
              </a:rPr>
              <a:t> </a:t>
            </a:r>
            <a:r>
              <a:rPr lang="en-US" sz="9600" b="1" dirty="0" err="1">
                <a:solidFill>
                  <a:schemeClr val="tx2"/>
                </a:solidFill>
                <a:latin typeface="Times New Roman" panose="02020603050405020304" pitchFamily="18" charset="0"/>
                <a:cs typeface="Times New Roman" panose="02020603050405020304" pitchFamily="18" charset="0"/>
              </a:rPr>
              <a:t>Phụng</a:t>
            </a:r>
            <a:r>
              <a:rPr lang="en-US" sz="9600" b="1" dirty="0">
                <a:solidFill>
                  <a:schemeClr val="tx2"/>
                </a:solidFill>
                <a:latin typeface="Times New Roman" panose="02020603050405020304" pitchFamily="18" charset="0"/>
                <a:cs typeface="Times New Roman" panose="02020603050405020304" pitchFamily="18" charset="0"/>
              </a:rPr>
              <a:t> </a:t>
            </a:r>
            <a:r>
              <a:rPr lang="en-US" sz="9600" b="1" dirty="0" err="1">
                <a:solidFill>
                  <a:schemeClr val="tx2"/>
                </a:solidFill>
                <a:latin typeface="Times New Roman" panose="02020603050405020304" pitchFamily="18" charset="0"/>
                <a:cs typeface="Times New Roman" panose="02020603050405020304" pitchFamily="18" charset="0"/>
              </a:rPr>
              <a:t>Tề</a:t>
            </a:r>
            <a:r>
              <a:rPr lang="en-US" sz="9600" b="1" dirty="0">
                <a:solidFill>
                  <a:schemeClr val="tx2"/>
                </a:solidFill>
                <a:latin typeface="Times New Roman" panose="02020603050405020304" pitchFamily="18" charset="0"/>
                <a:cs typeface="Times New Roman" panose="02020603050405020304" pitchFamily="18" charset="0"/>
              </a:rPr>
              <a:t> Phi</a:t>
            </a:r>
          </a:p>
          <a:p>
            <a:pPr algn="just"/>
            <a:r>
              <a:rPr lang="en-US" sz="9600" dirty="0">
                <a:solidFill>
                  <a:schemeClr val="tx2"/>
                </a:solidFill>
                <a:latin typeface="Times New Roman" panose="02020603050405020304" pitchFamily="18" charset="0"/>
                <a:cs typeface="Times New Roman" panose="02020603050405020304" pitchFamily="18" charset="0"/>
              </a:rPr>
              <a:t>	</a:t>
            </a:r>
            <a:r>
              <a:rPr lang="vi-VN" sz="9600" dirty="0">
                <a:solidFill>
                  <a:schemeClr val="tx2"/>
                </a:solidFill>
                <a:latin typeface="Times New Roman" panose="02020603050405020304" pitchFamily="18" charset="0"/>
                <a:cs typeface="Times New Roman" panose="02020603050405020304" pitchFamily="18" charset="0"/>
              </a:rPr>
              <a:t>Dưới triều Thành Thái năm thứ 10 (1898) vào năm Mậu Tuất kinh đô mở khoa thi. Quảng Nam có năm người ra kinh ứng thí. Cả năm người cùng đỗ trong khoa thi ấy: 3 đỗ tiến sĩ và 2 đỗ phó bảng.</a:t>
            </a:r>
          </a:p>
          <a:p>
            <a:pPr algn="just"/>
            <a:r>
              <a:rPr lang="en-US" sz="9600" dirty="0">
                <a:solidFill>
                  <a:schemeClr val="tx2"/>
                </a:solidFill>
                <a:latin typeface="Times New Roman" panose="02020603050405020304" pitchFamily="18" charset="0"/>
                <a:cs typeface="Times New Roman" panose="02020603050405020304" pitchFamily="18" charset="0"/>
              </a:rPr>
              <a:t>	</a:t>
            </a:r>
            <a:r>
              <a:rPr lang="vi-VN" sz="9600" dirty="0">
                <a:solidFill>
                  <a:schemeClr val="tx2"/>
                </a:solidFill>
                <a:latin typeface="Times New Roman" panose="02020603050405020304" pitchFamily="18" charset="0"/>
                <a:cs typeface="Times New Roman" panose="02020603050405020304" pitchFamily="18" charset="0"/>
              </a:rPr>
              <a:t>Khoa thi năm Mậu Tuất 1898, niên hiệu Thành Thái thứ X, triều đình Huế tuyển được 8 tiến sĩ (TS) cùng 9 phó bảng (PB). Trong tổng số 17 vị này, nếu phân định theo sinh quán thì: Thái Bình, Hà Nam, Hà Tĩnh, Quảng Bình, Quảng Trị – mỗi tỉnh có 1 người; Bắc Ninh và Thừa Thiên – mỗi nơi có 2 người; Nghệ An có 3 người; đặc biệt tỉnh </a:t>
            </a:r>
            <a:r>
              <a:rPr lang="vi-VN" sz="9600" b="1" dirty="0">
                <a:solidFill>
                  <a:schemeClr val="tx2"/>
                </a:solidFill>
                <a:latin typeface="Times New Roman" panose="02020603050405020304" pitchFamily="18" charset="0"/>
                <a:cs typeface="Times New Roman" panose="02020603050405020304" pitchFamily="18" charset="0"/>
              </a:rPr>
              <a:t>Quảng Nam</a:t>
            </a:r>
            <a:r>
              <a:rPr lang="vi-VN" sz="9600" dirty="0">
                <a:solidFill>
                  <a:schemeClr val="tx2"/>
                </a:solidFill>
                <a:latin typeface="Times New Roman" panose="02020603050405020304" pitchFamily="18" charset="0"/>
                <a:cs typeface="Times New Roman" panose="02020603050405020304" pitchFamily="18" charset="0"/>
              </a:rPr>
              <a:t> có tới 5 người đỗ đạt. Dân Quảng tôn vinh thành tích đáng quý kia bằng mấy chữ ngũ phụng tề phi.</a:t>
            </a:r>
          </a:p>
          <a:p>
            <a:pPr algn="just"/>
            <a:r>
              <a:rPr lang="en-US" sz="9600" dirty="0">
                <a:solidFill>
                  <a:schemeClr val="tx2"/>
                </a:solidFill>
                <a:latin typeface="Times New Roman" panose="02020603050405020304" pitchFamily="18" charset="0"/>
                <a:cs typeface="Times New Roman" panose="02020603050405020304" pitchFamily="18" charset="0"/>
              </a:rPr>
              <a:t>	</a:t>
            </a:r>
            <a:r>
              <a:rPr lang="vi-VN" sz="9600" dirty="0">
                <a:solidFill>
                  <a:schemeClr val="tx2"/>
                </a:solidFill>
                <a:latin typeface="Times New Roman" panose="02020603050405020304" pitchFamily="18" charset="0"/>
                <a:cs typeface="Times New Roman" panose="02020603050405020304" pitchFamily="18" charset="0"/>
              </a:rPr>
              <a:t>Bấy giờ Tổng Đốc Nam Ngãi là ông Đào Tấn và Đốc Học Quảng Nam là ông Trần Đình Phong thêu bức tranh 5 con phượng cùng bay tặng cho 5 vị tân khoa trong ngày bái tổ vinh quy về làng. Các cụ xưa kể rằng: Cờ được cắm 2 bên đường từ Ải Vân Quan đến từng làng của các tân khoa. Tấm gấm thêu Ngũ Phụng Tề Phi của quan Tổng Đốc Nam Ngãi và quan Đốc Học Quảng Nam tặng các tân khoa cầm đi trước.</a:t>
            </a:r>
          </a:p>
          <a:p>
            <a:endParaRPr lang="en-US" dirty="0"/>
          </a:p>
        </p:txBody>
      </p:sp>
    </p:spTree>
    <p:extLst>
      <p:ext uri="{BB962C8B-B14F-4D97-AF65-F5344CB8AC3E}">
        <p14:creationId xmlns:p14="http://schemas.microsoft.com/office/powerpoint/2010/main" val="18979671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403" y="0"/>
            <a:ext cx="8596668" cy="1320800"/>
          </a:xfrm>
        </p:spPr>
        <p:txBody>
          <a:bodyPr/>
          <a:lstStyle/>
          <a:p>
            <a:r>
              <a:rPr lang="en-US" dirty="0">
                <a:solidFill>
                  <a:schemeClr val="tx2"/>
                </a:solidFill>
                <a:latin typeface="Times New Roman" panose="02020603050405020304" pitchFamily="18" charset="0"/>
                <a:cs typeface="Times New Roman" panose="02020603050405020304" pitchFamily="18" charset="0"/>
              </a:rPr>
              <a:t>3.2.</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Tiến</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sĩ</a:t>
            </a:r>
            <a:r>
              <a:rPr lang="en-US" b="1" dirty="0">
                <a:solidFill>
                  <a:schemeClr val="tx2"/>
                </a:solidFill>
                <a:latin typeface="Times New Roman" panose="02020603050405020304" pitchFamily="18" charset="0"/>
                <a:cs typeface="Times New Roman" panose="02020603050405020304" pitchFamily="18" charset="0"/>
              </a:rPr>
              <a:t> Phan </a:t>
            </a:r>
            <a:r>
              <a:rPr lang="en-US" b="1" dirty="0" err="1">
                <a:solidFill>
                  <a:schemeClr val="tx2"/>
                </a:solidFill>
                <a:latin typeface="Times New Roman" panose="02020603050405020304" pitchFamily="18" charset="0"/>
                <a:cs typeface="Times New Roman" panose="02020603050405020304" pitchFamily="18" charset="0"/>
              </a:rPr>
              <a:t>Quang</a:t>
            </a:r>
            <a:r>
              <a:rPr lang="en-US" b="1" dirty="0">
                <a:solidFill>
                  <a:schemeClr val="tx2"/>
                </a:solidFill>
                <a:latin typeface="Times New Roman" panose="02020603050405020304" pitchFamily="18" charset="0"/>
                <a:cs typeface="Times New Roman" panose="02020603050405020304" pitchFamily="18" charset="0"/>
              </a:rPr>
              <a:t/>
            </a:r>
            <a:br>
              <a:rPr lang="en-US" b="1" dirty="0">
                <a:solidFill>
                  <a:schemeClr val="tx2"/>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1" y="528737"/>
            <a:ext cx="10199077" cy="3880773"/>
          </a:xfrm>
        </p:spPr>
        <p:txBody>
          <a:bodyPr>
            <a:noAutofit/>
          </a:bodyPr>
          <a:lstStyle/>
          <a:p>
            <a:pPr algn="just"/>
            <a:r>
              <a:rPr lang="vi-VN" sz="2800" dirty="0">
                <a:solidFill>
                  <a:schemeClr val="tx2"/>
                </a:solidFill>
                <a:latin typeface="Times New Roman" panose="02020603050405020304" pitchFamily="18" charset="0"/>
                <a:cs typeface="Times New Roman" panose="02020603050405020304" pitchFamily="18" charset="0"/>
              </a:rPr>
              <a:t>Tự là Quế Nam. Sinh năm Quý Dậu 1873. Người làng Phước Sơn Thượng, tổng Xuân Phú Trung, huyện Quế Sơn, phủ Thăng Bình; nay thuộc xã Quế Châu, huyện Quế Sơn. Là bạn đồng niên, đồng môn, đồng song, đồng khoa với TS Phạm Liệu: cùng học trường Đốc tại Quảng Nam, cùng đỗ cử nhân năm Giáp Ngọ 1894 tại trường thi Thừa Thiên, cùng đỗ đệ tam giáp đồng TS xuất thân năm Mậu Tuất 1898 rồi cùng lưu lại Huế luyện Pháp văn tại Tứ Dịch quán. Năm Tân Sửu 1901, được bổ làm tri huyện Lệ Thuỷ rồi tri huyện Bố Trạch ở Quảng Bình.</a:t>
            </a:r>
          </a:p>
          <a:p>
            <a:pPr algn="just"/>
            <a:r>
              <a:rPr lang="en-US" sz="2800" dirty="0">
                <a:solidFill>
                  <a:schemeClr val="tx2"/>
                </a:solidFill>
                <a:latin typeface="Times New Roman" panose="02020603050405020304" pitchFamily="18" charset="0"/>
                <a:cs typeface="Times New Roman" panose="02020603050405020304" pitchFamily="18" charset="0"/>
              </a:rPr>
              <a:t>	</a:t>
            </a:r>
            <a:r>
              <a:rPr lang="vi-VN" sz="2800" dirty="0">
                <a:solidFill>
                  <a:schemeClr val="tx2"/>
                </a:solidFill>
                <a:latin typeface="Times New Roman" panose="02020603050405020304" pitchFamily="18" charset="0"/>
                <a:cs typeface="Times New Roman" panose="02020603050405020304" pitchFamily="18" charset="0"/>
              </a:rPr>
              <a:t>Sau nhiều năm làm quan luân chuyển qua các địa phương duyên hải miền Trung, đến năm Bính Dần 1926 được điều về kinh đô làm thị lang rồi tham tri bộ Hình. Ấy là lúc Bảo Đại vừa lên ngôi. Năm Canh Ngọ 1930, về hưu. Năm Kỷ Mão 1939, mất tại quê nhà.</a:t>
            </a:r>
            <a:endParaRPr lang="en-US" sz="2800" dirty="0"/>
          </a:p>
        </p:txBody>
      </p:sp>
    </p:spTree>
    <p:extLst>
      <p:ext uri="{BB962C8B-B14F-4D97-AF65-F5344CB8AC3E}">
        <p14:creationId xmlns:p14="http://schemas.microsoft.com/office/powerpoint/2010/main" val="24950855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542" y="117242"/>
            <a:ext cx="11591778" cy="1550989"/>
          </a:xfrm>
        </p:spPr>
        <p:txBody>
          <a:bodyPr>
            <a:normAutofit fontScale="90000"/>
          </a:bodyPr>
          <a:lstStyle/>
          <a:p>
            <a:r>
              <a:rPr lang="en-US" dirty="0">
                <a:solidFill>
                  <a:schemeClr val="tx2"/>
                </a:solidFill>
                <a:latin typeface="Times New Roman" panose="02020603050405020304" pitchFamily="18" charset="0"/>
                <a:cs typeface="Times New Roman" panose="02020603050405020304" pitchFamily="18" charset="0"/>
              </a:rPr>
              <a:t>3.</a:t>
            </a:r>
            <a:r>
              <a:rPr lang="en-US" b="1" dirty="0">
                <a:solidFill>
                  <a:schemeClr val="tx2"/>
                </a:solidFill>
                <a:latin typeface="Times New Roman" panose="02020603050405020304" pitchFamily="18" charset="0"/>
                <a:cs typeface="Times New Roman" panose="02020603050405020304" pitchFamily="18" charset="0"/>
              </a:rPr>
              <a:t> </a:t>
            </a:r>
            <a:r>
              <a:rPr lang="vi-VN" b="1" dirty="0">
                <a:solidFill>
                  <a:schemeClr val="tx2"/>
                </a:solidFill>
                <a:latin typeface="Times New Roman" panose="02020603050405020304" pitchFamily="18" charset="0"/>
                <a:cs typeface="Times New Roman" panose="02020603050405020304" pitchFamily="18" charset="0"/>
              </a:rPr>
              <a:t>Tên của năm vị đỗ khoa thi được vinh danh Ngũ Phụ Tề </a:t>
            </a:r>
            <a:r>
              <a:rPr lang="vi-VN" b="1" dirty="0" smtClean="0">
                <a:solidFill>
                  <a:schemeClr val="tx2"/>
                </a:solidFill>
                <a:latin typeface="Times New Roman" panose="02020603050405020304" pitchFamily="18" charset="0"/>
                <a:cs typeface="Times New Roman" panose="02020603050405020304" pitchFamily="18" charset="0"/>
              </a:rPr>
              <a:t>Phi</a:t>
            </a:r>
            <a:r>
              <a:rPr lang="en-US" b="1" dirty="0" smtClean="0">
                <a:solidFill>
                  <a:schemeClr val="tx2"/>
                </a:solidFill>
                <a:latin typeface="Times New Roman" panose="02020603050405020304" pitchFamily="18" charset="0"/>
                <a:cs typeface="Times New Roman" panose="02020603050405020304" pitchFamily="18" charset="0"/>
              </a:rPr>
              <a:t/>
            </a:r>
            <a:br>
              <a:rPr lang="en-US" b="1" dirty="0" smtClean="0">
                <a:solidFill>
                  <a:schemeClr val="tx2"/>
                </a:solidFill>
                <a:latin typeface="Times New Roman" panose="02020603050405020304" pitchFamily="18" charset="0"/>
                <a:cs typeface="Times New Roman" panose="02020603050405020304" pitchFamily="18" charset="0"/>
              </a:rPr>
            </a:br>
            <a:r>
              <a:rPr lang="en-US" dirty="0">
                <a:solidFill>
                  <a:schemeClr val="tx2"/>
                </a:solidFill>
                <a:latin typeface="Times New Roman" panose="02020603050405020304" pitchFamily="18" charset="0"/>
                <a:cs typeface="Times New Roman" panose="02020603050405020304" pitchFamily="18" charset="0"/>
              </a:rPr>
              <a:t>3.1.</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Tiến</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sĩ</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Phạm</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Liệu</a:t>
            </a:r>
            <a:r>
              <a:rPr lang="en-US" b="1" dirty="0">
                <a:solidFill>
                  <a:schemeClr val="tx2"/>
                </a:solidFill>
                <a:latin typeface="Times New Roman" panose="02020603050405020304" pitchFamily="18" charset="0"/>
                <a:cs typeface="Times New Roman" panose="02020603050405020304" pitchFamily="18" charset="0"/>
              </a:rPr>
              <a:t/>
            </a:r>
            <a:br>
              <a:rPr lang="en-US" b="1" dirty="0">
                <a:solidFill>
                  <a:schemeClr val="tx2"/>
                </a:solidFill>
                <a:latin typeface="Times New Roman" panose="02020603050405020304" pitchFamily="18" charset="0"/>
                <a:cs typeface="Times New Roman" panose="02020603050405020304" pitchFamily="18" charset="0"/>
              </a:rPr>
            </a:br>
            <a:r>
              <a:rPr lang="en-US" b="1" dirty="0" smtClean="0">
                <a:solidFill>
                  <a:schemeClr val="tx2"/>
                </a:solidFill>
                <a:latin typeface="Times New Roman" panose="02020603050405020304" pitchFamily="18" charset="0"/>
                <a:cs typeface="Times New Roman" panose="02020603050405020304" pitchFamily="18" charset="0"/>
              </a:rPr>
              <a:t/>
            </a:r>
            <a:br>
              <a:rPr lang="en-US" b="1" dirty="0" smtClean="0">
                <a:solidFill>
                  <a:schemeClr val="tx2"/>
                </a:solidFill>
                <a:latin typeface="Times New Roman" panose="02020603050405020304" pitchFamily="18" charset="0"/>
                <a:cs typeface="Times New Roman" panose="02020603050405020304" pitchFamily="18" charset="0"/>
              </a:rPr>
            </a:br>
            <a:r>
              <a:rPr lang="vi-VN" b="1" dirty="0">
                <a:solidFill>
                  <a:schemeClr val="tx2"/>
                </a:solidFill>
                <a:latin typeface="Times New Roman" panose="02020603050405020304" pitchFamily="18" charset="0"/>
                <a:cs typeface="Times New Roman" panose="02020603050405020304" pitchFamily="18" charset="0"/>
              </a:rPr>
              <a:t/>
            </a:r>
            <a:br>
              <a:rPr lang="vi-VN" b="1" dirty="0">
                <a:solidFill>
                  <a:schemeClr val="tx2"/>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311575" y="1133646"/>
            <a:ext cx="9901569" cy="4436154"/>
          </a:xfrm>
        </p:spPr>
        <p:txBody>
          <a:bodyPr>
            <a:normAutofit fontScale="25000" lnSpcReduction="20000"/>
          </a:bodyPr>
          <a:lstStyle/>
          <a:p>
            <a:pPr algn="just"/>
            <a:r>
              <a:rPr lang="vi-VN" sz="9600" dirty="0">
                <a:solidFill>
                  <a:schemeClr val="tx2"/>
                </a:solidFill>
                <a:latin typeface="Times New Roman" panose="02020603050405020304" pitchFamily="18" charset="0"/>
                <a:cs typeface="Times New Roman" panose="02020603050405020304" pitchFamily="18" charset="0"/>
              </a:rPr>
              <a:t>Tự là Tăng Phố và Sư Giám. Sinh năm Quý Dậu 1873. Người làng Trừng Giang, tổng Hoà Đa Thượng, huyện Diên Phước, phủ Điện Bàn; nay thuộc xã Điện Trung, huyện Điện Bàn.</a:t>
            </a:r>
          </a:p>
          <a:p>
            <a:pPr algn="just"/>
            <a:r>
              <a:rPr lang="en-US" sz="9600" dirty="0">
                <a:solidFill>
                  <a:schemeClr val="tx2"/>
                </a:solidFill>
                <a:latin typeface="Times New Roman" panose="02020603050405020304" pitchFamily="18" charset="0"/>
                <a:cs typeface="Times New Roman" panose="02020603050405020304" pitchFamily="18" charset="0"/>
              </a:rPr>
              <a:t>	</a:t>
            </a:r>
            <a:r>
              <a:rPr lang="vi-VN" sz="9600" dirty="0">
                <a:solidFill>
                  <a:schemeClr val="tx2"/>
                </a:solidFill>
                <a:latin typeface="Times New Roman" panose="02020603050405020304" pitchFamily="18" charset="0"/>
                <a:cs typeface="Times New Roman" panose="02020603050405020304" pitchFamily="18" charset="0"/>
              </a:rPr>
              <a:t>Năm Giáp Ngọ 1894, thi đỗ cử nhân. Năm Mậu Tuất 1898, đỗ đệ tam giáp đồng TS xuất thân và lưu lại Huế học tiếng Pháp tại Tứ Dịch quán. Năm Tân Sửu 1901, được bổ làm tri huyện Đông Sơn rồi tri phủ Nga Sơn ở Thanh Hoá.</a:t>
            </a:r>
          </a:p>
          <a:p>
            <a:pPr algn="just"/>
            <a:r>
              <a:rPr lang="en-US" sz="9600" dirty="0">
                <a:solidFill>
                  <a:schemeClr val="tx2"/>
                </a:solidFill>
                <a:latin typeface="Times New Roman" panose="02020603050405020304" pitchFamily="18" charset="0"/>
                <a:cs typeface="Times New Roman" panose="02020603050405020304" pitchFamily="18" charset="0"/>
              </a:rPr>
              <a:t>	</a:t>
            </a:r>
            <a:r>
              <a:rPr lang="vi-VN" sz="9600" dirty="0">
                <a:solidFill>
                  <a:schemeClr val="tx2"/>
                </a:solidFill>
                <a:latin typeface="Times New Roman" panose="02020603050405020304" pitchFamily="18" charset="0"/>
                <a:cs typeface="Times New Roman" panose="02020603050405020304" pitchFamily="18" charset="0"/>
              </a:rPr>
              <a:t>Năm Ất Tị 1905, làm chủ sự bộ Hình rồi chủ sự Quốc sử quán ở kinh đô. Năm Mậu Thân 1908, niên hiệu Duy Tân thứ II, làm tri huyện Phù Cát ở Bình Định. Năm Nhâm Tý 1912, làm viên ngoại phụ chánh Cơ mật viện, hàm Quang lộc tự thiếu khanh. Khoa thi TS năm Quý Sửu 1913, làm quan duyệt quyển cùng với Nguyễn Thiện Hành – biện lý bộ Học.</a:t>
            </a:r>
          </a:p>
          <a:p>
            <a:pPr algn="just"/>
            <a:r>
              <a:rPr lang="en-US" sz="9600" dirty="0">
                <a:solidFill>
                  <a:schemeClr val="tx2"/>
                </a:solidFill>
                <a:latin typeface="Times New Roman" panose="02020603050405020304" pitchFamily="18" charset="0"/>
                <a:cs typeface="Times New Roman" panose="02020603050405020304" pitchFamily="18" charset="0"/>
              </a:rPr>
              <a:t>	</a:t>
            </a:r>
            <a:r>
              <a:rPr lang="vi-VN" sz="9600" dirty="0">
                <a:solidFill>
                  <a:schemeClr val="tx2"/>
                </a:solidFill>
                <a:latin typeface="Times New Roman" panose="02020603050405020304" pitchFamily="18" charset="0"/>
                <a:cs typeface="Times New Roman" panose="02020603050405020304" pitchFamily="18" charset="0"/>
              </a:rPr>
              <a:t>Hai năm sau, được thăng hàm Hồng lô tự khanh, làm phó chủ khảo trường thi Hương tại Nghệ An. Trải qua nhiều chức trọng quyền cao nơi triều chính, như tham tri bộ Công và tham tri bộ Lại, đến năm Kỷ Tị 1929 còn được bổ làm thượng thư bộ Binh.</a:t>
            </a:r>
          </a:p>
          <a:p>
            <a:pPr algn="just"/>
            <a:r>
              <a:rPr lang="en-US" sz="9600" dirty="0">
                <a:solidFill>
                  <a:schemeClr val="tx2"/>
                </a:solidFill>
                <a:latin typeface="Times New Roman" panose="02020603050405020304" pitchFamily="18" charset="0"/>
                <a:cs typeface="Times New Roman" panose="02020603050405020304" pitchFamily="18" charset="0"/>
              </a:rPr>
              <a:t>	</a:t>
            </a:r>
            <a:r>
              <a:rPr lang="vi-VN" sz="9600" dirty="0">
                <a:solidFill>
                  <a:schemeClr val="tx2"/>
                </a:solidFill>
                <a:latin typeface="Times New Roman" panose="02020603050405020304" pitchFamily="18" charset="0"/>
                <a:cs typeface="Times New Roman" panose="02020603050405020304" pitchFamily="18" charset="0"/>
              </a:rPr>
              <a:t>Phạm Liệu về hưu tại quê nhà và mất ngày 21-11-1936 </a:t>
            </a:r>
          </a:p>
          <a:p>
            <a:endParaRPr lang="en-US" dirty="0"/>
          </a:p>
        </p:txBody>
      </p:sp>
    </p:spTree>
    <p:extLst>
      <p:ext uri="{BB962C8B-B14F-4D97-AF65-F5344CB8AC3E}">
        <p14:creationId xmlns:p14="http://schemas.microsoft.com/office/powerpoint/2010/main" val="14581565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538" y="215704"/>
            <a:ext cx="8596668" cy="1320800"/>
          </a:xfrm>
        </p:spPr>
        <p:txBody>
          <a:bodyPr/>
          <a:lstStyle/>
          <a:p>
            <a:r>
              <a:rPr lang="en-US" dirty="0">
                <a:solidFill>
                  <a:schemeClr val="tx2"/>
                </a:solidFill>
                <a:latin typeface="Times New Roman" panose="02020603050405020304" pitchFamily="18" charset="0"/>
                <a:cs typeface="Times New Roman" panose="02020603050405020304" pitchFamily="18" charset="0"/>
              </a:rPr>
              <a:t>3.3.</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Tiến</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sĩ</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Phạm</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Tuấn</a:t>
            </a:r>
            <a:r>
              <a:rPr lang="en-US" b="1" dirty="0">
                <a:solidFill>
                  <a:schemeClr val="tx2"/>
                </a:solidFill>
                <a:latin typeface="Times New Roman" panose="02020603050405020304" pitchFamily="18" charset="0"/>
                <a:cs typeface="Times New Roman" panose="02020603050405020304" pitchFamily="18" charset="0"/>
              </a:rPr>
              <a:t/>
            </a:r>
            <a:br>
              <a:rPr lang="en-US" b="1" dirty="0">
                <a:solidFill>
                  <a:schemeClr val="tx2"/>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154745" y="1260257"/>
            <a:ext cx="9077055" cy="3880773"/>
          </a:xfrm>
        </p:spPr>
        <p:txBody>
          <a:bodyPr>
            <a:noAutofit/>
          </a:bodyPr>
          <a:lstStyle/>
          <a:p>
            <a:pPr algn="just"/>
            <a:r>
              <a:rPr lang="vi-VN" sz="2800" dirty="0">
                <a:solidFill>
                  <a:schemeClr val="tx2"/>
                </a:solidFill>
                <a:latin typeface="Times New Roman" panose="02020603050405020304" pitchFamily="18" charset="0"/>
                <a:cs typeface="Times New Roman" panose="02020603050405020304" pitchFamily="18" charset="0"/>
              </a:rPr>
              <a:t>Vốn tên Phạm Tấn, sau đổi thành Phạm Trọng Tuấn, rồi Phạm Tuấn. Tự là Hỷ Thần. Hiệu là Văn Luân. Sinh năm Nhâm Tý 1852. Người làng Xuân Đài, tổng Phú Khương Thượng, huyện Diên Phước, phủ Điện Bàn; nay thuộc xã Điện Quang, huyện Điện Bàn. Năm Mậu Dần 1878, niên hiệu Tự Đức XXXI, đỗ tú tài và năm kế tiếp đỗ cử nhân.</a:t>
            </a:r>
          </a:p>
          <a:p>
            <a:pPr algn="just"/>
            <a:r>
              <a:rPr lang="en-US" sz="2800" dirty="0">
                <a:solidFill>
                  <a:schemeClr val="tx2"/>
                </a:solidFill>
                <a:latin typeface="Times New Roman" panose="02020603050405020304" pitchFamily="18" charset="0"/>
                <a:cs typeface="Times New Roman" panose="02020603050405020304" pitchFamily="18" charset="0"/>
              </a:rPr>
              <a:t>	</a:t>
            </a:r>
            <a:r>
              <a:rPr lang="vi-VN" sz="2800" dirty="0">
                <a:solidFill>
                  <a:schemeClr val="tx2"/>
                </a:solidFill>
                <a:latin typeface="Times New Roman" panose="02020603050405020304" pitchFamily="18" charset="0"/>
                <a:cs typeface="Times New Roman" panose="02020603050405020304" pitchFamily="18" charset="0"/>
              </a:rPr>
              <a:t>Năm Kỷ Hợi 1899, Phạm Tuấn được bổ làm thừa biện bộ Lễ. Năm Nhâm Thân 1902, làm thị giảng học sĩ. Năm Mậu Thân 1908, làm đốc học Hà Tĩnh, hàm Quang lộc tự thiếu khanh. Năm Quý Sửu 1913, về hưu, được thăng hàm Hồng lô tự khanh. Năm Tân Tị 1917, tạ thế tại quê nhà.</a:t>
            </a:r>
          </a:p>
          <a:p>
            <a:endParaRPr lang="en-US" sz="2800" dirty="0"/>
          </a:p>
        </p:txBody>
      </p:sp>
    </p:spTree>
    <p:extLst>
      <p:ext uri="{BB962C8B-B14F-4D97-AF65-F5344CB8AC3E}">
        <p14:creationId xmlns:p14="http://schemas.microsoft.com/office/powerpoint/2010/main" val="4191008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6" descr="Đánh Giá Trường THPT Bắc Trà My – Quảng Nam Có Tốt Khô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8" descr="Đánh Giá Trường THPT Bắc Trà My – Quảng Nam Có Tốt Không?"/>
          <p:cNvSpPr>
            <a:spLocks noChangeAspect="1" noChangeArrowheads="1"/>
          </p:cNvSpPr>
          <p:nvPr/>
        </p:nvSpPr>
        <p:spPr bwMode="auto">
          <a:xfrm>
            <a:off x="307975" y="794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6" name="Picture 10" descr="hieu-con-ye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639" y="-1779639"/>
            <a:ext cx="13274395" cy="8844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1422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5808" y="117230"/>
            <a:ext cx="8596668" cy="1320800"/>
          </a:xfrm>
        </p:spPr>
        <p:txBody>
          <a:bodyPr/>
          <a:lstStyle/>
          <a:p>
            <a:r>
              <a:rPr lang="en-US" dirty="0">
                <a:solidFill>
                  <a:schemeClr val="tx2"/>
                </a:solidFill>
                <a:latin typeface="Times New Roman" panose="02020603050405020304" pitchFamily="18" charset="0"/>
                <a:cs typeface="Times New Roman" panose="02020603050405020304" pitchFamily="18" charset="0"/>
              </a:rPr>
              <a:t>3.4.</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Phó</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bảng</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Ngô</a:t>
            </a:r>
            <a:r>
              <a:rPr lang="en-US" b="1" dirty="0">
                <a:solidFill>
                  <a:schemeClr val="tx2"/>
                </a:solidFill>
                <a:latin typeface="Times New Roman" panose="02020603050405020304" pitchFamily="18" charset="0"/>
                <a:cs typeface="Times New Roman" panose="02020603050405020304" pitchFamily="18" charset="0"/>
              </a:rPr>
              <a:t> </a:t>
            </a:r>
            <a:r>
              <a:rPr lang="en-US" b="1" dirty="0" err="1">
                <a:solidFill>
                  <a:schemeClr val="tx2"/>
                </a:solidFill>
                <a:latin typeface="Times New Roman" panose="02020603050405020304" pitchFamily="18" charset="0"/>
                <a:cs typeface="Times New Roman" panose="02020603050405020304" pitchFamily="18" charset="0"/>
              </a:rPr>
              <a:t>Truân</a:t>
            </a:r>
            <a:r>
              <a:rPr lang="en-US" b="1" dirty="0">
                <a:solidFill>
                  <a:schemeClr val="tx2"/>
                </a:solidFill>
                <a:latin typeface="Times New Roman" panose="02020603050405020304" pitchFamily="18" charset="0"/>
                <a:cs typeface="Times New Roman" panose="02020603050405020304" pitchFamily="18" charset="0"/>
              </a:rPr>
              <a:t/>
            </a:r>
            <a:br>
              <a:rPr lang="en-US" b="1" dirty="0">
                <a:solidFill>
                  <a:schemeClr val="tx2"/>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1" y="655349"/>
            <a:ext cx="11662117" cy="3880773"/>
          </a:xfrm>
        </p:spPr>
        <p:txBody>
          <a:bodyPr>
            <a:noAutofit/>
          </a:bodyPr>
          <a:lstStyle/>
          <a:p>
            <a:pPr algn="just"/>
            <a:r>
              <a:rPr lang="vi-VN" sz="2800" dirty="0">
                <a:solidFill>
                  <a:schemeClr val="tx2"/>
                </a:solidFill>
                <a:latin typeface="Times New Roman" panose="02020603050405020304" pitchFamily="18" charset="0"/>
                <a:cs typeface="Times New Roman" panose="02020603050405020304" pitchFamily="18" charset="0"/>
              </a:rPr>
              <a:t>Còn gọi Ngô Chuân, Ngô Trân và Ngô Lý. Chào đời năm Quý Dậu 1873. Quê làng Mông Lãnh, tổng Phú Xuân, huyện Quế Sơn, phủ Thăng Bình. Do gia cảnh bần hàn, cha lại mất sớm, nên phải cùng thân mẫu qua ngụ cư làng Cẩm Sa, tổng Thanh Quýt, huyện Diên Phước, phủ Điện Bàn; nay thuộc xã Điện Nam, huyện Điện Bàn.</a:t>
            </a:r>
          </a:p>
          <a:p>
            <a:pPr algn="just"/>
            <a:r>
              <a:rPr lang="en-US" sz="2800" dirty="0">
                <a:solidFill>
                  <a:schemeClr val="tx2"/>
                </a:solidFill>
                <a:latin typeface="Times New Roman" panose="02020603050405020304" pitchFamily="18" charset="0"/>
                <a:cs typeface="Times New Roman" panose="02020603050405020304" pitchFamily="18" charset="0"/>
              </a:rPr>
              <a:t>	</a:t>
            </a:r>
            <a:r>
              <a:rPr lang="vi-VN" sz="2800" dirty="0">
                <a:solidFill>
                  <a:schemeClr val="tx2"/>
                </a:solidFill>
                <a:latin typeface="Times New Roman" panose="02020603050405020304" pitchFamily="18" charset="0"/>
                <a:cs typeface="Times New Roman" panose="02020603050405020304" pitchFamily="18" charset="0"/>
              </a:rPr>
              <a:t>Năm Giáp Ngọ 1894, đỗ cử nhân. Năm Mậu Tuất 1898, đỗ PB. Kế đó, được bổ làm tri huyện Thạch Hà ở Hà Tĩnh. Thế nhưng, chẳng may lâm trọng bệnh, Ngô Truân yểu tử lúc đương chức vào năm Kỷ Hợi 1899. Trong tập I </a:t>
            </a:r>
            <a:r>
              <a:rPr lang="vi-VN" sz="2800" i="1" dirty="0">
                <a:solidFill>
                  <a:schemeClr val="tx2"/>
                </a:solidFill>
                <a:latin typeface="Times New Roman" panose="02020603050405020304" pitchFamily="18" charset="0"/>
                <a:cs typeface="Times New Roman" panose="02020603050405020304" pitchFamily="18" charset="0"/>
              </a:rPr>
              <a:t>Những con chim phụng đất Quảng</a:t>
            </a:r>
            <a:r>
              <a:rPr lang="vi-VN" sz="2800" dirty="0">
                <a:solidFill>
                  <a:schemeClr val="tx2"/>
                </a:solidFill>
                <a:latin typeface="Times New Roman" panose="02020603050405020304" pitchFamily="18" charset="0"/>
                <a:cs typeface="Times New Roman" panose="02020603050405020304" pitchFamily="18" charset="0"/>
              </a:rPr>
              <a:t> (Hội Khuyến học Quảng Nam – Đà Nẵng ấn hành, 1992), nhà giáo ưu tú Huỳnh Trảng viết rằng Ngô Truân nguyên là học trò của hoàng giáp Phạm Như Xương (1844 – 1917) và Ngô Truân mất khi làm tri huyện Can Lộc ở Hà Tĩnh, được nha môn tẩm liệm tử tế, đoạn tức tốc đưa về làng Cẩm Sa để mai tang</a:t>
            </a:r>
            <a:r>
              <a:rPr lang="en-US" sz="2800" dirty="0">
                <a:solidFill>
                  <a:schemeClr val="tx2"/>
                </a:solidFill>
                <a:latin typeface="Times New Roman" panose="02020603050405020304" pitchFamily="18" charset="0"/>
                <a:cs typeface="Times New Roman" panose="02020603050405020304" pitchFamily="18" charset="0"/>
              </a:rPr>
              <a:t>.</a:t>
            </a:r>
            <a:endParaRPr lang="vi-VN" sz="2800" dirty="0">
              <a:solidFill>
                <a:schemeClr val="tx2"/>
              </a:solidFill>
              <a:latin typeface="Times New Roman" panose="02020603050405020304" pitchFamily="18" charset="0"/>
              <a:cs typeface="Times New Roman" panose="02020603050405020304" pitchFamily="18" charset="0"/>
            </a:endParaRPr>
          </a:p>
          <a:p>
            <a:endParaRPr lang="en-US" sz="2800" dirty="0"/>
          </a:p>
        </p:txBody>
      </p:sp>
    </p:spTree>
    <p:extLst>
      <p:ext uri="{BB962C8B-B14F-4D97-AF65-F5344CB8AC3E}">
        <p14:creationId xmlns:p14="http://schemas.microsoft.com/office/powerpoint/2010/main" val="36563739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latin typeface="Times New Roman" panose="02020603050405020304" pitchFamily="18" charset="0"/>
                <a:cs typeface="Times New Roman" panose="02020603050405020304" pitchFamily="18" charset="0"/>
              </a:rPr>
              <a:t>3.5.</a:t>
            </a:r>
            <a:r>
              <a:rPr lang="en-US" b="1" dirty="0">
                <a:solidFill>
                  <a:schemeClr val="tx2"/>
                </a:solidFill>
                <a:latin typeface="Times New Roman" panose="02020603050405020304" pitchFamily="18" charset="0"/>
                <a:cs typeface="Times New Roman" panose="02020603050405020304" pitchFamily="18" charset="0"/>
              </a:rPr>
              <a:t> </a:t>
            </a:r>
            <a:r>
              <a:rPr lang="vi-VN" b="1" dirty="0">
                <a:solidFill>
                  <a:schemeClr val="tx2"/>
                </a:solidFill>
                <a:latin typeface="Times New Roman" panose="02020603050405020304" pitchFamily="18" charset="0"/>
                <a:cs typeface="Times New Roman" panose="02020603050405020304" pitchFamily="18" charset="0"/>
              </a:rPr>
              <a:t>Phó bảng Dương Hiển Tiến</a:t>
            </a:r>
            <a:br>
              <a:rPr lang="vi-VN" b="1" dirty="0">
                <a:solidFill>
                  <a:schemeClr val="tx2"/>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p:txBody>
          <a:bodyPr>
            <a:normAutofit/>
          </a:bodyPr>
          <a:lstStyle/>
          <a:p>
            <a:pPr algn="just"/>
            <a:r>
              <a:rPr lang="vi-VN" sz="2800" dirty="0">
                <a:solidFill>
                  <a:schemeClr val="tx2"/>
                </a:solidFill>
                <a:latin typeface="Times New Roman" panose="02020603050405020304" pitchFamily="18" charset="0"/>
                <a:cs typeface="Times New Roman" panose="02020603050405020304" pitchFamily="18" charset="0"/>
              </a:rPr>
              <a:t>Sinh năm Bính Dần 1866. Người làng Cẩm Lậu (còn gọi Cẩm Lũ), tổng Thanh Quýt, huyện Diên Phước, phủ Điện Bàn; nay thuộc xã Điện Phong, huyện Điện Bàn.</a:t>
            </a:r>
          </a:p>
          <a:p>
            <a:pPr algn="just"/>
            <a:r>
              <a:rPr lang="en-US" sz="2800" dirty="0">
                <a:solidFill>
                  <a:schemeClr val="tx2"/>
                </a:solidFill>
                <a:latin typeface="Times New Roman" panose="02020603050405020304" pitchFamily="18" charset="0"/>
                <a:cs typeface="Times New Roman" panose="02020603050405020304" pitchFamily="18" charset="0"/>
              </a:rPr>
              <a:t>	</a:t>
            </a:r>
            <a:r>
              <a:rPr lang="vi-VN" sz="2800" dirty="0">
                <a:solidFill>
                  <a:schemeClr val="tx2"/>
                </a:solidFill>
                <a:latin typeface="Times New Roman" panose="02020603050405020304" pitchFamily="18" charset="0"/>
                <a:cs typeface="Times New Roman" panose="02020603050405020304" pitchFamily="18" charset="0"/>
              </a:rPr>
              <a:t>Năm Tân Mão 1891, đỗ cử nhân. Năm Mậu Tuất 1898, đỗ PB. Năm 1907, Dương Hiển Tiến lâm bệnh thương hàn và mất ở quê nhà.</a:t>
            </a:r>
          </a:p>
          <a:p>
            <a:endParaRPr lang="en-US" sz="2800" dirty="0"/>
          </a:p>
        </p:txBody>
      </p:sp>
    </p:spTree>
    <p:extLst>
      <p:ext uri="{BB962C8B-B14F-4D97-AF65-F5344CB8AC3E}">
        <p14:creationId xmlns:p14="http://schemas.microsoft.com/office/powerpoint/2010/main" val="24278253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WordArt 11"/>
          <p:cNvSpPr>
            <a:spLocks noChangeArrowheads="1" noChangeShapeType="1" noTextEdit="1"/>
          </p:cNvSpPr>
          <p:nvPr/>
        </p:nvSpPr>
        <p:spPr bwMode="auto">
          <a:xfrm>
            <a:off x="815415" y="1844824"/>
            <a:ext cx="10561172" cy="2269976"/>
          </a:xfrm>
          <a:prstGeom prst="rect">
            <a:avLst/>
          </a:prstGeom>
        </p:spPr>
        <p:txBody>
          <a:bodyPr wrap="none" fromWordArt="1">
            <a:prstTxWarp prst="textDoubleWave1">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b="1" kern="10" spc="50" smtClean="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Trò chơi ô chữ </a:t>
            </a:r>
            <a:endParaRPr lang="en-US" b="1" kern="10" spc="5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80149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19304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1" name="Rectangle 4"/>
          <p:cNvSpPr>
            <a:spLocks noChangeArrowheads="1"/>
          </p:cNvSpPr>
          <p:nvPr/>
        </p:nvSpPr>
        <p:spPr bwMode="auto">
          <a:xfrm>
            <a:off x="90424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2" name="Rectangle 5"/>
          <p:cNvSpPr>
            <a:spLocks noChangeArrowheads="1"/>
          </p:cNvSpPr>
          <p:nvPr/>
        </p:nvSpPr>
        <p:spPr bwMode="auto">
          <a:xfrm>
            <a:off x="83312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3" name="Rectangle 6"/>
          <p:cNvSpPr>
            <a:spLocks noChangeArrowheads="1"/>
          </p:cNvSpPr>
          <p:nvPr/>
        </p:nvSpPr>
        <p:spPr bwMode="auto">
          <a:xfrm>
            <a:off x="76200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4" name="Rectangle 7"/>
          <p:cNvSpPr>
            <a:spLocks noChangeArrowheads="1"/>
          </p:cNvSpPr>
          <p:nvPr/>
        </p:nvSpPr>
        <p:spPr bwMode="auto">
          <a:xfrm>
            <a:off x="69088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5" name="Rectangle 8"/>
          <p:cNvSpPr>
            <a:spLocks noChangeArrowheads="1"/>
          </p:cNvSpPr>
          <p:nvPr/>
        </p:nvSpPr>
        <p:spPr bwMode="auto">
          <a:xfrm>
            <a:off x="61976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6" name="Rectangle 9"/>
          <p:cNvSpPr>
            <a:spLocks noChangeArrowheads="1"/>
          </p:cNvSpPr>
          <p:nvPr/>
        </p:nvSpPr>
        <p:spPr bwMode="auto">
          <a:xfrm>
            <a:off x="54864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7" name="Rectangle 10"/>
          <p:cNvSpPr>
            <a:spLocks noChangeArrowheads="1"/>
          </p:cNvSpPr>
          <p:nvPr/>
        </p:nvSpPr>
        <p:spPr bwMode="auto">
          <a:xfrm>
            <a:off x="47752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8" name="Rectangle 11"/>
          <p:cNvSpPr>
            <a:spLocks noChangeArrowheads="1"/>
          </p:cNvSpPr>
          <p:nvPr/>
        </p:nvSpPr>
        <p:spPr bwMode="auto">
          <a:xfrm>
            <a:off x="40640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59" name="Rectangle 12"/>
          <p:cNvSpPr>
            <a:spLocks noChangeArrowheads="1"/>
          </p:cNvSpPr>
          <p:nvPr/>
        </p:nvSpPr>
        <p:spPr bwMode="auto">
          <a:xfrm>
            <a:off x="33528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0" name="Rectangle 13"/>
          <p:cNvSpPr>
            <a:spLocks noChangeArrowheads="1"/>
          </p:cNvSpPr>
          <p:nvPr/>
        </p:nvSpPr>
        <p:spPr bwMode="auto">
          <a:xfrm>
            <a:off x="2641600" y="5029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1" name="Rectangle 14"/>
          <p:cNvSpPr>
            <a:spLocks noChangeArrowheads="1"/>
          </p:cNvSpPr>
          <p:nvPr/>
        </p:nvSpPr>
        <p:spPr bwMode="auto">
          <a:xfrm>
            <a:off x="1930400" y="4495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2" name="Rectangle 15"/>
          <p:cNvSpPr>
            <a:spLocks noChangeArrowheads="1"/>
          </p:cNvSpPr>
          <p:nvPr/>
        </p:nvSpPr>
        <p:spPr bwMode="auto">
          <a:xfrm>
            <a:off x="4775200" y="4495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3" name="Rectangle 16"/>
          <p:cNvSpPr>
            <a:spLocks noChangeArrowheads="1"/>
          </p:cNvSpPr>
          <p:nvPr/>
        </p:nvSpPr>
        <p:spPr bwMode="auto">
          <a:xfrm>
            <a:off x="4064000" y="4495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4" name="Rectangle 17"/>
          <p:cNvSpPr>
            <a:spLocks noChangeArrowheads="1"/>
          </p:cNvSpPr>
          <p:nvPr/>
        </p:nvSpPr>
        <p:spPr bwMode="auto">
          <a:xfrm>
            <a:off x="3352800" y="4495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5" name="Rectangle 18"/>
          <p:cNvSpPr>
            <a:spLocks noChangeArrowheads="1"/>
          </p:cNvSpPr>
          <p:nvPr/>
        </p:nvSpPr>
        <p:spPr bwMode="auto">
          <a:xfrm>
            <a:off x="2641600" y="4495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6" name="Rectangle 19"/>
          <p:cNvSpPr>
            <a:spLocks noChangeArrowheads="1"/>
          </p:cNvSpPr>
          <p:nvPr/>
        </p:nvSpPr>
        <p:spPr bwMode="auto">
          <a:xfrm>
            <a:off x="19304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7" name="Rectangle 20"/>
          <p:cNvSpPr>
            <a:spLocks noChangeArrowheads="1"/>
          </p:cNvSpPr>
          <p:nvPr/>
        </p:nvSpPr>
        <p:spPr bwMode="auto">
          <a:xfrm>
            <a:off x="83312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8" name="Rectangle 21"/>
          <p:cNvSpPr>
            <a:spLocks noChangeArrowheads="1"/>
          </p:cNvSpPr>
          <p:nvPr/>
        </p:nvSpPr>
        <p:spPr bwMode="auto">
          <a:xfrm>
            <a:off x="76200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69" name="Rectangle 22"/>
          <p:cNvSpPr>
            <a:spLocks noChangeArrowheads="1"/>
          </p:cNvSpPr>
          <p:nvPr/>
        </p:nvSpPr>
        <p:spPr bwMode="auto">
          <a:xfrm>
            <a:off x="69088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0" name="Rectangle 23"/>
          <p:cNvSpPr>
            <a:spLocks noChangeArrowheads="1"/>
          </p:cNvSpPr>
          <p:nvPr/>
        </p:nvSpPr>
        <p:spPr bwMode="auto">
          <a:xfrm>
            <a:off x="61976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1" name="Rectangle 24"/>
          <p:cNvSpPr>
            <a:spLocks noChangeArrowheads="1"/>
          </p:cNvSpPr>
          <p:nvPr/>
        </p:nvSpPr>
        <p:spPr bwMode="auto">
          <a:xfrm>
            <a:off x="54864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2" name="Rectangle 25"/>
          <p:cNvSpPr>
            <a:spLocks noChangeArrowheads="1"/>
          </p:cNvSpPr>
          <p:nvPr/>
        </p:nvSpPr>
        <p:spPr bwMode="auto">
          <a:xfrm>
            <a:off x="47752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3" name="Rectangle 26"/>
          <p:cNvSpPr>
            <a:spLocks noChangeArrowheads="1"/>
          </p:cNvSpPr>
          <p:nvPr/>
        </p:nvSpPr>
        <p:spPr bwMode="auto">
          <a:xfrm>
            <a:off x="40640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4" name="Rectangle 27"/>
          <p:cNvSpPr>
            <a:spLocks noChangeArrowheads="1"/>
          </p:cNvSpPr>
          <p:nvPr/>
        </p:nvSpPr>
        <p:spPr bwMode="auto">
          <a:xfrm>
            <a:off x="33528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5" name="Rectangle 28"/>
          <p:cNvSpPr>
            <a:spLocks noChangeArrowheads="1"/>
          </p:cNvSpPr>
          <p:nvPr/>
        </p:nvSpPr>
        <p:spPr bwMode="auto">
          <a:xfrm>
            <a:off x="2641600" y="39624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6" name="Rectangle 29"/>
          <p:cNvSpPr>
            <a:spLocks noChangeArrowheads="1"/>
          </p:cNvSpPr>
          <p:nvPr/>
        </p:nvSpPr>
        <p:spPr bwMode="auto">
          <a:xfrm>
            <a:off x="1930400" y="34290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7" name="Rectangle 30"/>
          <p:cNvSpPr>
            <a:spLocks noChangeArrowheads="1"/>
          </p:cNvSpPr>
          <p:nvPr/>
        </p:nvSpPr>
        <p:spPr bwMode="auto">
          <a:xfrm>
            <a:off x="5486400" y="34290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8" name="Rectangle 31"/>
          <p:cNvSpPr>
            <a:spLocks noChangeArrowheads="1"/>
          </p:cNvSpPr>
          <p:nvPr/>
        </p:nvSpPr>
        <p:spPr bwMode="auto">
          <a:xfrm>
            <a:off x="4775200" y="34290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79" name="Rectangle 32"/>
          <p:cNvSpPr>
            <a:spLocks noChangeArrowheads="1"/>
          </p:cNvSpPr>
          <p:nvPr/>
        </p:nvSpPr>
        <p:spPr bwMode="auto">
          <a:xfrm>
            <a:off x="4064000" y="34290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0" name="Rectangle 33"/>
          <p:cNvSpPr>
            <a:spLocks noChangeArrowheads="1"/>
          </p:cNvSpPr>
          <p:nvPr/>
        </p:nvSpPr>
        <p:spPr bwMode="auto">
          <a:xfrm>
            <a:off x="3352800" y="34290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1" name="Rectangle 34"/>
          <p:cNvSpPr>
            <a:spLocks noChangeArrowheads="1"/>
          </p:cNvSpPr>
          <p:nvPr/>
        </p:nvSpPr>
        <p:spPr bwMode="auto">
          <a:xfrm>
            <a:off x="2641600" y="34290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2" name="Rectangle 35"/>
          <p:cNvSpPr>
            <a:spLocks noChangeArrowheads="1"/>
          </p:cNvSpPr>
          <p:nvPr/>
        </p:nvSpPr>
        <p:spPr bwMode="auto">
          <a:xfrm>
            <a:off x="1930400" y="28956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3" name="Rectangle 36"/>
          <p:cNvSpPr>
            <a:spLocks noChangeArrowheads="1"/>
          </p:cNvSpPr>
          <p:nvPr/>
        </p:nvSpPr>
        <p:spPr bwMode="auto">
          <a:xfrm>
            <a:off x="3352800" y="28956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4" name="Rectangle 37"/>
          <p:cNvSpPr>
            <a:spLocks noChangeArrowheads="1"/>
          </p:cNvSpPr>
          <p:nvPr/>
        </p:nvSpPr>
        <p:spPr bwMode="auto">
          <a:xfrm>
            <a:off x="2641600" y="28956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5" name="Rectangle 38"/>
          <p:cNvSpPr>
            <a:spLocks noChangeArrowheads="1"/>
          </p:cNvSpPr>
          <p:nvPr/>
        </p:nvSpPr>
        <p:spPr bwMode="auto">
          <a:xfrm>
            <a:off x="1930400" y="2362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6" name="Rectangle 39"/>
          <p:cNvSpPr>
            <a:spLocks noChangeArrowheads="1"/>
          </p:cNvSpPr>
          <p:nvPr/>
        </p:nvSpPr>
        <p:spPr bwMode="auto">
          <a:xfrm>
            <a:off x="4064000" y="2362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7" name="Rectangle 40"/>
          <p:cNvSpPr>
            <a:spLocks noChangeArrowheads="1"/>
          </p:cNvSpPr>
          <p:nvPr/>
        </p:nvSpPr>
        <p:spPr bwMode="auto">
          <a:xfrm>
            <a:off x="3352800" y="2362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8" name="Rectangle 41"/>
          <p:cNvSpPr>
            <a:spLocks noChangeArrowheads="1"/>
          </p:cNvSpPr>
          <p:nvPr/>
        </p:nvSpPr>
        <p:spPr bwMode="auto">
          <a:xfrm>
            <a:off x="2641600" y="23622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89" name="Rectangle 42"/>
          <p:cNvSpPr>
            <a:spLocks noChangeArrowheads="1"/>
          </p:cNvSpPr>
          <p:nvPr/>
        </p:nvSpPr>
        <p:spPr bwMode="auto">
          <a:xfrm>
            <a:off x="1930400" y="1828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90" name="Rectangle 43"/>
          <p:cNvSpPr>
            <a:spLocks noChangeArrowheads="1"/>
          </p:cNvSpPr>
          <p:nvPr/>
        </p:nvSpPr>
        <p:spPr bwMode="auto">
          <a:xfrm>
            <a:off x="3352800" y="1828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2091" name="Rectangle 44"/>
          <p:cNvSpPr>
            <a:spLocks noChangeArrowheads="1"/>
          </p:cNvSpPr>
          <p:nvPr/>
        </p:nvSpPr>
        <p:spPr bwMode="auto">
          <a:xfrm>
            <a:off x="2641600" y="1828800"/>
            <a:ext cx="711200" cy="533400"/>
          </a:xfrm>
          <a:prstGeom prst="rect">
            <a:avLst/>
          </a:prstGeom>
          <a:solidFill>
            <a:srgbClr val="FFFF99"/>
          </a:soli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46" name="AutoShape 45"/>
          <p:cNvSpPr>
            <a:spLocks noChangeArrowheads="1"/>
          </p:cNvSpPr>
          <p:nvPr/>
        </p:nvSpPr>
        <p:spPr bwMode="auto">
          <a:xfrm>
            <a:off x="882653" y="1793875"/>
            <a:ext cx="770467"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47" name="Oval 46"/>
          <p:cNvSpPr>
            <a:spLocks noChangeArrowheads="1"/>
          </p:cNvSpPr>
          <p:nvPr/>
        </p:nvSpPr>
        <p:spPr bwMode="auto">
          <a:xfrm>
            <a:off x="711209" y="1828800"/>
            <a:ext cx="599017"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1</a:t>
            </a:r>
          </a:p>
        </p:txBody>
      </p:sp>
      <p:sp>
        <p:nvSpPr>
          <p:cNvPr id="48" name="AutoShape 47"/>
          <p:cNvSpPr>
            <a:spLocks noChangeArrowheads="1"/>
          </p:cNvSpPr>
          <p:nvPr/>
        </p:nvSpPr>
        <p:spPr bwMode="auto">
          <a:xfrm>
            <a:off x="878417" y="2341563"/>
            <a:ext cx="770467"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49" name="Oval 48"/>
          <p:cNvSpPr>
            <a:spLocks noChangeArrowheads="1"/>
          </p:cNvSpPr>
          <p:nvPr/>
        </p:nvSpPr>
        <p:spPr bwMode="auto">
          <a:xfrm>
            <a:off x="664642" y="2357438"/>
            <a:ext cx="599017"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2</a:t>
            </a:r>
          </a:p>
        </p:txBody>
      </p:sp>
      <p:sp>
        <p:nvSpPr>
          <p:cNvPr id="50" name="AutoShape 49"/>
          <p:cNvSpPr>
            <a:spLocks noChangeArrowheads="1"/>
          </p:cNvSpPr>
          <p:nvPr/>
        </p:nvSpPr>
        <p:spPr bwMode="auto">
          <a:xfrm>
            <a:off x="912285" y="2924175"/>
            <a:ext cx="770467"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51" name="Oval 50"/>
          <p:cNvSpPr>
            <a:spLocks noChangeArrowheads="1"/>
          </p:cNvSpPr>
          <p:nvPr/>
        </p:nvSpPr>
        <p:spPr bwMode="auto">
          <a:xfrm>
            <a:off x="692151" y="2911475"/>
            <a:ext cx="599016"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3</a:t>
            </a:r>
          </a:p>
        </p:txBody>
      </p:sp>
      <p:sp>
        <p:nvSpPr>
          <p:cNvPr id="52" name="AutoShape 51"/>
          <p:cNvSpPr>
            <a:spLocks noChangeArrowheads="1"/>
          </p:cNvSpPr>
          <p:nvPr/>
        </p:nvSpPr>
        <p:spPr bwMode="auto">
          <a:xfrm>
            <a:off x="924985" y="3429000"/>
            <a:ext cx="770467"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53" name="Oval 52"/>
          <p:cNvSpPr>
            <a:spLocks noChangeArrowheads="1"/>
          </p:cNvSpPr>
          <p:nvPr/>
        </p:nvSpPr>
        <p:spPr bwMode="auto">
          <a:xfrm>
            <a:off x="711209" y="3444875"/>
            <a:ext cx="599017"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4</a:t>
            </a:r>
          </a:p>
        </p:txBody>
      </p:sp>
      <p:sp>
        <p:nvSpPr>
          <p:cNvPr id="54" name="AutoShape 53"/>
          <p:cNvSpPr>
            <a:spLocks noChangeArrowheads="1"/>
          </p:cNvSpPr>
          <p:nvPr/>
        </p:nvSpPr>
        <p:spPr bwMode="auto">
          <a:xfrm>
            <a:off x="952501" y="3941763"/>
            <a:ext cx="770467"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55" name="Oval 54"/>
          <p:cNvSpPr>
            <a:spLocks noChangeArrowheads="1"/>
          </p:cNvSpPr>
          <p:nvPr/>
        </p:nvSpPr>
        <p:spPr bwMode="auto">
          <a:xfrm>
            <a:off x="738717" y="3957638"/>
            <a:ext cx="599016"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5</a:t>
            </a:r>
          </a:p>
        </p:txBody>
      </p:sp>
      <p:sp>
        <p:nvSpPr>
          <p:cNvPr id="56" name="AutoShape 55"/>
          <p:cNvSpPr>
            <a:spLocks noChangeArrowheads="1"/>
          </p:cNvSpPr>
          <p:nvPr/>
        </p:nvSpPr>
        <p:spPr bwMode="auto">
          <a:xfrm>
            <a:off x="944033" y="4475163"/>
            <a:ext cx="770467"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57" name="Oval 56"/>
          <p:cNvSpPr>
            <a:spLocks noChangeArrowheads="1"/>
          </p:cNvSpPr>
          <p:nvPr/>
        </p:nvSpPr>
        <p:spPr bwMode="auto">
          <a:xfrm>
            <a:off x="730251" y="4491038"/>
            <a:ext cx="599016"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6</a:t>
            </a:r>
          </a:p>
        </p:txBody>
      </p:sp>
      <p:sp>
        <p:nvSpPr>
          <p:cNvPr id="58" name="AutoShape 57"/>
          <p:cNvSpPr>
            <a:spLocks noChangeArrowheads="1"/>
          </p:cNvSpPr>
          <p:nvPr/>
        </p:nvSpPr>
        <p:spPr bwMode="auto">
          <a:xfrm>
            <a:off x="952501" y="5000625"/>
            <a:ext cx="770467"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solidFill>
                <a:prstClr val="black"/>
              </a:solidFill>
              <a:latin typeface="Times New Roman" pitchFamily="18" charset="0"/>
              <a:cs typeface="Times New Roman" pitchFamily="18" charset="0"/>
            </a:endParaRPr>
          </a:p>
        </p:txBody>
      </p:sp>
      <p:sp>
        <p:nvSpPr>
          <p:cNvPr id="59" name="Oval 58"/>
          <p:cNvSpPr>
            <a:spLocks noChangeArrowheads="1"/>
          </p:cNvSpPr>
          <p:nvPr/>
        </p:nvSpPr>
        <p:spPr bwMode="auto">
          <a:xfrm>
            <a:off x="738717" y="5016500"/>
            <a:ext cx="599016"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7</a:t>
            </a:r>
          </a:p>
        </p:txBody>
      </p:sp>
      <p:grpSp>
        <p:nvGrpSpPr>
          <p:cNvPr id="2" name="Group 59"/>
          <p:cNvGrpSpPr>
            <a:grpSpLocks/>
          </p:cNvGrpSpPr>
          <p:nvPr/>
        </p:nvGrpSpPr>
        <p:grpSpPr bwMode="auto">
          <a:xfrm>
            <a:off x="6197600" y="260350"/>
            <a:ext cx="5994400" cy="2971800"/>
            <a:chOff x="2640" y="192"/>
            <a:chExt cx="2832" cy="1872"/>
          </a:xfrm>
        </p:grpSpPr>
        <p:sp>
          <p:nvSpPr>
            <p:cNvPr id="2180" name="AutoShape 60"/>
            <p:cNvSpPr>
              <a:spLocks noChangeArrowheads="1"/>
            </p:cNvSpPr>
            <p:nvPr/>
          </p:nvSpPr>
          <p:spPr bwMode="auto">
            <a:xfrm>
              <a:off x="2640" y="192"/>
              <a:ext cx="2832" cy="1872"/>
            </a:xfrm>
            <a:prstGeom prst="cloudCallout">
              <a:avLst>
                <a:gd name="adj1" fmla="val -61370"/>
                <a:gd name="adj2" fmla="val 47278"/>
              </a:avLst>
            </a:prstGeom>
            <a:gradFill rotWithShape="1">
              <a:gsLst>
                <a:gs pos="0">
                  <a:schemeClr val="accent2"/>
                </a:gs>
                <a:gs pos="100000">
                  <a:srgbClr val="FFFF99"/>
                </a:gs>
              </a:gsLst>
              <a:path path="rect">
                <a:fillToRect r="100000" b="100000"/>
              </a:path>
            </a:gradFill>
            <a:ln w="9525">
              <a:solidFill>
                <a:schemeClr val="tx1"/>
              </a:solidFill>
              <a:round/>
              <a:headEnd/>
              <a:tailEnd/>
            </a:ln>
          </p:spPr>
          <p:txBody>
            <a:bodyPr/>
            <a:lstStyle/>
            <a:p>
              <a:pPr algn="ctr"/>
              <a:endParaRPr lang="vi-VN">
                <a:solidFill>
                  <a:prstClr val="black"/>
                </a:solidFill>
                <a:latin typeface="Times New Roman" pitchFamily="18" charset="0"/>
                <a:cs typeface="Times New Roman" pitchFamily="18" charset="0"/>
              </a:endParaRPr>
            </a:p>
          </p:txBody>
        </p:sp>
        <p:sp>
          <p:nvSpPr>
            <p:cNvPr id="2181" name="Text Box 61"/>
            <p:cNvSpPr txBox="1">
              <a:spLocks noChangeArrowheads="1"/>
            </p:cNvSpPr>
            <p:nvPr/>
          </p:nvSpPr>
          <p:spPr bwMode="auto">
            <a:xfrm>
              <a:off x="2658" y="316"/>
              <a:ext cx="2649" cy="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i="1">
                  <a:solidFill>
                    <a:srgbClr val="FF0000"/>
                  </a:solidFill>
                  <a:latin typeface="Times New Roman" pitchFamily="18" charset="0"/>
                  <a:cs typeface="Times New Roman" pitchFamily="18" charset="0"/>
                </a:rPr>
                <a:t>     Điền từ còn thiếu vào chỗ …trong bài hát   Thương lắm thầy cô ơi</a:t>
              </a:r>
            </a:p>
            <a:p>
              <a:pPr algn="ctr" eaLnBrk="1" hangingPunct="1"/>
              <a:r>
                <a:rPr lang="en-US" sz="3200" i="1">
                  <a:solidFill>
                    <a:srgbClr val="FF0000"/>
                  </a:solidFill>
                  <a:latin typeface="Times New Roman" pitchFamily="18" charset="0"/>
                  <a:cs typeface="Times New Roman" pitchFamily="18" charset="0"/>
                </a:rPr>
                <a:t>“Xinh tươi như …..  điểm mười”</a:t>
              </a:r>
            </a:p>
          </p:txBody>
        </p:sp>
      </p:grpSp>
      <p:grpSp>
        <p:nvGrpSpPr>
          <p:cNvPr id="3" name="Group 62"/>
          <p:cNvGrpSpPr>
            <a:grpSpLocks/>
          </p:cNvGrpSpPr>
          <p:nvPr/>
        </p:nvGrpSpPr>
        <p:grpSpPr bwMode="auto">
          <a:xfrm>
            <a:off x="1968500" y="1844675"/>
            <a:ext cx="2133600" cy="539750"/>
            <a:chOff x="912" y="1152"/>
            <a:chExt cx="1008" cy="340"/>
          </a:xfrm>
        </p:grpSpPr>
        <p:sp>
          <p:nvSpPr>
            <p:cNvPr id="2177" name="Rectangle 63"/>
            <p:cNvSpPr>
              <a:spLocks noChangeArrowheads="1"/>
            </p:cNvSpPr>
            <p:nvPr/>
          </p:nvSpPr>
          <p:spPr bwMode="auto">
            <a:xfrm>
              <a:off x="912" y="115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4F81BD">
                      <a:lumMod val="75000"/>
                    </a:srgbClr>
                  </a:solidFill>
                  <a:latin typeface="Times New Roman" pitchFamily="18" charset="0"/>
                  <a:cs typeface="Times New Roman" pitchFamily="18" charset="0"/>
                </a:rPr>
                <a:t>H</a:t>
              </a:r>
            </a:p>
          </p:txBody>
        </p:sp>
        <p:sp>
          <p:nvSpPr>
            <p:cNvPr id="2178" name="Rectangle 64"/>
            <p:cNvSpPr>
              <a:spLocks noChangeArrowheads="1"/>
            </p:cNvSpPr>
            <p:nvPr/>
          </p:nvSpPr>
          <p:spPr bwMode="auto">
            <a:xfrm>
              <a:off x="1584" y="115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4F81BD">
                      <a:lumMod val="75000"/>
                    </a:srgbClr>
                  </a:solidFill>
                  <a:latin typeface="Times New Roman" pitchFamily="18" charset="0"/>
                  <a:cs typeface="Times New Roman" pitchFamily="18" charset="0"/>
                </a:rPr>
                <a:t>A</a:t>
              </a:r>
            </a:p>
          </p:txBody>
        </p:sp>
        <p:sp>
          <p:nvSpPr>
            <p:cNvPr id="2179" name="Rectangle 65"/>
            <p:cNvSpPr>
              <a:spLocks noChangeArrowheads="1"/>
            </p:cNvSpPr>
            <p:nvPr/>
          </p:nvSpPr>
          <p:spPr bwMode="auto">
            <a:xfrm>
              <a:off x="1248" y="115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O</a:t>
              </a:r>
            </a:p>
          </p:txBody>
        </p:sp>
      </p:grpSp>
      <p:grpSp>
        <p:nvGrpSpPr>
          <p:cNvPr id="4" name="Group 66"/>
          <p:cNvGrpSpPr>
            <a:grpSpLocks/>
          </p:cNvGrpSpPr>
          <p:nvPr/>
        </p:nvGrpSpPr>
        <p:grpSpPr bwMode="auto">
          <a:xfrm>
            <a:off x="5384800" y="228600"/>
            <a:ext cx="6908800" cy="3124200"/>
            <a:chOff x="2496" y="192"/>
            <a:chExt cx="3264" cy="1968"/>
          </a:xfrm>
        </p:grpSpPr>
        <p:sp>
          <p:nvSpPr>
            <p:cNvPr id="2175" name="AutoShape 67"/>
            <p:cNvSpPr>
              <a:spLocks noChangeArrowheads="1"/>
            </p:cNvSpPr>
            <p:nvPr/>
          </p:nvSpPr>
          <p:spPr bwMode="auto">
            <a:xfrm>
              <a:off x="2496" y="192"/>
              <a:ext cx="3264" cy="1968"/>
            </a:xfrm>
            <a:prstGeom prst="cloudCallout">
              <a:avLst>
                <a:gd name="adj1" fmla="val -53463"/>
                <a:gd name="adj2" fmla="val 42176"/>
              </a:avLst>
            </a:prstGeom>
            <a:gradFill rotWithShape="1">
              <a:gsLst>
                <a:gs pos="0">
                  <a:srgbClr val="0000FF"/>
                </a:gs>
                <a:gs pos="50000">
                  <a:srgbClr val="CCECFF"/>
                </a:gs>
                <a:gs pos="100000">
                  <a:srgbClr val="0000FF"/>
                </a:gs>
              </a:gsLst>
              <a:lin ang="2700000" scaled="1"/>
            </a:gradFill>
            <a:ln w="9525">
              <a:solidFill>
                <a:schemeClr val="tx1"/>
              </a:solidFill>
              <a:round/>
              <a:headEnd/>
              <a:tailEnd/>
            </a:ln>
          </p:spPr>
          <p:txBody>
            <a:bodyPr/>
            <a:lstStyle/>
            <a:p>
              <a:pPr algn="ctr"/>
              <a:endParaRPr lang="vi-VN">
                <a:solidFill>
                  <a:prstClr val="black"/>
                </a:solidFill>
                <a:latin typeface="Times New Roman" pitchFamily="18" charset="0"/>
                <a:cs typeface="Times New Roman" pitchFamily="18" charset="0"/>
              </a:endParaRPr>
            </a:p>
          </p:txBody>
        </p:sp>
        <p:sp>
          <p:nvSpPr>
            <p:cNvPr id="2176" name="Text Box 68"/>
            <p:cNvSpPr txBox="1">
              <a:spLocks noChangeArrowheads="1"/>
            </p:cNvSpPr>
            <p:nvPr/>
          </p:nvSpPr>
          <p:spPr bwMode="auto">
            <a:xfrm>
              <a:off x="2826" y="643"/>
              <a:ext cx="2742"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i="1">
                  <a:solidFill>
                    <a:srgbClr val="FF0000"/>
                  </a:solidFill>
                  <a:latin typeface="Times New Roman" pitchFamily="18" charset="0"/>
                  <a:cs typeface="Times New Roman" pitchFamily="18" charset="0"/>
                </a:rPr>
                <a:t>Hoàn thành câu tục ngữ</a:t>
              </a:r>
            </a:p>
            <a:p>
              <a:pPr eaLnBrk="1" hangingPunct="1"/>
              <a:r>
                <a:rPr lang="en-US" sz="3200" i="1">
                  <a:solidFill>
                    <a:srgbClr val="FF0000"/>
                  </a:solidFill>
                  <a:latin typeface="Times New Roman" pitchFamily="18" charset="0"/>
                  <a:cs typeface="Times New Roman" pitchFamily="18" charset="0"/>
                </a:rPr>
                <a:t>“ Đi một ngày đàng,    </a:t>
              </a:r>
            </a:p>
            <a:p>
              <a:pPr eaLnBrk="1" hangingPunct="1"/>
              <a:r>
                <a:rPr lang="en-US" sz="3200" i="1">
                  <a:solidFill>
                    <a:srgbClr val="FF0000"/>
                  </a:solidFill>
                  <a:latin typeface="Times New Roman" pitchFamily="18" charset="0"/>
                  <a:cs typeface="Times New Roman" pitchFamily="18" charset="0"/>
                </a:rPr>
                <a:t>    học một ….. khôn”</a:t>
              </a:r>
            </a:p>
          </p:txBody>
        </p:sp>
      </p:grpSp>
      <p:grpSp>
        <p:nvGrpSpPr>
          <p:cNvPr id="5" name="Group 69"/>
          <p:cNvGrpSpPr>
            <a:grpSpLocks/>
          </p:cNvGrpSpPr>
          <p:nvPr/>
        </p:nvGrpSpPr>
        <p:grpSpPr bwMode="auto">
          <a:xfrm>
            <a:off x="1968500" y="2349500"/>
            <a:ext cx="2844800" cy="533400"/>
            <a:chOff x="912" y="1488"/>
            <a:chExt cx="1344" cy="336"/>
          </a:xfrm>
        </p:grpSpPr>
        <p:sp>
          <p:nvSpPr>
            <p:cNvPr id="2171" name="Rectangle 70"/>
            <p:cNvSpPr>
              <a:spLocks noChangeArrowheads="1"/>
            </p:cNvSpPr>
            <p:nvPr/>
          </p:nvSpPr>
          <p:spPr bwMode="auto">
            <a:xfrm>
              <a:off x="912"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S</a:t>
              </a:r>
            </a:p>
          </p:txBody>
        </p:sp>
        <p:sp>
          <p:nvSpPr>
            <p:cNvPr id="2172" name="Rectangle 71"/>
            <p:cNvSpPr>
              <a:spLocks noChangeArrowheads="1"/>
            </p:cNvSpPr>
            <p:nvPr/>
          </p:nvSpPr>
          <p:spPr bwMode="auto">
            <a:xfrm>
              <a:off x="1248"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i="1">
                  <a:solidFill>
                    <a:srgbClr val="FF0000"/>
                  </a:solidFill>
                  <a:latin typeface="Times New Roman" pitchFamily="18" charset="0"/>
                  <a:cs typeface="Times New Roman" pitchFamily="18" charset="0"/>
                </a:rPr>
                <a:t>À</a:t>
              </a:r>
            </a:p>
          </p:txBody>
        </p:sp>
        <p:sp>
          <p:nvSpPr>
            <p:cNvPr id="2173" name="Rectangle 72"/>
            <p:cNvSpPr>
              <a:spLocks noChangeArrowheads="1"/>
            </p:cNvSpPr>
            <p:nvPr/>
          </p:nvSpPr>
          <p:spPr bwMode="auto">
            <a:xfrm>
              <a:off x="1584"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74" name="Rectangle 73"/>
            <p:cNvSpPr>
              <a:spLocks noChangeArrowheads="1"/>
            </p:cNvSpPr>
            <p:nvPr/>
          </p:nvSpPr>
          <p:spPr bwMode="auto">
            <a:xfrm>
              <a:off x="1920"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G</a:t>
              </a:r>
            </a:p>
          </p:txBody>
        </p:sp>
      </p:grpSp>
      <p:grpSp>
        <p:nvGrpSpPr>
          <p:cNvPr id="6" name="Group 74"/>
          <p:cNvGrpSpPr>
            <a:grpSpLocks/>
          </p:cNvGrpSpPr>
          <p:nvPr/>
        </p:nvGrpSpPr>
        <p:grpSpPr bwMode="auto">
          <a:xfrm>
            <a:off x="5384800" y="457200"/>
            <a:ext cx="6908800" cy="2743200"/>
            <a:chOff x="3216" y="-3293"/>
            <a:chExt cx="3264" cy="1968"/>
          </a:xfrm>
        </p:grpSpPr>
        <p:sp>
          <p:nvSpPr>
            <p:cNvPr id="2169" name="AutoShape 75"/>
            <p:cNvSpPr>
              <a:spLocks noChangeArrowheads="1"/>
            </p:cNvSpPr>
            <p:nvPr/>
          </p:nvSpPr>
          <p:spPr bwMode="auto">
            <a:xfrm>
              <a:off x="3216" y="-3293"/>
              <a:ext cx="3264" cy="1968"/>
            </a:xfrm>
            <a:prstGeom prst="cloudCallout">
              <a:avLst>
                <a:gd name="adj1" fmla="val -53463"/>
                <a:gd name="adj2" fmla="val 42176"/>
              </a:avLst>
            </a:prstGeom>
            <a:gradFill rotWithShape="1">
              <a:gsLst>
                <a:gs pos="0">
                  <a:srgbClr val="0000FF"/>
                </a:gs>
                <a:gs pos="50000">
                  <a:srgbClr val="CCECFF"/>
                </a:gs>
                <a:gs pos="100000">
                  <a:srgbClr val="0000FF"/>
                </a:gs>
              </a:gsLst>
              <a:lin ang="2700000" scaled="1"/>
            </a:gradFill>
            <a:ln w="9525">
              <a:solidFill>
                <a:schemeClr val="tx1"/>
              </a:solidFill>
              <a:round/>
              <a:headEnd/>
              <a:tailEnd/>
            </a:ln>
          </p:spPr>
          <p:txBody>
            <a:bodyPr/>
            <a:lstStyle/>
            <a:p>
              <a:pPr algn="ctr"/>
              <a:endParaRPr lang="vi-VN">
                <a:solidFill>
                  <a:prstClr val="black"/>
                </a:solidFill>
                <a:latin typeface="Times New Roman" pitchFamily="18" charset="0"/>
                <a:cs typeface="Times New Roman" pitchFamily="18" charset="0"/>
              </a:endParaRPr>
            </a:p>
          </p:txBody>
        </p:sp>
        <p:sp>
          <p:nvSpPr>
            <p:cNvPr id="2170" name="Text Box 76"/>
            <p:cNvSpPr txBox="1">
              <a:spLocks noChangeArrowheads="1"/>
            </p:cNvSpPr>
            <p:nvPr/>
          </p:nvSpPr>
          <p:spPr bwMode="auto">
            <a:xfrm>
              <a:off x="3576" y="-2834"/>
              <a:ext cx="2676" cy="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i="1">
                  <a:solidFill>
                    <a:srgbClr val="FF0000"/>
                  </a:solidFill>
                  <a:latin typeface="Times New Roman" pitchFamily="18" charset="0"/>
                  <a:cs typeface="Times New Roman" pitchFamily="18" charset="0"/>
                </a:rPr>
                <a:t>Hoàn thành câu tục ngữ</a:t>
              </a:r>
            </a:p>
            <a:p>
              <a:pPr eaLnBrk="1" hangingPunct="1"/>
              <a:r>
                <a:rPr lang="en-US" sz="3200" i="1">
                  <a:solidFill>
                    <a:srgbClr val="FF0000"/>
                  </a:solidFill>
                  <a:latin typeface="Times New Roman" pitchFamily="18" charset="0"/>
                  <a:cs typeface="Times New Roman" pitchFamily="18" charset="0"/>
                </a:rPr>
                <a:t>“ Nhất tự vi sư, </a:t>
              </a:r>
            </a:p>
            <a:p>
              <a:pPr eaLnBrk="1" hangingPunct="1"/>
              <a:r>
                <a:rPr lang="en-US" sz="3200" i="1">
                  <a:solidFill>
                    <a:srgbClr val="FF0000"/>
                  </a:solidFill>
                  <a:latin typeface="Times New Roman" pitchFamily="18" charset="0"/>
                  <a:cs typeface="Times New Roman" pitchFamily="18" charset="0"/>
                </a:rPr>
                <a:t>    …...tự vi sư”</a:t>
              </a:r>
            </a:p>
          </p:txBody>
        </p:sp>
      </p:grpSp>
      <p:grpSp>
        <p:nvGrpSpPr>
          <p:cNvPr id="7" name="Group 77"/>
          <p:cNvGrpSpPr>
            <a:grpSpLocks/>
          </p:cNvGrpSpPr>
          <p:nvPr/>
        </p:nvGrpSpPr>
        <p:grpSpPr bwMode="auto">
          <a:xfrm>
            <a:off x="1968500" y="2924175"/>
            <a:ext cx="2133600" cy="533400"/>
            <a:chOff x="912" y="1824"/>
            <a:chExt cx="1008" cy="336"/>
          </a:xfrm>
        </p:grpSpPr>
        <p:sp>
          <p:nvSpPr>
            <p:cNvPr id="2166" name="Rectangle 78"/>
            <p:cNvSpPr>
              <a:spLocks noChangeArrowheads="1"/>
            </p:cNvSpPr>
            <p:nvPr/>
          </p:nvSpPr>
          <p:spPr bwMode="auto">
            <a:xfrm>
              <a:off x="1584" y="1824"/>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67" name="Rectangle 79"/>
            <p:cNvSpPr>
              <a:spLocks noChangeArrowheads="1"/>
            </p:cNvSpPr>
            <p:nvPr/>
          </p:nvSpPr>
          <p:spPr bwMode="auto">
            <a:xfrm>
              <a:off x="912" y="1824"/>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B</a:t>
              </a:r>
            </a:p>
          </p:txBody>
        </p:sp>
        <p:sp>
          <p:nvSpPr>
            <p:cNvPr id="2168" name="Rectangle 80"/>
            <p:cNvSpPr>
              <a:spLocks noChangeArrowheads="1"/>
            </p:cNvSpPr>
            <p:nvPr/>
          </p:nvSpPr>
          <p:spPr bwMode="auto">
            <a:xfrm>
              <a:off x="1248" y="1824"/>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i="1">
                  <a:solidFill>
                    <a:srgbClr val="FF0000"/>
                  </a:solidFill>
                  <a:latin typeface="Times New Roman" pitchFamily="18" charset="0"/>
                  <a:cs typeface="Times New Roman" pitchFamily="18" charset="0"/>
                </a:rPr>
                <a:t>Á</a:t>
              </a:r>
            </a:p>
          </p:txBody>
        </p:sp>
      </p:grpSp>
      <p:grpSp>
        <p:nvGrpSpPr>
          <p:cNvPr id="8" name="Group 81"/>
          <p:cNvGrpSpPr>
            <a:grpSpLocks/>
          </p:cNvGrpSpPr>
          <p:nvPr/>
        </p:nvGrpSpPr>
        <p:grpSpPr bwMode="auto">
          <a:xfrm>
            <a:off x="5486400" y="457200"/>
            <a:ext cx="7315200" cy="2514600"/>
            <a:chOff x="2112" y="240"/>
            <a:chExt cx="3456" cy="1584"/>
          </a:xfrm>
        </p:grpSpPr>
        <p:sp>
          <p:nvSpPr>
            <p:cNvPr id="2164" name="AutoShape 82"/>
            <p:cNvSpPr>
              <a:spLocks noChangeArrowheads="1"/>
            </p:cNvSpPr>
            <p:nvPr/>
          </p:nvSpPr>
          <p:spPr bwMode="auto">
            <a:xfrm>
              <a:off x="2112" y="240"/>
              <a:ext cx="3456" cy="1584"/>
            </a:xfrm>
            <a:prstGeom prst="cloudCallout">
              <a:avLst>
                <a:gd name="adj1" fmla="val -45602"/>
                <a:gd name="adj2" fmla="val 59722"/>
              </a:avLst>
            </a:prstGeom>
            <a:gradFill rotWithShape="1">
              <a:gsLst>
                <a:gs pos="0">
                  <a:srgbClr val="FFFF99"/>
                </a:gs>
                <a:gs pos="100000">
                  <a:schemeClr val="accent2"/>
                </a:gs>
              </a:gsLst>
              <a:lin ang="18900000" scaled="1"/>
            </a:gradFill>
            <a:ln w="9525">
              <a:solidFill>
                <a:schemeClr val="tx1"/>
              </a:solidFill>
              <a:round/>
              <a:headEnd/>
              <a:tailEnd/>
            </a:ln>
          </p:spPr>
          <p:txBody>
            <a:bodyPr/>
            <a:lstStyle/>
            <a:p>
              <a:pPr algn="ctr"/>
              <a:endParaRPr lang="vi-VN">
                <a:solidFill>
                  <a:prstClr val="black"/>
                </a:solidFill>
                <a:latin typeface="Times New Roman" pitchFamily="18" charset="0"/>
                <a:cs typeface="Times New Roman" pitchFamily="18" charset="0"/>
              </a:endParaRPr>
            </a:p>
          </p:txBody>
        </p:sp>
        <p:sp>
          <p:nvSpPr>
            <p:cNvPr id="2165" name="Text Box 83"/>
            <p:cNvSpPr txBox="1">
              <a:spLocks noChangeArrowheads="1"/>
            </p:cNvSpPr>
            <p:nvPr/>
          </p:nvSpPr>
          <p:spPr bwMode="auto">
            <a:xfrm>
              <a:off x="2950" y="580"/>
              <a:ext cx="2506" cy="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i="1">
                  <a:solidFill>
                    <a:srgbClr val="FF0000"/>
                  </a:solidFill>
                  <a:latin typeface="Times New Roman" pitchFamily="18" charset="0"/>
                  <a:cs typeface="Times New Roman" pitchFamily="18" charset="0"/>
                </a:rPr>
                <a:t>Tên loài hoa gắn liền với tuổi học trò?</a:t>
              </a:r>
            </a:p>
          </p:txBody>
        </p:sp>
      </p:grpSp>
      <p:grpSp>
        <p:nvGrpSpPr>
          <p:cNvPr id="9" name="Group 84"/>
          <p:cNvGrpSpPr>
            <a:grpSpLocks/>
          </p:cNvGrpSpPr>
          <p:nvPr/>
        </p:nvGrpSpPr>
        <p:grpSpPr bwMode="auto">
          <a:xfrm>
            <a:off x="1930400" y="3429000"/>
            <a:ext cx="4267200" cy="533400"/>
            <a:chOff x="912" y="2160"/>
            <a:chExt cx="2016" cy="336"/>
          </a:xfrm>
        </p:grpSpPr>
        <p:sp>
          <p:nvSpPr>
            <p:cNvPr id="2158" name="Rectangle 85"/>
            <p:cNvSpPr>
              <a:spLocks noChangeArrowheads="1"/>
            </p:cNvSpPr>
            <p:nvPr/>
          </p:nvSpPr>
          <p:spPr bwMode="auto">
            <a:xfrm>
              <a:off x="912"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P</a:t>
              </a:r>
            </a:p>
          </p:txBody>
        </p:sp>
        <p:sp>
          <p:nvSpPr>
            <p:cNvPr id="2159" name="Rectangle 86"/>
            <p:cNvSpPr>
              <a:spLocks noChangeArrowheads="1"/>
            </p:cNvSpPr>
            <p:nvPr/>
          </p:nvSpPr>
          <p:spPr bwMode="auto">
            <a:xfrm>
              <a:off x="2592"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G</a:t>
              </a:r>
            </a:p>
          </p:txBody>
        </p:sp>
        <p:sp>
          <p:nvSpPr>
            <p:cNvPr id="2160" name="Rectangle 87"/>
            <p:cNvSpPr>
              <a:spLocks noChangeArrowheads="1"/>
            </p:cNvSpPr>
            <p:nvPr/>
          </p:nvSpPr>
          <p:spPr bwMode="auto">
            <a:xfrm>
              <a:off x="2265"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N</a:t>
              </a:r>
            </a:p>
          </p:txBody>
        </p:sp>
        <p:sp>
          <p:nvSpPr>
            <p:cNvPr id="2161" name="Rectangle 88"/>
            <p:cNvSpPr>
              <a:spLocks noChangeArrowheads="1"/>
            </p:cNvSpPr>
            <p:nvPr/>
          </p:nvSpPr>
          <p:spPr bwMode="auto">
            <a:xfrm>
              <a:off x="1920"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Ợ</a:t>
              </a:r>
            </a:p>
          </p:txBody>
        </p:sp>
        <p:sp>
          <p:nvSpPr>
            <p:cNvPr id="2162" name="Rectangle 89"/>
            <p:cNvSpPr>
              <a:spLocks noChangeArrowheads="1"/>
            </p:cNvSpPr>
            <p:nvPr/>
          </p:nvSpPr>
          <p:spPr bwMode="auto">
            <a:xfrm>
              <a:off x="1584"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Ư</a:t>
              </a:r>
            </a:p>
          </p:txBody>
        </p:sp>
        <p:sp>
          <p:nvSpPr>
            <p:cNvPr id="2163" name="Rectangle 90"/>
            <p:cNvSpPr>
              <a:spLocks noChangeArrowheads="1"/>
            </p:cNvSpPr>
            <p:nvPr/>
          </p:nvSpPr>
          <p:spPr bwMode="auto">
            <a:xfrm>
              <a:off x="1248"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4F81BD">
                      <a:lumMod val="75000"/>
                    </a:srgbClr>
                  </a:solidFill>
                  <a:latin typeface="Times New Roman" pitchFamily="18" charset="0"/>
                  <a:cs typeface="Times New Roman" pitchFamily="18" charset="0"/>
                </a:rPr>
                <a:t>H</a:t>
              </a:r>
            </a:p>
          </p:txBody>
        </p:sp>
      </p:grpSp>
      <p:grpSp>
        <p:nvGrpSpPr>
          <p:cNvPr id="10" name="Group 91"/>
          <p:cNvGrpSpPr>
            <a:grpSpLocks/>
          </p:cNvGrpSpPr>
          <p:nvPr/>
        </p:nvGrpSpPr>
        <p:grpSpPr bwMode="auto">
          <a:xfrm>
            <a:off x="5283200" y="381000"/>
            <a:ext cx="7213600" cy="3048000"/>
            <a:chOff x="2352" y="84"/>
            <a:chExt cx="3408" cy="1920"/>
          </a:xfrm>
        </p:grpSpPr>
        <p:sp>
          <p:nvSpPr>
            <p:cNvPr id="2156" name="AutoShape 92"/>
            <p:cNvSpPr>
              <a:spLocks noChangeArrowheads="1"/>
            </p:cNvSpPr>
            <p:nvPr/>
          </p:nvSpPr>
          <p:spPr bwMode="auto">
            <a:xfrm>
              <a:off x="2352" y="84"/>
              <a:ext cx="3408" cy="1920"/>
            </a:xfrm>
            <a:prstGeom prst="cloudCallout">
              <a:avLst>
                <a:gd name="adj1" fmla="val -23472"/>
                <a:gd name="adj2" fmla="val 62343"/>
              </a:avLst>
            </a:prstGeom>
            <a:gradFill rotWithShape="1">
              <a:gsLst>
                <a:gs pos="0">
                  <a:srgbClr val="FF99FF"/>
                </a:gs>
                <a:gs pos="100000">
                  <a:srgbClr val="FFCCFF"/>
                </a:gs>
              </a:gsLst>
              <a:lin ang="2700000" scaled="1"/>
            </a:gradFill>
            <a:ln w="9525">
              <a:solidFill>
                <a:srgbClr val="660033"/>
              </a:solidFill>
              <a:round/>
              <a:headEnd/>
              <a:tailEnd/>
            </a:ln>
          </p:spPr>
          <p:txBody>
            <a:bodyPr/>
            <a:lstStyle/>
            <a:p>
              <a:pPr algn="ctr"/>
              <a:endParaRPr lang="vi-VN">
                <a:solidFill>
                  <a:prstClr val="black"/>
                </a:solidFill>
                <a:latin typeface="Times New Roman" pitchFamily="18" charset="0"/>
                <a:cs typeface="Times New Roman" pitchFamily="18" charset="0"/>
              </a:endParaRPr>
            </a:p>
          </p:txBody>
        </p:sp>
        <p:sp>
          <p:nvSpPr>
            <p:cNvPr id="2157" name="Text Box 93"/>
            <p:cNvSpPr txBox="1">
              <a:spLocks noChangeArrowheads="1"/>
            </p:cNvSpPr>
            <p:nvPr/>
          </p:nvSpPr>
          <p:spPr bwMode="auto">
            <a:xfrm>
              <a:off x="2592" y="576"/>
              <a:ext cx="3062"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600" i="1">
                  <a:solidFill>
                    <a:srgbClr val="FF0000"/>
                  </a:solidFill>
                  <a:latin typeface="Times New Roman" pitchFamily="18" charset="0"/>
                  <a:cs typeface="Times New Roman" pitchFamily="18" charset="0"/>
                </a:rPr>
                <a:t>Trường đại học đầu tiên ở nước ta có tên là gì?</a:t>
              </a:r>
            </a:p>
          </p:txBody>
        </p:sp>
      </p:grpSp>
      <p:grpSp>
        <p:nvGrpSpPr>
          <p:cNvPr id="11" name="Group 94"/>
          <p:cNvGrpSpPr>
            <a:grpSpLocks/>
          </p:cNvGrpSpPr>
          <p:nvPr/>
        </p:nvGrpSpPr>
        <p:grpSpPr bwMode="auto">
          <a:xfrm>
            <a:off x="1968500" y="3933825"/>
            <a:ext cx="7112000" cy="533400"/>
            <a:chOff x="912" y="2496"/>
            <a:chExt cx="3360" cy="336"/>
          </a:xfrm>
        </p:grpSpPr>
        <p:sp>
          <p:nvSpPr>
            <p:cNvPr id="2146" name="Rectangle 95"/>
            <p:cNvSpPr>
              <a:spLocks noChangeArrowheads="1"/>
            </p:cNvSpPr>
            <p:nvPr/>
          </p:nvSpPr>
          <p:spPr bwMode="auto">
            <a:xfrm>
              <a:off x="3936"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M</a:t>
              </a:r>
            </a:p>
          </p:txBody>
        </p:sp>
        <p:sp>
          <p:nvSpPr>
            <p:cNvPr id="2147" name="Rectangle 96"/>
            <p:cNvSpPr>
              <a:spLocks noChangeArrowheads="1"/>
            </p:cNvSpPr>
            <p:nvPr/>
          </p:nvSpPr>
          <p:spPr bwMode="auto">
            <a:xfrm>
              <a:off x="3264"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I</a:t>
              </a:r>
            </a:p>
          </p:txBody>
        </p:sp>
        <p:sp>
          <p:nvSpPr>
            <p:cNvPr id="2148" name="Rectangle 97"/>
            <p:cNvSpPr>
              <a:spLocks noChangeArrowheads="1"/>
            </p:cNvSpPr>
            <p:nvPr/>
          </p:nvSpPr>
          <p:spPr bwMode="auto">
            <a:xfrm>
              <a:off x="2928"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G</a:t>
              </a:r>
            </a:p>
          </p:txBody>
        </p:sp>
        <p:sp>
          <p:nvSpPr>
            <p:cNvPr id="2149" name="Rectangle 98"/>
            <p:cNvSpPr>
              <a:spLocks noChangeArrowheads="1"/>
            </p:cNvSpPr>
            <p:nvPr/>
          </p:nvSpPr>
          <p:spPr bwMode="auto">
            <a:xfrm>
              <a:off x="2592"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Ử</a:t>
              </a:r>
            </a:p>
          </p:txBody>
        </p:sp>
        <p:sp>
          <p:nvSpPr>
            <p:cNvPr id="2150" name="Rectangle 99"/>
            <p:cNvSpPr>
              <a:spLocks noChangeArrowheads="1"/>
            </p:cNvSpPr>
            <p:nvPr/>
          </p:nvSpPr>
          <p:spPr bwMode="auto">
            <a:xfrm>
              <a:off x="2256"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T</a:t>
              </a:r>
            </a:p>
          </p:txBody>
        </p:sp>
        <p:sp>
          <p:nvSpPr>
            <p:cNvPr id="2151" name="Rectangle 100"/>
            <p:cNvSpPr>
              <a:spLocks noChangeArrowheads="1"/>
            </p:cNvSpPr>
            <p:nvPr/>
          </p:nvSpPr>
          <p:spPr bwMode="auto">
            <a:xfrm>
              <a:off x="1920"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C</a:t>
              </a:r>
            </a:p>
          </p:txBody>
        </p:sp>
        <p:sp>
          <p:nvSpPr>
            <p:cNvPr id="2152" name="Rectangle 101"/>
            <p:cNvSpPr>
              <a:spLocks noChangeArrowheads="1"/>
            </p:cNvSpPr>
            <p:nvPr/>
          </p:nvSpPr>
          <p:spPr bwMode="auto">
            <a:xfrm>
              <a:off x="1584"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Ố</a:t>
              </a:r>
            </a:p>
          </p:txBody>
        </p:sp>
        <p:sp>
          <p:nvSpPr>
            <p:cNvPr id="2153" name="Rectangle 102"/>
            <p:cNvSpPr>
              <a:spLocks noChangeArrowheads="1"/>
            </p:cNvSpPr>
            <p:nvPr/>
          </p:nvSpPr>
          <p:spPr bwMode="auto">
            <a:xfrm>
              <a:off x="1248"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U</a:t>
              </a:r>
            </a:p>
          </p:txBody>
        </p:sp>
        <p:sp>
          <p:nvSpPr>
            <p:cNvPr id="2154" name="Rectangle 103"/>
            <p:cNvSpPr>
              <a:spLocks noChangeArrowheads="1"/>
            </p:cNvSpPr>
            <p:nvPr/>
          </p:nvSpPr>
          <p:spPr bwMode="auto">
            <a:xfrm>
              <a:off x="912"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Q</a:t>
              </a:r>
            </a:p>
          </p:txBody>
        </p:sp>
        <p:sp>
          <p:nvSpPr>
            <p:cNvPr id="2155" name="Rectangle 104"/>
            <p:cNvSpPr>
              <a:spLocks noChangeArrowheads="1"/>
            </p:cNvSpPr>
            <p:nvPr/>
          </p:nvSpPr>
          <p:spPr bwMode="auto">
            <a:xfrm>
              <a:off x="3600"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Á</a:t>
              </a:r>
            </a:p>
          </p:txBody>
        </p:sp>
      </p:grpSp>
      <p:grpSp>
        <p:nvGrpSpPr>
          <p:cNvPr id="12" name="Group 105"/>
          <p:cNvGrpSpPr>
            <a:grpSpLocks/>
          </p:cNvGrpSpPr>
          <p:nvPr/>
        </p:nvGrpSpPr>
        <p:grpSpPr bwMode="auto">
          <a:xfrm>
            <a:off x="5283200" y="488950"/>
            <a:ext cx="7213600" cy="2362200"/>
            <a:chOff x="2475" y="525"/>
            <a:chExt cx="3408" cy="1488"/>
          </a:xfrm>
        </p:grpSpPr>
        <p:sp>
          <p:nvSpPr>
            <p:cNvPr id="107" name="AutoShape 106"/>
            <p:cNvSpPr>
              <a:spLocks noChangeArrowheads="1"/>
            </p:cNvSpPr>
            <p:nvPr/>
          </p:nvSpPr>
          <p:spPr bwMode="auto">
            <a:xfrm>
              <a:off x="2475" y="525"/>
              <a:ext cx="3408" cy="1488"/>
            </a:xfrm>
            <a:prstGeom prst="cloudCallout">
              <a:avLst>
                <a:gd name="adj1" fmla="val 15935"/>
                <a:gd name="adj2" fmla="val 121171"/>
              </a:avLst>
            </a:prstGeom>
            <a:gradFill rotWithShape="1">
              <a:gsLst>
                <a:gs pos="0">
                  <a:schemeClr val="accent2"/>
                </a:gs>
                <a:gs pos="50000">
                  <a:srgbClr val="FFFF99"/>
                </a:gs>
                <a:gs pos="100000">
                  <a:schemeClr val="accent2"/>
                </a:gs>
              </a:gsLst>
              <a:lin ang="2700000" scaled="1"/>
            </a:gradFill>
            <a:ln w="9525">
              <a:solidFill>
                <a:schemeClr val="tx1"/>
              </a:solidFill>
              <a:round/>
              <a:headEnd/>
              <a:tailEnd/>
            </a:ln>
            <a:effectLst/>
          </p:spPr>
          <p:txBody>
            <a:bodyPr/>
            <a:lstStyle/>
            <a:p>
              <a:pPr algn="ctr">
                <a:defRPr/>
              </a:pPr>
              <a:endParaRPr lang="en-US">
                <a:solidFill>
                  <a:prstClr val="black"/>
                </a:solidFill>
                <a:latin typeface="Times New Roman" pitchFamily="18" charset="0"/>
                <a:cs typeface="Times New Roman" pitchFamily="18" charset="0"/>
              </a:endParaRPr>
            </a:p>
          </p:txBody>
        </p:sp>
        <p:sp>
          <p:nvSpPr>
            <p:cNvPr id="2145" name="Text Box 107"/>
            <p:cNvSpPr txBox="1">
              <a:spLocks noChangeArrowheads="1"/>
            </p:cNvSpPr>
            <p:nvPr/>
          </p:nvSpPr>
          <p:spPr bwMode="auto">
            <a:xfrm>
              <a:off x="2880" y="697"/>
              <a:ext cx="2763"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i="1">
                  <a:solidFill>
                    <a:srgbClr val="FF0000"/>
                  </a:solidFill>
                  <a:latin typeface="Times New Roman" pitchFamily="18" charset="0"/>
                  <a:cs typeface="Times New Roman" pitchFamily="18" charset="0"/>
                </a:rPr>
                <a:t>Ai là tác giả câu nói</a:t>
              </a:r>
            </a:p>
            <a:p>
              <a:pPr algn="ctr" eaLnBrk="1" hangingPunct="1"/>
              <a:r>
                <a:rPr lang="en-US" sz="3200" i="1">
                  <a:solidFill>
                    <a:srgbClr val="660033"/>
                  </a:solidFill>
                  <a:latin typeface="Times New Roman" pitchFamily="18" charset="0"/>
                  <a:cs typeface="Times New Roman" pitchFamily="18" charset="0"/>
                </a:rPr>
                <a:t>“ </a:t>
              </a:r>
              <a:r>
                <a:rPr lang="en-US" sz="3200" i="1">
                  <a:solidFill>
                    <a:srgbClr val="FF0000"/>
                  </a:solidFill>
                  <a:latin typeface="Times New Roman" pitchFamily="18" charset="0"/>
                  <a:cs typeface="Times New Roman" pitchFamily="18" charset="0"/>
                </a:rPr>
                <a:t>Học, Học nữa, Học mãi”</a:t>
              </a:r>
            </a:p>
            <a:p>
              <a:pPr algn="ctr" eaLnBrk="1" hangingPunct="1"/>
              <a:endParaRPr lang="en-US" sz="3200" i="1">
                <a:solidFill>
                  <a:srgbClr val="660033"/>
                </a:solidFill>
                <a:latin typeface="Times New Roman" pitchFamily="18" charset="0"/>
                <a:cs typeface="Times New Roman" pitchFamily="18" charset="0"/>
              </a:endParaRPr>
            </a:p>
          </p:txBody>
        </p:sp>
      </p:grpSp>
      <p:grpSp>
        <p:nvGrpSpPr>
          <p:cNvPr id="13" name="Group 108"/>
          <p:cNvGrpSpPr>
            <a:grpSpLocks/>
          </p:cNvGrpSpPr>
          <p:nvPr/>
        </p:nvGrpSpPr>
        <p:grpSpPr bwMode="auto">
          <a:xfrm>
            <a:off x="1930400" y="4495800"/>
            <a:ext cx="3556000" cy="533400"/>
            <a:chOff x="912" y="2832"/>
            <a:chExt cx="1680" cy="336"/>
          </a:xfrm>
        </p:grpSpPr>
        <p:sp>
          <p:nvSpPr>
            <p:cNvPr id="2139" name="Rectangle 111"/>
            <p:cNvSpPr>
              <a:spLocks noChangeArrowheads="1"/>
            </p:cNvSpPr>
            <p:nvPr/>
          </p:nvSpPr>
          <p:spPr bwMode="auto">
            <a:xfrm>
              <a:off x="2256"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4F81BD">
                      <a:lumMod val="75000"/>
                    </a:srgbClr>
                  </a:solidFill>
                  <a:latin typeface="Times New Roman" pitchFamily="18" charset="0"/>
                  <a:cs typeface="Times New Roman" pitchFamily="18" charset="0"/>
                </a:rPr>
                <a:t>N</a:t>
              </a:r>
            </a:p>
          </p:txBody>
        </p:sp>
        <p:sp>
          <p:nvSpPr>
            <p:cNvPr id="2140" name="Rectangle 112"/>
            <p:cNvSpPr>
              <a:spLocks noChangeArrowheads="1"/>
            </p:cNvSpPr>
            <p:nvPr/>
          </p:nvSpPr>
          <p:spPr bwMode="auto">
            <a:xfrm>
              <a:off x="1920"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I</a:t>
              </a:r>
            </a:p>
          </p:txBody>
        </p:sp>
        <p:sp>
          <p:nvSpPr>
            <p:cNvPr id="2141" name="Rectangle 113"/>
            <p:cNvSpPr>
              <a:spLocks noChangeArrowheads="1"/>
            </p:cNvSpPr>
            <p:nvPr/>
          </p:nvSpPr>
          <p:spPr bwMode="auto">
            <a:xfrm>
              <a:off x="1584"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42" name="Rectangle 114"/>
            <p:cNvSpPr>
              <a:spLocks noChangeArrowheads="1"/>
            </p:cNvSpPr>
            <p:nvPr/>
          </p:nvSpPr>
          <p:spPr bwMode="auto">
            <a:xfrm>
              <a:off x="1248"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Ê</a:t>
              </a:r>
            </a:p>
          </p:txBody>
        </p:sp>
        <p:sp>
          <p:nvSpPr>
            <p:cNvPr id="2143" name="Rectangle 115"/>
            <p:cNvSpPr>
              <a:spLocks noChangeArrowheads="1"/>
            </p:cNvSpPr>
            <p:nvPr/>
          </p:nvSpPr>
          <p:spPr bwMode="auto">
            <a:xfrm>
              <a:off x="912"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L</a:t>
              </a:r>
            </a:p>
          </p:txBody>
        </p:sp>
      </p:grpSp>
      <p:grpSp>
        <p:nvGrpSpPr>
          <p:cNvPr id="14" name="Group 116"/>
          <p:cNvGrpSpPr>
            <a:grpSpLocks/>
          </p:cNvGrpSpPr>
          <p:nvPr/>
        </p:nvGrpSpPr>
        <p:grpSpPr bwMode="auto">
          <a:xfrm>
            <a:off x="5450417" y="304800"/>
            <a:ext cx="7010400" cy="3124200"/>
            <a:chOff x="3636" y="-261"/>
            <a:chExt cx="3312" cy="1728"/>
          </a:xfrm>
        </p:grpSpPr>
        <p:sp>
          <p:nvSpPr>
            <p:cNvPr id="2137" name="AutoShape 117"/>
            <p:cNvSpPr>
              <a:spLocks noChangeArrowheads="1"/>
            </p:cNvSpPr>
            <p:nvPr/>
          </p:nvSpPr>
          <p:spPr bwMode="auto">
            <a:xfrm>
              <a:off x="3636" y="-261"/>
              <a:ext cx="3312" cy="1728"/>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algn="ctr"/>
              <a:endParaRPr lang="vi-VN">
                <a:solidFill>
                  <a:prstClr val="black"/>
                </a:solidFill>
                <a:latin typeface="Times New Roman" pitchFamily="18" charset="0"/>
                <a:cs typeface="Times New Roman" pitchFamily="18" charset="0"/>
              </a:endParaRPr>
            </a:p>
          </p:txBody>
        </p:sp>
        <p:sp>
          <p:nvSpPr>
            <p:cNvPr id="2138" name="Text Box 118"/>
            <p:cNvSpPr txBox="1">
              <a:spLocks noChangeArrowheads="1"/>
            </p:cNvSpPr>
            <p:nvPr/>
          </p:nvSpPr>
          <p:spPr bwMode="auto">
            <a:xfrm>
              <a:off x="3961" y="67"/>
              <a:ext cx="2602" cy="1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i="1">
                  <a:solidFill>
                    <a:srgbClr val="FF0000"/>
                  </a:solidFill>
                  <a:latin typeface="Times New Roman" pitchFamily="18" charset="0"/>
                  <a:cs typeface="Times New Roman" pitchFamily="18" charset="0"/>
                </a:rPr>
                <a:t>“Nghề dạy học là nghề cao quý nhất trong những nghề cao quý”.</a:t>
              </a:r>
            </a:p>
            <a:p>
              <a:pPr algn="ctr" eaLnBrk="1" hangingPunct="1"/>
              <a:r>
                <a:rPr lang="en-US" sz="3200" i="1">
                  <a:solidFill>
                    <a:srgbClr val="FF0000"/>
                  </a:solidFill>
                  <a:latin typeface="Times New Roman" pitchFamily="18" charset="0"/>
                  <a:cs typeface="Times New Roman" pitchFamily="18" charset="0"/>
                </a:rPr>
                <a:t>Câu nói đó của ai?</a:t>
              </a:r>
            </a:p>
          </p:txBody>
        </p:sp>
      </p:grpSp>
      <p:grpSp>
        <p:nvGrpSpPr>
          <p:cNvPr id="15" name="Group 119"/>
          <p:cNvGrpSpPr>
            <a:grpSpLocks/>
          </p:cNvGrpSpPr>
          <p:nvPr/>
        </p:nvGrpSpPr>
        <p:grpSpPr bwMode="auto">
          <a:xfrm>
            <a:off x="1930400" y="5029200"/>
            <a:ext cx="7823200" cy="533400"/>
            <a:chOff x="912" y="3168"/>
            <a:chExt cx="3696" cy="336"/>
          </a:xfrm>
        </p:grpSpPr>
        <p:sp>
          <p:nvSpPr>
            <p:cNvPr id="2126" name="Rectangle 120"/>
            <p:cNvSpPr>
              <a:spLocks noChangeArrowheads="1"/>
            </p:cNvSpPr>
            <p:nvPr/>
          </p:nvSpPr>
          <p:spPr bwMode="auto">
            <a:xfrm>
              <a:off x="4272"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G</a:t>
              </a:r>
            </a:p>
          </p:txBody>
        </p:sp>
        <p:sp>
          <p:nvSpPr>
            <p:cNvPr id="2127" name="Rectangle 121"/>
            <p:cNvSpPr>
              <a:spLocks noChangeArrowheads="1"/>
            </p:cNvSpPr>
            <p:nvPr/>
          </p:nvSpPr>
          <p:spPr bwMode="auto">
            <a:xfrm>
              <a:off x="3936"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28" name="Rectangle 122"/>
            <p:cNvSpPr>
              <a:spLocks noChangeArrowheads="1"/>
            </p:cNvSpPr>
            <p:nvPr/>
          </p:nvSpPr>
          <p:spPr bwMode="auto">
            <a:xfrm>
              <a:off x="3600"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Ồ</a:t>
              </a:r>
            </a:p>
          </p:txBody>
        </p:sp>
        <p:sp>
          <p:nvSpPr>
            <p:cNvPr id="2129" name="Rectangle 123"/>
            <p:cNvSpPr>
              <a:spLocks noChangeArrowheads="1"/>
            </p:cNvSpPr>
            <p:nvPr/>
          </p:nvSpPr>
          <p:spPr bwMode="auto">
            <a:xfrm>
              <a:off x="3264"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Đ</a:t>
              </a:r>
            </a:p>
          </p:txBody>
        </p:sp>
        <p:sp>
          <p:nvSpPr>
            <p:cNvPr id="2130" name="Rectangle 124"/>
            <p:cNvSpPr>
              <a:spLocks noChangeArrowheads="1"/>
            </p:cNvSpPr>
            <p:nvPr/>
          </p:nvSpPr>
          <p:spPr bwMode="auto">
            <a:xfrm>
              <a:off x="2928"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4F81BD">
                      <a:lumMod val="75000"/>
                    </a:srgbClr>
                  </a:solidFill>
                  <a:latin typeface="Times New Roman" pitchFamily="18" charset="0"/>
                  <a:cs typeface="Times New Roman" pitchFamily="18" charset="0"/>
                </a:rPr>
                <a:t>N</a:t>
              </a:r>
            </a:p>
          </p:txBody>
        </p:sp>
        <p:sp>
          <p:nvSpPr>
            <p:cNvPr id="2131" name="Rectangle 125"/>
            <p:cNvSpPr>
              <a:spLocks noChangeArrowheads="1"/>
            </p:cNvSpPr>
            <p:nvPr/>
          </p:nvSpPr>
          <p:spPr bwMode="auto">
            <a:xfrm>
              <a:off x="2592"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Ă</a:t>
              </a:r>
            </a:p>
          </p:txBody>
        </p:sp>
        <p:sp>
          <p:nvSpPr>
            <p:cNvPr id="2132" name="Rectangle 126"/>
            <p:cNvSpPr>
              <a:spLocks noChangeArrowheads="1"/>
            </p:cNvSpPr>
            <p:nvPr/>
          </p:nvSpPr>
          <p:spPr bwMode="auto">
            <a:xfrm>
              <a:off x="2256"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V</a:t>
              </a:r>
            </a:p>
          </p:txBody>
        </p:sp>
        <p:sp>
          <p:nvSpPr>
            <p:cNvPr id="2133" name="Rectangle 127"/>
            <p:cNvSpPr>
              <a:spLocks noChangeArrowheads="1"/>
            </p:cNvSpPr>
            <p:nvPr/>
          </p:nvSpPr>
          <p:spPr bwMode="auto">
            <a:xfrm>
              <a:off x="1920"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4F81BD">
                      <a:lumMod val="75000"/>
                    </a:srgbClr>
                  </a:solidFill>
                  <a:latin typeface="Times New Roman" pitchFamily="18" charset="0"/>
                  <a:cs typeface="Times New Roman" pitchFamily="18" charset="0"/>
                </a:rPr>
                <a:t>M</a:t>
              </a:r>
            </a:p>
          </p:txBody>
        </p:sp>
        <p:sp>
          <p:nvSpPr>
            <p:cNvPr id="2134" name="Rectangle 128"/>
            <p:cNvSpPr>
              <a:spLocks noChangeArrowheads="1"/>
            </p:cNvSpPr>
            <p:nvPr/>
          </p:nvSpPr>
          <p:spPr bwMode="auto">
            <a:xfrm>
              <a:off x="1584"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Ạ</a:t>
              </a:r>
            </a:p>
          </p:txBody>
        </p:sp>
        <p:sp>
          <p:nvSpPr>
            <p:cNvPr id="2135" name="Rectangle 129"/>
            <p:cNvSpPr>
              <a:spLocks noChangeArrowheads="1"/>
            </p:cNvSpPr>
            <p:nvPr/>
          </p:nvSpPr>
          <p:spPr bwMode="auto">
            <a:xfrm>
              <a:off x="1248"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H</a:t>
              </a:r>
            </a:p>
          </p:txBody>
        </p:sp>
        <p:sp>
          <p:nvSpPr>
            <p:cNvPr id="2136" name="Rectangle 130"/>
            <p:cNvSpPr>
              <a:spLocks noChangeArrowheads="1"/>
            </p:cNvSpPr>
            <p:nvPr/>
          </p:nvSpPr>
          <p:spPr bwMode="auto">
            <a:xfrm>
              <a:off x="912"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P</a:t>
              </a:r>
            </a:p>
          </p:txBody>
        </p:sp>
      </p:grpSp>
      <p:sp>
        <p:nvSpPr>
          <p:cNvPr id="132" name="Text Box 131"/>
          <p:cNvSpPr txBox="1">
            <a:spLocks noChangeArrowheads="1"/>
          </p:cNvSpPr>
          <p:nvPr/>
        </p:nvSpPr>
        <p:spPr bwMode="auto">
          <a:xfrm>
            <a:off x="4260837" y="5880117"/>
            <a:ext cx="4775200" cy="588962"/>
          </a:xfrm>
          <a:prstGeom prst="rect">
            <a:avLst/>
          </a:prstGeom>
          <a:ln>
            <a:headEnd/>
            <a:tailEnd/>
          </a:ln>
        </p:spPr>
        <p:style>
          <a:lnRef idx="0">
            <a:schemeClr val="dk1"/>
          </a:lnRef>
          <a:fillRef idx="3">
            <a:schemeClr val="dk1"/>
          </a:fillRef>
          <a:effectRef idx="3">
            <a:schemeClr val="dk1"/>
          </a:effectRef>
          <a:fontRef idx="minor">
            <a:schemeClr val="lt1"/>
          </a:fontRef>
        </p:style>
        <p:txBody>
          <a:bodyPr>
            <a:spAutoFit/>
          </a:bodyPr>
          <a:lstStyle/>
          <a:p>
            <a:pPr algn="ctr">
              <a:spcBef>
                <a:spcPct val="50000"/>
              </a:spcBef>
              <a:defRPr/>
            </a:pPr>
            <a:r>
              <a:rPr lang="en-US" sz="3200">
                <a:ln w="18415" cmpd="sng">
                  <a:solidFill>
                    <a:srgbClr val="FFFFFF"/>
                  </a:solidFill>
                  <a:prstDash val="solid"/>
                </a:ln>
                <a:solidFill>
                  <a:srgbClr val="FF00FF"/>
                </a:solidFill>
                <a:effectLst>
                  <a:outerShdw blurRad="63500" dir="3600000" algn="tl" rotWithShape="0">
                    <a:srgbClr val="000000">
                      <a:alpha val="70000"/>
                    </a:srgbClr>
                  </a:outerShdw>
                </a:effectLst>
                <a:latin typeface="Times New Roman" pitchFamily="18" charset="0"/>
                <a:cs typeface="Times New Roman" pitchFamily="18" charset="0"/>
              </a:rPr>
              <a:t>NHÀ GIÁO</a:t>
            </a:r>
            <a:endParaRPr lang="en-US" sz="3200" dirty="0">
              <a:ln w="18415" cmpd="sng">
                <a:solidFill>
                  <a:srgbClr val="FFFFFF"/>
                </a:solidFill>
                <a:prstDash val="solid"/>
              </a:ln>
              <a:solidFill>
                <a:srgbClr val="FF00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133" name="Text Box 132"/>
          <p:cNvSpPr txBox="1">
            <a:spLocks noChangeArrowheads="1"/>
          </p:cNvSpPr>
          <p:nvPr/>
        </p:nvSpPr>
        <p:spPr bwMode="auto">
          <a:xfrm>
            <a:off x="666751" y="5929313"/>
            <a:ext cx="2476500" cy="461962"/>
          </a:xfrm>
          <a:prstGeom prst="rect">
            <a:avLst/>
          </a:prstGeom>
          <a:solidFill>
            <a:srgbClr val="FF6600"/>
          </a:solidFill>
          <a:ln w="9525">
            <a:solidFill>
              <a:srgbClr val="00CCFF"/>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a:solidFill>
                  <a:srgbClr val="0000FF"/>
                </a:solidFill>
                <a:latin typeface="Times New Roman" pitchFamily="18" charset="0"/>
                <a:cs typeface="Times New Roman" pitchFamily="18" charset="0"/>
              </a:rPr>
              <a:t>TỪ KHÓA</a:t>
            </a:r>
          </a:p>
        </p:txBody>
      </p:sp>
      <p:sp>
        <p:nvSpPr>
          <p:cNvPr id="134" name="Bevel 133"/>
          <p:cNvSpPr>
            <a:spLocks noChangeArrowheads="1"/>
          </p:cNvSpPr>
          <p:nvPr/>
        </p:nvSpPr>
        <p:spPr bwMode="auto">
          <a:xfrm>
            <a:off x="531435" y="243777"/>
            <a:ext cx="4178300" cy="1011223"/>
          </a:xfrm>
          <a:prstGeom prst="bevel">
            <a:avLst>
              <a:gd name="adj" fmla="val 12500"/>
            </a:avLst>
          </a:prstGeom>
          <a:solidFill>
            <a:srgbClr val="FF66FF">
              <a:alpha val="83920"/>
            </a:srgbClr>
          </a:solidFill>
          <a:ln w="9525" algn="ctr">
            <a:solidFill>
              <a:schemeClr val="tx1"/>
            </a:solidFill>
            <a:round/>
            <a:headEnd/>
            <a:tailEnd/>
          </a:ln>
        </p:spPr>
        <p:txBody>
          <a:bodyPr wrap="none"/>
          <a:lstStyle/>
          <a:p>
            <a:pPr>
              <a:defRPr/>
            </a:pPr>
            <a:r>
              <a:rPr lang="en-US" sz="3500" b="1" dirty="0">
                <a:ln w="18415" cmpd="sng">
                  <a:solidFill>
                    <a:srgbClr val="FFFFFF"/>
                  </a:solidFill>
                  <a:prstDash val="solid"/>
                </a:ln>
                <a:solidFill>
                  <a:srgbClr val="C0504D">
                    <a:lumMod val="50000"/>
                  </a:srgbClr>
                </a:solidFill>
                <a:effectLst>
                  <a:outerShdw blurRad="63500" dir="3600000" algn="tl" rotWithShape="0">
                    <a:srgbClr val="000000">
                      <a:alpha val="70000"/>
                    </a:srgbClr>
                  </a:outerShdw>
                </a:effectLst>
                <a:latin typeface="Times New Roman" pitchFamily="18" charset="0"/>
                <a:cs typeface="Times New Roman" pitchFamily="18" charset="0"/>
              </a:rPr>
              <a:t>KHỞI ĐỘNG</a:t>
            </a:r>
          </a:p>
        </p:txBody>
      </p:sp>
      <p:pic>
        <p:nvPicPr>
          <p:cNvPr id="2123" name="Picture 16" descr="1174645oad7z9n2ir">
            <a:hlinkClick r:id="rId2"/>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0329333" y="5638800"/>
            <a:ext cx="1862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4" name="Picture 8" descr="1st-01-jun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049000" y="3500438"/>
            <a:ext cx="7620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5" name="Picture 9" descr="2nd-03-june"/>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0953751" y="4714875"/>
            <a:ext cx="8890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57881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1000" fill="hold"/>
                                        <p:tgtEl>
                                          <p:spTgt spid="133"/>
                                        </p:tgtEl>
                                        <p:attrNameLst>
                                          <p:attrName>ppt_x</p:attrName>
                                        </p:attrNameLst>
                                      </p:cBhvr>
                                      <p:tavLst>
                                        <p:tav tm="0">
                                          <p:val>
                                            <p:strVal val="#ppt_x-.2"/>
                                          </p:val>
                                        </p:tav>
                                        <p:tav tm="100000">
                                          <p:val>
                                            <p:strVal val="#ppt_x"/>
                                          </p:val>
                                        </p:tav>
                                      </p:tavLst>
                                    </p:anim>
                                    <p:anim calcmode="lin" valueType="num">
                                      <p:cBhvr>
                                        <p:cTn id="8" dur="1000" fill="hold"/>
                                        <p:tgtEl>
                                          <p:spTgt spid="1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7" presetClass="entr" presetSubtype="0" fill="hold" nodeType="clickEffect">
                                  <p:stCondLst>
                                    <p:cond delay="0"/>
                                  </p:stCondLst>
                                  <p:childTnLst>
                                    <p:set>
                                      <p:cBhvr>
                                        <p:cTn id="13" dur="1" fill="hold">
                                          <p:stCondLst>
                                            <p:cond delay="0"/>
                                          </p:stCondLst>
                                        </p:cTn>
                                        <p:tgtEl>
                                          <p:spTgt spid="132"/>
                                        </p:tgtEl>
                                        <p:attrNameLst>
                                          <p:attrName>style.visibility</p:attrName>
                                        </p:attrNameLst>
                                      </p:cBhvr>
                                      <p:to>
                                        <p:strVal val="visible"/>
                                      </p:to>
                                    </p:set>
                                    <p:animEffect transition="in" filter="fade">
                                      <p:cBhvr>
                                        <p:cTn id="14" dur="1000"/>
                                        <p:tgtEl>
                                          <p:spTgt spid="132"/>
                                        </p:tgtEl>
                                      </p:cBhvr>
                                    </p:animEffect>
                                    <p:anim calcmode="lin" valueType="num">
                                      <p:cBhvr>
                                        <p:cTn id="15" dur="1000" fill="hold"/>
                                        <p:tgtEl>
                                          <p:spTgt spid="132"/>
                                        </p:tgtEl>
                                        <p:attrNameLst>
                                          <p:attrName>ppt_x</p:attrName>
                                        </p:attrNameLst>
                                      </p:cBhvr>
                                      <p:tavLst>
                                        <p:tav tm="0">
                                          <p:val>
                                            <p:strVal val="#ppt_x"/>
                                          </p:val>
                                        </p:tav>
                                        <p:tav tm="100000">
                                          <p:val>
                                            <p:strVal val="#ppt_x"/>
                                          </p:val>
                                        </p:tav>
                                      </p:tavLst>
                                    </p:anim>
                                    <p:anim calcmode="lin" valueType="num">
                                      <p:cBhvr>
                                        <p:cTn id="16" dur="900" decel="100000" fill="hold"/>
                                        <p:tgtEl>
                                          <p:spTgt spid="13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47"/>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ntr" presetSubtype="5"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vertical)">
                                      <p:cBhvr>
                                        <p:cTn id="23" dur="500"/>
                                        <p:tgtEl>
                                          <p:spTgt spid="2"/>
                                        </p:tgtEl>
                                      </p:cBhvr>
                                    </p:animEffect>
                                  </p:childTnLst>
                                </p:cTn>
                              </p:par>
                            </p:childTnLst>
                          </p:cTn>
                        </p:par>
                      </p:childTnLst>
                    </p:cTn>
                  </p:par>
                </p:childTnLst>
              </p:cTn>
              <p:nextCondLst>
                <p:cond evt="onClick" delay="0">
                  <p:tgtEl>
                    <p:spTgt spid="47"/>
                  </p:tgtEl>
                </p:cond>
              </p:nextCondLst>
            </p:seq>
            <p:seq concurrent="1" nextAc="seek">
              <p:cTn id="24" restart="whenNotActive" fill="hold" evtFilter="cancelBubble" nodeType="interactiveSeq">
                <p:stCondLst>
                  <p:cond evt="onClick" delay="0">
                    <p:tgtEl>
                      <p:spTgt spid="46"/>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18" presetClass="entr" presetSubtype="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trips(downRight)">
                                      <p:cBhvr>
                                        <p:cTn id="29" dur="1000"/>
                                        <p:tgtEl>
                                          <p:spTgt spid="3"/>
                                        </p:tgtEl>
                                      </p:cBhvr>
                                    </p:animEffect>
                                  </p:childTnLst>
                                </p:cTn>
                              </p:par>
                            </p:childTnLst>
                          </p:cTn>
                        </p:par>
                        <p:par>
                          <p:cTn id="30" fill="hold" nodeType="afterGroup">
                            <p:stCondLst>
                              <p:cond delay="1000"/>
                            </p:stCondLst>
                            <p:childTnLst>
                              <p:par>
                                <p:cTn id="31" presetID="5" presetClass="exit" presetSubtype="10" fill="hold" nodeType="afterEffect">
                                  <p:stCondLst>
                                    <p:cond delay="0"/>
                                  </p:stCondLst>
                                  <p:childTnLst>
                                    <p:animEffect transition="out" filter="checkerboard(across)">
                                      <p:cBhvr>
                                        <p:cTn id="32" dur="500"/>
                                        <p:tgtEl>
                                          <p:spTgt spid="2"/>
                                        </p:tgtEl>
                                      </p:cBhvr>
                                    </p:animEffect>
                                    <p:set>
                                      <p:cBhvr>
                                        <p:cTn id="33"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34" restart="whenNotActive" fill="hold" evtFilter="cancelBubble" nodeType="interactiveSeq">
                <p:stCondLst>
                  <p:cond evt="onClick" delay="0">
                    <p:tgtEl>
                      <p:spTgt spid="49"/>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4" presetClass="entr" presetSubtype="16"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ox(in)">
                                      <p:cBhvr>
                                        <p:cTn id="39" dur="500"/>
                                        <p:tgtEl>
                                          <p:spTgt spid="4"/>
                                        </p:tgtEl>
                                      </p:cBhvr>
                                    </p:animEffect>
                                  </p:childTnLst>
                                </p:cTn>
                              </p:par>
                            </p:childTnLst>
                          </p:cTn>
                        </p:par>
                      </p:childTnLst>
                    </p:cTn>
                  </p:par>
                </p:childTnLst>
              </p:cTn>
              <p:nextCondLst>
                <p:cond evt="onClick" delay="0">
                  <p:tgtEl>
                    <p:spTgt spid="49"/>
                  </p:tgtEl>
                </p:cond>
              </p:nextCondLst>
            </p:seq>
            <p:seq concurrent="1" nextAc="seek">
              <p:cTn id="40" restart="whenNotActive" fill="hold" evtFilter="cancelBubble" nodeType="interactiveSeq">
                <p:stCondLst>
                  <p:cond evt="onClick" delay="0">
                    <p:tgtEl>
                      <p:spTgt spid="48"/>
                    </p:tgtEl>
                  </p:cond>
                </p:stCondLst>
                <p:endSync evt="end" delay="0">
                  <p:rtn val="all"/>
                </p:endSync>
                <p:childTnLst>
                  <p:par>
                    <p:cTn id="41" fill="hold" nodeType="clickPar">
                      <p:stCondLst>
                        <p:cond delay="0"/>
                      </p:stCondLst>
                      <p:childTnLst>
                        <p:par>
                          <p:cTn id="42" fill="hold" nodeType="withGroup">
                            <p:stCondLst>
                              <p:cond delay="0"/>
                            </p:stCondLst>
                            <p:childTnLst>
                              <p:par>
                                <p:cTn id="43" presetID="18" presetClass="entr" presetSubtype="6"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strips(downRight)">
                                      <p:cBhvr>
                                        <p:cTn id="45" dur="1000"/>
                                        <p:tgtEl>
                                          <p:spTgt spid="5"/>
                                        </p:tgtEl>
                                      </p:cBhvr>
                                    </p:animEffect>
                                  </p:childTnLst>
                                </p:cTn>
                              </p:par>
                            </p:childTnLst>
                          </p:cTn>
                        </p:par>
                        <p:par>
                          <p:cTn id="46" fill="hold" nodeType="afterGroup">
                            <p:stCondLst>
                              <p:cond delay="1000"/>
                            </p:stCondLst>
                            <p:childTnLst>
                              <p:par>
                                <p:cTn id="47" presetID="5" presetClass="exit" presetSubtype="10" fill="hold" nodeType="afterEffect">
                                  <p:stCondLst>
                                    <p:cond delay="0"/>
                                  </p:stCondLst>
                                  <p:childTnLst>
                                    <p:animEffect transition="out" filter="checkerboard(across)">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50" restart="whenNotActive" fill="hold" evtFilter="cancelBubble" nodeType="interactiveSeq">
                <p:stCondLst>
                  <p:cond evt="onClick" delay="0">
                    <p:tgtEl>
                      <p:spTgt spid="51"/>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4" presetClass="entr" presetSubtype="16"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box(in)">
                                      <p:cBhvr>
                                        <p:cTn id="55" dur="500"/>
                                        <p:tgtEl>
                                          <p:spTgt spid="6"/>
                                        </p:tgtEl>
                                      </p:cBhvr>
                                    </p:animEffect>
                                  </p:childTnLst>
                                </p:cTn>
                              </p:par>
                            </p:childTnLst>
                          </p:cTn>
                        </p:par>
                      </p:childTnLst>
                    </p:cTn>
                  </p:par>
                </p:childTnLst>
              </p:cTn>
              <p:nextCondLst>
                <p:cond evt="onClick" delay="0">
                  <p:tgtEl>
                    <p:spTgt spid="51"/>
                  </p:tgtEl>
                </p:cond>
              </p:nextCondLst>
            </p:seq>
            <p:seq concurrent="1" nextAc="seek">
              <p:cTn id="56" restart="whenNotActive" fill="hold" evtFilter="cancelBubble" nodeType="interactiveSeq">
                <p:stCondLst>
                  <p:cond evt="onClick" delay="0">
                    <p:tgtEl>
                      <p:spTgt spid="50"/>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8" presetClass="entr" presetSubtype="6"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strips(downRight)">
                                      <p:cBhvr>
                                        <p:cTn id="61" dur="1000"/>
                                        <p:tgtEl>
                                          <p:spTgt spid="7"/>
                                        </p:tgtEl>
                                      </p:cBhvr>
                                    </p:animEffect>
                                  </p:childTnLst>
                                </p:cTn>
                              </p:par>
                            </p:childTnLst>
                          </p:cTn>
                        </p:par>
                        <p:par>
                          <p:cTn id="62" fill="hold" nodeType="afterGroup">
                            <p:stCondLst>
                              <p:cond delay="1000"/>
                            </p:stCondLst>
                            <p:childTnLst>
                              <p:par>
                                <p:cTn id="63" presetID="5" presetClass="exit" presetSubtype="10" fill="hold" nodeType="afterEffect">
                                  <p:stCondLst>
                                    <p:cond delay="0"/>
                                  </p:stCondLst>
                                  <p:childTnLst>
                                    <p:animEffect transition="out" filter="checkerboard(across)">
                                      <p:cBhvr>
                                        <p:cTn id="64" dur="500"/>
                                        <p:tgtEl>
                                          <p:spTgt spid="6"/>
                                        </p:tgtEl>
                                      </p:cBhvr>
                                    </p:animEffect>
                                    <p:set>
                                      <p:cBhvr>
                                        <p:cTn id="65"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66" restart="whenNotActive" fill="hold" evtFilter="cancelBubble" nodeType="interactiveSeq">
                <p:stCondLst>
                  <p:cond evt="onClick" delay="0">
                    <p:tgtEl>
                      <p:spTgt spid="53"/>
                    </p:tgtEl>
                  </p:cond>
                </p:stCondLst>
                <p:endSync evt="end" delay="0">
                  <p:rtn val="all"/>
                </p:endSync>
                <p:childTnLst>
                  <p:par>
                    <p:cTn id="67" fill="hold" nodeType="clickPar">
                      <p:stCondLst>
                        <p:cond delay="0"/>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blinds(horizontal)">
                                      <p:cBhvr>
                                        <p:cTn id="71" dur="500"/>
                                        <p:tgtEl>
                                          <p:spTgt spid="8"/>
                                        </p:tgtEl>
                                      </p:cBhvr>
                                    </p:animEffect>
                                  </p:childTnLst>
                                </p:cTn>
                              </p:par>
                            </p:childTnLst>
                          </p:cTn>
                        </p:par>
                      </p:childTnLst>
                    </p:cTn>
                  </p:par>
                </p:childTnLst>
              </p:cTn>
              <p:nextCondLst>
                <p:cond evt="onClick" delay="0">
                  <p:tgtEl>
                    <p:spTgt spid="53"/>
                  </p:tgtEl>
                </p:cond>
              </p:nextCondLst>
            </p:seq>
            <p:seq concurrent="1" nextAc="seek">
              <p:cTn id="72" restart="whenNotActive" fill="hold" evtFilter="cancelBubble" nodeType="interactiveSeq">
                <p:stCondLst>
                  <p:cond evt="onClick" delay="0">
                    <p:tgtEl>
                      <p:spTgt spid="52"/>
                    </p:tgtEl>
                  </p:cond>
                </p:stCondLst>
                <p:endSync evt="end" delay="0">
                  <p:rtn val="all"/>
                </p:endSync>
                <p:childTnLst>
                  <p:par>
                    <p:cTn id="73" fill="hold" nodeType="clickPar">
                      <p:stCondLst>
                        <p:cond delay="0"/>
                      </p:stCondLst>
                      <p:childTnLst>
                        <p:par>
                          <p:cTn id="74" fill="hold" nodeType="withGroup">
                            <p:stCondLst>
                              <p:cond delay="0"/>
                            </p:stCondLst>
                            <p:childTnLst>
                              <p:par>
                                <p:cTn id="75" presetID="18" presetClass="entr" presetSubtype="6" fill="hold"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strips(downRight)">
                                      <p:cBhvr>
                                        <p:cTn id="77" dur="1000"/>
                                        <p:tgtEl>
                                          <p:spTgt spid="9"/>
                                        </p:tgtEl>
                                      </p:cBhvr>
                                    </p:animEffect>
                                  </p:childTnLst>
                                </p:cTn>
                              </p:par>
                            </p:childTnLst>
                          </p:cTn>
                        </p:par>
                        <p:par>
                          <p:cTn id="78" fill="hold" nodeType="afterGroup">
                            <p:stCondLst>
                              <p:cond delay="1000"/>
                            </p:stCondLst>
                            <p:childTnLst>
                              <p:par>
                                <p:cTn id="79" presetID="4" presetClass="exit" presetSubtype="16" fill="hold" nodeType="afterEffect">
                                  <p:stCondLst>
                                    <p:cond delay="0"/>
                                  </p:stCondLst>
                                  <p:childTnLst>
                                    <p:animEffect transition="out" filter="box(in)">
                                      <p:cBhvr>
                                        <p:cTn id="80" dur="1000"/>
                                        <p:tgtEl>
                                          <p:spTgt spid="8"/>
                                        </p:tgtEl>
                                      </p:cBhvr>
                                    </p:animEffect>
                                    <p:set>
                                      <p:cBhvr>
                                        <p:cTn id="81"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82" restart="whenNotActive" fill="hold" evtFilter="cancelBubble" nodeType="interactiveSeq">
                <p:stCondLst>
                  <p:cond evt="onClick" delay="0">
                    <p:tgtEl>
                      <p:spTgt spid="55"/>
                    </p:tgtEl>
                  </p:cond>
                </p:stCondLst>
                <p:endSync evt="end" delay="0">
                  <p:rtn val="all"/>
                </p:endSync>
                <p:childTnLst>
                  <p:par>
                    <p:cTn id="83" fill="hold" nodeType="clickPar">
                      <p:stCondLst>
                        <p:cond delay="0"/>
                      </p:stCondLst>
                      <p:childTnLst>
                        <p:par>
                          <p:cTn id="84" fill="hold" nodeType="withGroup">
                            <p:stCondLst>
                              <p:cond delay="0"/>
                            </p:stCondLst>
                            <p:childTnLst>
                              <p:par>
                                <p:cTn id="85" presetID="3" presetClass="entr" presetSubtype="10" fill="hold" nodeType="click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blinds(horizontal)">
                                      <p:cBhvr>
                                        <p:cTn id="87" dur="500"/>
                                        <p:tgtEl>
                                          <p:spTgt spid="10"/>
                                        </p:tgtEl>
                                      </p:cBhvr>
                                    </p:animEffect>
                                  </p:childTnLst>
                                </p:cTn>
                              </p:par>
                            </p:childTnLst>
                          </p:cTn>
                        </p:par>
                      </p:childTnLst>
                    </p:cTn>
                  </p:par>
                </p:childTnLst>
              </p:cTn>
              <p:nextCondLst>
                <p:cond evt="onClick" delay="0">
                  <p:tgtEl>
                    <p:spTgt spid="55"/>
                  </p:tgtEl>
                </p:cond>
              </p:nextCondLst>
            </p:seq>
            <p:seq concurrent="1" nextAc="seek">
              <p:cTn id="88" restart="whenNotActive" fill="hold" evtFilter="cancelBubble" nodeType="interactiveSeq">
                <p:stCondLst>
                  <p:cond evt="onClick" delay="0">
                    <p:tgtEl>
                      <p:spTgt spid="54"/>
                    </p:tgtEl>
                  </p:cond>
                </p:stCondLst>
                <p:endSync evt="end" delay="0">
                  <p:rtn val="all"/>
                </p:endSync>
                <p:childTnLst>
                  <p:par>
                    <p:cTn id="89" fill="hold" nodeType="clickPar">
                      <p:stCondLst>
                        <p:cond delay="0"/>
                      </p:stCondLst>
                      <p:childTnLst>
                        <p:par>
                          <p:cTn id="90" fill="hold" nodeType="withGroup">
                            <p:stCondLst>
                              <p:cond delay="0"/>
                            </p:stCondLst>
                            <p:childTnLst>
                              <p:par>
                                <p:cTn id="91" presetID="18" presetClass="entr" presetSubtype="6" fill="hold" nodeType="click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strips(downRight)">
                                      <p:cBhvr>
                                        <p:cTn id="93" dur="1000"/>
                                        <p:tgtEl>
                                          <p:spTgt spid="11"/>
                                        </p:tgtEl>
                                      </p:cBhvr>
                                    </p:animEffect>
                                  </p:childTnLst>
                                </p:cTn>
                              </p:par>
                            </p:childTnLst>
                          </p:cTn>
                        </p:par>
                        <p:par>
                          <p:cTn id="94" fill="hold" nodeType="afterGroup">
                            <p:stCondLst>
                              <p:cond delay="1000"/>
                            </p:stCondLst>
                            <p:childTnLst>
                              <p:par>
                                <p:cTn id="95" presetID="5" presetClass="exit" presetSubtype="10" fill="hold" nodeType="afterEffect">
                                  <p:stCondLst>
                                    <p:cond delay="0"/>
                                  </p:stCondLst>
                                  <p:childTnLst>
                                    <p:animEffect transition="out" filter="checkerboard(across)">
                                      <p:cBhvr>
                                        <p:cTn id="96" dur="1000"/>
                                        <p:tgtEl>
                                          <p:spTgt spid="10"/>
                                        </p:tgtEl>
                                      </p:cBhvr>
                                    </p:animEffect>
                                    <p:set>
                                      <p:cBhvr>
                                        <p:cTn id="97"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98" restart="whenNotActive" fill="hold" evtFilter="cancelBubble" nodeType="interactiveSeq">
                <p:stCondLst>
                  <p:cond evt="onClick" delay="0">
                    <p:tgtEl>
                      <p:spTgt spid="57"/>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3" presetClass="entr" presetSubtype="5" fill="hold" nodeType="click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blinds(vertical)">
                                      <p:cBhvr>
                                        <p:cTn id="103" dur="500"/>
                                        <p:tgtEl>
                                          <p:spTgt spid="12"/>
                                        </p:tgtEl>
                                      </p:cBhvr>
                                    </p:animEffect>
                                  </p:childTnLst>
                                </p:cTn>
                              </p:par>
                            </p:childTnLst>
                          </p:cTn>
                        </p:par>
                      </p:childTnLst>
                    </p:cTn>
                  </p:par>
                </p:childTnLst>
              </p:cTn>
              <p:nextCondLst>
                <p:cond evt="onClick" delay="0">
                  <p:tgtEl>
                    <p:spTgt spid="57"/>
                  </p:tgtEl>
                </p:cond>
              </p:nextCondLst>
            </p:seq>
            <p:seq concurrent="1" nextAc="seek">
              <p:cTn id="104" restart="whenNotActive" fill="hold" evtFilter="cancelBubble" nodeType="interactiveSeq">
                <p:stCondLst>
                  <p:cond evt="onClick" delay="0">
                    <p:tgtEl>
                      <p:spTgt spid="56"/>
                    </p:tgtEl>
                  </p:cond>
                </p:stCondLst>
                <p:endSync evt="end" delay="0">
                  <p:rtn val="all"/>
                </p:endSync>
                <p:childTnLst>
                  <p:par>
                    <p:cTn id="105" fill="hold" nodeType="clickPar">
                      <p:stCondLst>
                        <p:cond delay="0"/>
                      </p:stCondLst>
                      <p:childTnLst>
                        <p:par>
                          <p:cTn id="106" fill="hold" nodeType="withGroup">
                            <p:stCondLst>
                              <p:cond delay="0"/>
                            </p:stCondLst>
                            <p:childTnLst>
                              <p:par>
                                <p:cTn id="107" presetID="18" presetClass="entr" presetSubtype="6" fill="hold" nodeType="click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strips(downRight)">
                                      <p:cBhvr>
                                        <p:cTn id="109" dur="1000"/>
                                        <p:tgtEl>
                                          <p:spTgt spid="13"/>
                                        </p:tgtEl>
                                      </p:cBhvr>
                                    </p:animEffect>
                                  </p:childTnLst>
                                </p:cTn>
                              </p:par>
                            </p:childTnLst>
                          </p:cTn>
                        </p:par>
                        <p:par>
                          <p:cTn id="110" fill="hold" nodeType="afterGroup">
                            <p:stCondLst>
                              <p:cond delay="1000"/>
                            </p:stCondLst>
                            <p:childTnLst>
                              <p:par>
                                <p:cTn id="111" presetID="3" presetClass="exit" presetSubtype="10" fill="hold" nodeType="afterEffect">
                                  <p:stCondLst>
                                    <p:cond delay="0"/>
                                  </p:stCondLst>
                                  <p:childTnLst>
                                    <p:animEffect transition="out" filter="blinds(horizontal)">
                                      <p:cBhvr>
                                        <p:cTn id="112" dur="1000"/>
                                        <p:tgtEl>
                                          <p:spTgt spid="12"/>
                                        </p:tgtEl>
                                      </p:cBhvr>
                                    </p:animEffect>
                                    <p:set>
                                      <p:cBhvr>
                                        <p:cTn id="113"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14" restart="whenNotActive" fill="hold" evtFilter="cancelBubble" nodeType="interactiveSeq">
                <p:stCondLst>
                  <p:cond evt="onClick" delay="0">
                    <p:tgtEl>
                      <p:spTgt spid="59"/>
                    </p:tgtEl>
                  </p:cond>
                </p:stCondLst>
                <p:endSync evt="end" delay="0">
                  <p:rtn val="all"/>
                </p:endSync>
                <p:childTnLst>
                  <p:par>
                    <p:cTn id="115" fill="hold" nodeType="clickPar">
                      <p:stCondLst>
                        <p:cond delay="0"/>
                      </p:stCondLst>
                      <p:childTnLst>
                        <p:par>
                          <p:cTn id="116" fill="hold" nodeType="withGroup">
                            <p:stCondLst>
                              <p:cond delay="0"/>
                            </p:stCondLst>
                            <p:childTnLst>
                              <p:par>
                                <p:cTn id="117" presetID="3" presetClass="entr" presetSubtype="5" fill="hold" nodeType="click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blinds(vertical)">
                                      <p:cBhvr>
                                        <p:cTn id="119" dur="500"/>
                                        <p:tgtEl>
                                          <p:spTgt spid="14"/>
                                        </p:tgtEl>
                                      </p:cBhvr>
                                    </p:animEffect>
                                  </p:childTnLst>
                                </p:cTn>
                              </p:par>
                            </p:childTnLst>
                          </p:cTn>
                        </p:par>
                      </p:childTnLst>
                    </p:cTn>
                  </p:par>
                </p:childTnLst>
              </p:cTn>
              <p:nextCondLst>
                <p:cond evt="onClick" delay="0">
                  <p:tgtEl>
                    <p:spTgt spid="59"/>
                  </p:tgtEl>
                </p:cond>
              </p:nextCondLst>
            </p:seq>
            <p:seq concurrent="1" nextAc="seek">
              <p:cTn id="120" restart="whenNotActive" fill="hold" evtFilter="cancelBubble" nodeType="interactiveSeq">
                <p:stCondLst>
                  <p:cond evt="onClick" delay="0">
                    <p:tgtEl>
                      <p:spTgt spid="58"/>
                    </p:tgtEl>
                  </p:cond>
                </p:stCondLst>
                <p:endSync evt="end" delay="0">
                  <p:rtn val="all"/>
                </p:endSync>
                <p:childTnLst>
                  <p:par>
                    <p:cTn id="121" fill="hold" nodeType="clickPar">
                      <p:stCondLst>
                        <p:cond delay="0"/>
                      </p:stCondLst>
                      <p:childTnLst>
                        <p:par>
                          <p:cTn id="122" fill="hold" nodeType="withGroup">
                            <p:stCondLst>
                              <p:cond delay="0"/>
                            </p:stCondLst>
                            <p:childTnLst>
                              <p:par>
                                <p:cTn id="123" presetID="18" presetClass="entr" presetSubtype="6" fill="hold" nodeType="clickEffect">
                                  <p:stCondLst>
                                    <p:cond delay="0"/>
                                  </p:stCondLst>
                                  <p:childTnLst>
                                    <p:set>
                                      <p:cBhvr>
                                        <p:cTn id="124" dur="1" fill="hold">
                                          <p:stCondLst>
                                            <p:cond delay="0"/>
                                          </p:stCondLst>
                                        </p:cTn>
                                        <p:tgtEl>
                                          <p:spTgt spid="15"/>
                                        </p:tgtEl>
                                        <p:attrNameLst>
                                          <p:attrName>style.visibility</p:attrName>
                                        </p:attrNameLst>
                                      </p:cBhvr>
                                      <p:to>
                                        <p:strVal val="visible"/>
                                      </p:to>
                                    </p:set>
                                    <p:animEffect transition="in" filter="strips(downRight)">
                                      <p:cBhvr>
                                        <p:cTn id="125" dur="1000"/>
                                        <p:tgtEl>
                                          <p:spTgt spid="15"/>
                                        </p:tgtEl>
                                      </p:cBhvr>
                                    </p:animEffect>
                                  </p:childTnLst>
                                </p:cTn>
                              </p:par>
                            </p:childTnLst>
                          </p:cTn>
                        </p:par>
                        <p:par>
                          <p:cTn id="126" fill="hold" nodeType="afterGroup">
                            <p:stCondLst>
                              <p:cond delay="1000"/>
                            </p:stCondLst>
                            <p:childTnLst>
                              <p:par>
                                <p:cTn id="127" presetID="5" presetClass="exit" presetSubtype="10" fill="hold" nodeType="afterEffect">
                                  <p:stCondLst>
                                    <p:cond delay="0"/>
                                  </p:stCondLst>
                                  <p:childTnLst>
                                    <p:animEffect transition="out" filter="checkerboard(across)">
                                      <p:cBhvr>
                                        <p:cTn id="128" dur="1000"/>
                                        <p:tgtEl>
                                          <p:spTgt spid="14"/>
                                        </p:tgtEl>
                                      </p:cBhvr>
                                    </p:animEffect>
                                    <p:set>
                                      <p:cBhvr>
                                        <p:cTn id="129"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bldLst>
      <p:bldP spid="13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 Box 3"/>
          <p:cNvSpPr txBox="1">
            <a:spLocks noChangeArrowheads="1"/>
          </p:cNvSpPr>
          <p:nvPr/>
        </p:nvSpPr>
        <p:spPr bwMode="auto">
          <a:xfrm>
            <a:off x="406400" y="1085686"/>
            <a:ext cx="11480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spcBef>
                <a:spcPct val="50000"/>
              </a:spcBef>
            </a:pPr>
            <a:r>
              <a:rPr lang="en-US" sz="3600" b="1" smtClean="0">
                <a:solidFill>
                  <a:srgbClr val="FF0000"/>
                </a:solidFill>
              </a:rPr>
              <a:t>Điền </a:t>
            </a:r>
            <a:r>
              <a:rPr lang="en-US" sz="3600" b="1">
                <a:solidFill>
                  <a:srgbClr val="FF0000"/>
                </a:solidFill>
              </a:rPr>
              <a:t>các số vào các ô trống để có tổng các hàng ngang, dọc, chéo bằng nhau.</a:t>
            </a:r>
          </a:p>
        </p:txBody>
      </p:sp>
      <p:sp>
        <p:nvSpPr>
          <p:cNvPr id="55300" name="Oval 4"/>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0</a:t>
            </a:r>
          </a:p>
        </p:txBody>
      </p:sp>
      <p:sp>
        <p:nvSpPr>
          <p:cNvPr id="55301" name="Oval 5"/>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a:t>
            </a:r>
          </a:p>
        </p:txBody>
      </p:sp>
      <p:sp>
        <p:nvSpPr>
          <p:cNvPr id="55302" name="Oval 6"/>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2</a:t>
            </a:r>
          </a:p>
        </p:txBody>
      </p:sp>
      <p:sp>
        <p:nvSpPr>
          <p:cNvPr id="55303" name="Oval 7"/>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3</a:t>
            </a:r>
          </a:p>
        </p:txBody>
      </p:sp>
      <p:sp>
        <p:nvSpPr>
          <p:cNvPr id="55304" name="Oval 8"/>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4</a:t>
            </a:r>
          </a:p>
        </p:txBody>
      </p:sp>
      <p:sp>
        <p:nvSpPr>
          <p:cNvPr id="55305" name="Oval 9"/>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5</a:t>
            </a:r>
          </a:p>
        </p:txBody>
      </p:sp>
      <p:sp>
        <p:nvSpPr>
          <p:cNvPr id="55306" name="Oval 10"/>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6</a:t>
            </a:r>
          </a:p>
        </p:txBody>
      </p:sp>
      <p:sp>
        <p:nvSpPr>
          <p:cNvPr id="55307" name="Oval 11"/>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7</a:t>
            </a:r>
          </a:p>
        </p:txBody>
      </p:sp>
      <p:sp>
        <p:nvSpPr>
          <p:cNvPr id="55308" name="Oval 12"/>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8</a:t>
            </a:r>
          </a:p>
        </p:txBody>
      </p:sp>
      <p:sp>
        <p:nvSpPr>
          <p:cNvPr id="55309" name="Oval 13"/>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9</a:t>
            </a:r>
          </a:p>
        </p:txBody>
      </p:sp>
      <p:sp>
        <p:nvSpPr>
          <p:cNvPr id="55310" name="Oval 14"/>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10</a:t>
            </a:r>
          </a:p>
        </p:txBody>
      </p:sp>
      <p:sp>
        <p:nvSpPr>
          <p:cNvPr id="55311" name="Oval 15"/>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11</a:t>
            </a:r>
          </a:p>
        </p:txBody>
      </p:sp>
      <p:sp>
        <p:nvSpPr>
          <p:cNvPr id="55312" name="Oval 16"/>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12</a:t>
            </a:r>
          </a:p>
        </p:txBody>
      </p:sp>
      <p:sp>
        <p:nvSpPr>
          <p:cNvPr id="55313" name="Oval 17"/>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13</a:t>
            </a:r>
          </a:p>
        </p:txBody>
      </p:sp>
      <p:sp>
        <p:nvSpPr>
          <p:cNvPr id="55314" name="Oval 18"/>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14</a:t>
            </a:r>
          </a:p>
        </p:txBody>
      </p:sp>
      <p:sp>
        <p:nvSpPr>
          <p:cNvPr id="55315" name="Oval 19"/>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15</a:t>
            </a:r>
          </a:p>
        </p:txBody>
      </p:sp>
      <p:sp>
        <p:nvSpPr>
          <p:cNvPr id="55316" name="Oval 20"/>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16</a:t>
            </a:r>
          </a:p>
        </p:txBody>
      </p:sp>
      <p:sp>
        <p:nvSpPr>
          <p:cNvPr id="55317" name="Oval 21"/>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17</a:t>
            </a:r>
          </a:p>
        </p:txBody>
      </p:sp>
      <p:sp>
        <p:nvSpPr>
          <p:cNvPr id="55318" name="Oval 22"/>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18</a:t>
            </a:r>
          </a:p>
        </p:txBody>
      </p:sp>
      <p:sp>
        <p:nvSpPr>
          <p:cNvPr id="55319" name="Oval 23"/>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19</a:t>
            </a:r>
          </a:p>
        </p:txBody>
      </p:sp>
      <p:sp>
        <p:nvSpPr>
          <p:cNvPr id="55320" name="Oval 24"/>
          <p:cNvSpPr>
            <a:spLocks noChangeArrowheads="1"/>
          </p:cNvSpPr>
          <p:nvPr/>
        </p:nvSpPr>
        <p:spPr bwMode="auto">
          <a:xfrm>
            <a:off x="10058400" y="2971800"/>
            <a:ext cx="14224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20</a:t>
            </a:r>
          </a:p>
        </p:txBody>
      </p:sp>
      <p:graphicFrame>
        <p:nvGraphicFramePr>
          <p:cNvPr id="55348" name="Group 52"/>
          <p:cNvGraphicFramePr>
            <a:graphicFrameLocks noGrp="1"/>
          </p:cNvGraphicFramePr>
          <p:nvPr>
            <p:ph/>
          </p:nvPr>
        </p:nvGraphicFramePr>
        <p:xfrm>
          <a:off x="3454400" y="2438400"/>
          <a:ext cx="4876800" cy="3505200"/>
        </p:xfrm>
        <a:graphic>
          <a:graphicData uri="http://schemas.openxmlformats.org/drawingml/2006/table">
            <a:tbl>
              <a:tblPr/>
              <a:tblGrid>
                <a:gridCol w="1625600">
                  <a:extLst>
                    <a:ext uri="{9D8B030D-6E8A-4147-A177-3AD203B41FA5}">
                      <a16:colId xmlns="" xmlns:a16="http://schemas.microsoft.com/office/drawing/2014/main" val="20000"/>
                    </a:ext>
                  </a:extLst>
                </a:gridCol>
                <a:gridCol w="1625600">
                  <a:extLst>
                    <a:ext uri="{9D8B030D-6E8A-4147-A177-3AD203B41FA5}">
                      <a16:colId xmlns="" xmlns:a16="http://schemas.microsoft.com/office/drawing/2014/main" val="20001"/>
                    </a:ext>
                  </a:extLst>
                </a:gridCol>
                <a:gridCol w="1625600">
                  <a:extLst>
                    <a:ext uri="{9D8B030D-6E8A-4147-A177-3AD203B41FA5}">
                      <a16:colId xmlns="" xmlns:a16="http://schemas.microsoft.com/office/drawing/2014/main" val="20002"/>
                    </a:ext>
                  </a:extLst>
                </a:gridCol>
              </a:tblGrid>
              <a:tr h="11430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4</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9</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2</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 xmlns:a16="http://schemas.microsoft.com/office/drawing/2014/main" val="10000"/>
                  </a:ext>
                </a:extLst>
              </a:tr>
              <a:tr h="11430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3</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5</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7</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 xmlns:a16="http://schemas.microsoft.com/office/drawing/2014/main" val="10001"/>
                  </a:ext>
                </a:extLst>
              </a:tr>
              <a:tr h="12192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8</a:t>
                      </a: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1</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6</a:t>
                      </a: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 xmlns:a16="http://schemas.microsoft.com/office/drawing/2014/main" val="10002"/>
                  </a:ext>
                </a:extLst>
              </a:tr>
            </a:tbl>
          </a:graphicData>
        </a:graphic>
      </p:graphicFrame>
      <p:sp>
        <p:nvSpPr>
          <p:cNvPr id="55339" name="Rectangle 43"/>
          <p:cNvSpPr>
            <a:spLocks noChangeArrowheads="1"/>
          </p:cNvSpPr>
          <p:nvPr/>
        </p:nvSpPr>
        <p:spPr bwMode="auto">
          <a:xfrm>
            <a:off x="5080000" y="2438400"/>
            <a:ext cx="1625600" cy="11430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A</a:t>
            </a:r>
          </a:p>
        </p:txBody>
      </p:sp>
      <p:sp>
        <p:nvSpPr>
          <p:cNvPr id="55340" name="Rectangle 44"/>
          <p:cNvSpPr>
            <a:spLocks noChangeArrowheads="1"/>
          </p:cNvSpPr>
          <p:nvPr/>
        </p:nvSpPr>
        <p:spPr bwMode="auto">
          <a:xfrm>
            <a:off x="6705600" y="3581400"/>
            <a:ext cx="1625600" cy="11430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D</a:t>
            </a:r>
          </a:p>
        </p:txBody>
      </p:sp>
      <p:sp>
        <p:nvSpPr>
          <p:cNvPr id="55341" name="Rectangle 45"/>
          <p:cNvSpPr>
            <a:spLocks noChangeArrowheads="1"/>
          </p:cNvSpPr>
          <p:nvPr/>
        </p:nvSpPr>
        <p:spPr bwMode="auto">
          <a:xfrm>
            <a:off x="5080000" y="4724400"/>
            <a:ext cx="1625600" cy="12192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C</a:t>
            </a:r>
          </a:p>
        </p:txBody>
      </p:sp>
      <p:sp>
        <p:nvSpPr>
          <p:cNvPr id="55342" name="Rectangle 46"/>
          <p:cNvSpPr>
            <a:spLocks noChangeArrowheads="1"/>
          </p:cNvSpPr>
          <p:nvPr/>
        </p:nvSpPr>
        <p:spPr bwMode="auto">
          <a:xfrm>
            <a:off x="3454400" y="3581400"/>
            <a:ext cx="1625600" cy="11430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B</a:t>
            </a:r>
          </a:p>
        </p:txBody>
      </p:sp>
      <p:sp>
        <p:nvSpPr>
          <p:cNvPr id="29" name="WordArt 11"/>
          <p:cNvSpPr>
            <a:spLocks noChangeArrowheads="1" noChangeShapeType="1" noTextEdit="1"/>
          </p:cNvSpPr>
          <p:nvPr/>
        </p:nvSpPr>
        <p:spPr bwMode="auto">
          <a:xfrm>
            <a:off x="1727200" y="152400"/>
            <a:ext cx="8839200" cy="914400"/>
          </a:xfrm>
          <a:prstGeom prst="rect">
            <a:avLst/>
          </a:prstGeom>
        </p:spPr>
        <p:txBody>
          <a:bodyPr wrap="none" fromWordArt="1">
            <a:prstTxWarp prst="textDoubleWave1">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b="1" kern="10" spc="50" smtClean="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Vui mà học</a:t>
            </a:r>
            <a:endParaRPr lang="en-US" b="1" kern="10" spc="5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8347804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5339"/>
                                        </p:tgtEl>
                                        <p:attrNameLst>
                                          <p:attrName>style.visibility</p:attrName>
                                        </p:attrNameLst>
                                      </p:cBhvr>
                                      <p:to>
                                        <p:strVal val="visible"/>
                                      </p:to>
                                    </p:set>
                                    <p:animEffect transition="in" filter="blinds(horizontal)">
                                      <p:cBhvr>
                                        <p:cTn id="7" dur="500"/>
                                        <p:tgtEl>
                                          <p:spTgt spid="5533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55340"/>
                                        </p:tgtEl>
                                        <p:attrNameLst>
                                          <p:attrName>style.visibility</p:attrName>
                                        </p:attrNameLst>
                                      </p:cBhvr>
                                      <p:to>
                                        <p:strVal val="visible"/>
                                      </p:to>
                                    </p:set>
                                    <p:animEffect transition="in" filter="blinds(horizontal)">
                                      <p:cBhvr>
                                        <p:cTn id="10" dur="500"/>
                                        <p:tgtEl>
                                          <p:spTgt spid="55340"/>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par>
                                <p:cTn id="11" presetID="3" presetClass="entr" presetSubtype="10" fill="hold" grpId="0" nodeType="withEffect">
                                  <p:stCondLst>
                                    <p:cond delay="0"/>
                                  </p:stCondLst>
                                  <p:childTnLst>
                                    <p:set>
                                      <p:cBhvr>
                                        <p:cTn id="12" dur="1" fill="hold">
                                          <p:stCondLst>
                                            <p:cond delay="0"/>
                                          </p:stCondLst>
                                        </p:cTn>
                                        <p:tgtEl>
                                          <p:spTgt spid="55341"/>
                                        </p:tgtEl>
                                        <p:attrNameLst>
                                          <p:attrName>style.visibility</p:attrName>
                                        </p:attrNameLst>
                                      </p:cBhvr>
                                      <p:to>
                                        <p:strVal val="visible"/>
                                      </p:to>
                                    </p:set>
                                    <p:animEffect transition="in" filter="blinds(horizontal)">
                                      <p:cBhvr>
                                        <p:cTn id="13" dur="500"/>
                                        <p:tgtEl>
                                          <p:spTgt spid="55341"/>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par>
                                <p:cTn id="14" presetID="3" presetClass="entr" presetSubtype="10" fill="hold" grpId="0" nodeType="withEffect">
                                  <p:stCondLst>
                                    <p:cond delay="0"/>
                                  </p:stCondLst>
                                  <p:childTnLst>
                                    <p:set>
                                      <p:cBhvr>
                                        <p:cTn id="15" dur="1" fill="hold">
                                          <p:stCondLst>
                                            <p:cond delay="0"/>
                                          </p:stCondLst>
                                        </p:cTn>
                                        <p:tgtEl>
                                          <p:spTgt spid="55342"/>
                                        </p:tgtEl>
                                        <p:attrNameLst>
                                          <p:attrName>style.visibility</p:attrName>
                                        </p:attrNameLst>
                                      </p:cBhvr>
                                      <p:to>
                                        <p:strVal val="visible"/>
                                      </p:to>
                                    </p:set>
                                    <p:animEffect transition="in" filter="blinds(horizontal)">
                                      <p:cBhvr>
                                        <p:cTn id="16" dur="500"/>
                                        <p:tgtEl>
                                          <p:spTgt spid="55342"/>
                                        </p:tgtEl>
                                      </p:cBhvr>
                                    </p:animEffect>
                                  </p:childTnLst>
                                  <p:subTnLst>
                                    <p:audio>
                                      <p:cMediaNode>
                                        <p:cTn display="0" masterRel="sameClick">
                                          <p:stCondLst>
                                            <p:cond evt="begin" delay="0">
                                              <p:tn val="14"/>
                                            </p:cond>
                                          </p:stCondLst>
                                          <p:endCondLst>
                                            <p:cond evt="onStopAudio" delay="0">
                                              <p:tgtEl>
                                                <p:sldTgt/>
                                              </p:tgtEl>
                                            </p:cond>
                                          </p:endCondLst>
                                        </p:cTn>
                                        <p:tgtEl>
                                          <p:sndTgt r:embed="rId2" name="chimes.wav"/>
                                        </p:tgtEl>
                                      </p:cMediaNode>
                                    </p:audio>
                                  </p:subTnLst>
                                </p:cTn>
                              </p:par>
                            </p:childTnLst>
                          </p:cTn>
                        </p:par>
                        <p:par>
                          <p:cTn id="17" fill="hold" nodeType="afterGroup">
                            <p:stCondLst>
                              <p:cond delay="500"/>
                            </p:stCondLst>
                            <p:childTnLst>
                              <p:par>
                                <p:cTn id="18" presetID="4" presetClass="exit" presetSubtype="16" fill="hold" grpId="0" nodeType="afterEffect">
                                  <p:stCondLst>
                                    <p:cond delay="500"/>
                                  </p:stCondLst>
                                  <p:childTnLst>
                                    <p:animEffect transition="out" filter="box(in)">
                                      <p:cBhvr>
                                        <p:cTn id="19" dur="500"/>
                                        <p:tgtEl>
                                          <p:spTgt spid="55320"/>
                                        </p:tgtEl>
                                      </p:cBhvr>
                                    </p:animEffect>
                                    <p:set>
                                      <p:cBhvr>
                                        <p:cTn id="20" dur="1" fill="hold">
                                          <p:stCondLst>
                                            <p:cond delay="499"/>
                                          </p:stCondLst>
                                        </p:cTn>
                                        <p:tgtEl>
                                          <p:spTgt spid="55320"/>
                                        </p:tgtEl>
                                        <p:attrNameLst>
                                          <p:attrName>style.visibility</p:attrName>
                                        </p:attrNameLst>
                                      </p:cBhvr>
                                      <p:to>
                                        <p:strVal val="hidden"/>
                                      </p:to>
                                    </p:set>
                                  </p:childTnLst>
                                  <p:subTnLst>
                                    <p:audio>
                                      <p:cMediaNode>
                                        <p:cTn display="0" masterRel="sameClick">
                                          <p:stCondLst>
                                            <p:cond evt="begin" delay="0">
                                              <p:tn val="18"/>
                                            </p:cond>
                                          </p:stCondLst>
                                          <p:endCondLst>
                                            <p:cond evt="onStopAudio" delay="0">
                                              <p:tgtEl>
                                                <p:sldTgt/>
                                              </p:tgtEl>
                                            </p:cond>
                                          </p:endCondLst>
                                        </p:cTn>
                                        <p:tgtEl>
                                          <p:sndTgt r:embed="rId3" name="beep.wav"/>
                                        </p:tgtEl>
                                      </p:cMediaNode>
                                    </p:audio>
                                  </p:subTnLst>
                                </p:cTn>
                              </p:par>
                            </p:childTnLst>
                          </p:cTn>
                        </p:par>
                        <p:par>
                          <p:cTn id="21" fill="hold" nodeType="afterGroup">
                            <p:stCondLst>
                              <p:cond delay="1500"/>
                            </p:stCondLst>
                            <p:childTnLst>
                              <p:par>
                                <p:cTn id="22" presetID="4" presetClass="exit" presetSubtype="16" fill="hold" grpId="0" nodeType="afterEffect">
                                  <p:stCondLst>
                                    <p:cond delay="500"/>
                                  </p:stCondLst>
                                  <p:childTnLst>
                                    <p:animEffect transition="out" filter="box(in)">
                                      <p:cBhvr>
                                        <p:cTn id="23" dur="500"/>
                                        <p:tgtEl>
                                          <p:spTgt spid="55319"/>
                                        </p:tgtEl>
                                      </p:cBhvr>
                                    </p:animEffect>
                                    <p:set>
                                      <p:cBhvr>
                                        <p:cTn id="24" dur="1" fill="hold">
                                          <p:stCondLst>
                                            <p:cond delay="499"/>
                                          </p:stCondLst>
                                        </p:cTn>
                                        <p:tgtEl>
                                          <p:spTgt spid="55319"/>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3" name="beep.wav"/>
                                        </p:tgtEl>
                                      </p:cMediaNode>
                                    </p:audio>
                                  </p:subTnLst>
                                </p:cTn>
                              </p:par>
                            </p:childTnLst>
                          </p:cTn>
                        </p:par>
                        <p:par>
                          <p:cTn id="25" fill="hold" nodeType="afterGroup">
                            <p:stCondLst>
                              <p:cond delay="2500"/>
                            </p:stCondLst>
                            <p:childTnLst>
                              <p:par>
                                <p:cTn id="26" presetID="4" presetClass="exit" presetSubtype="16" fill="hold" grpId="0" nodeType="afterEffect">
                                  <p:stCondLst>
                                    <p:cond delay="500"/>
                                  </p:stCondLst>
                                  <p:childTnLst>
                                    <p:animEffect transition="out" filter="box(in)">
                                      <p:cBhvr>
                                        <p:cTn id="27" dur="500"/>
                                        <p:tgtEl>
                                          <p:spTgt spid="55318"/>
                                        </p:tgtEl>
                                      </p:cBhvr>
                                    </p:animEffect>
                                    <p:set>
                                      <p:cBhvr>
                                        <p:cTn id="28" dur="1" fill="hold">
                                          <p:stCondLst>
                                            <p:cond delay="499"/>
                                          </p:stCondLst>
                                        </p:cTn>
                                        <p:tgtEl>
                                          <p:spTgt spid="55318"/>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3" name="beep.wav"/>
                                        </p:tgtEl>
                                      </p:cMediaNode>
                                    </p:audio>
                                  </p:subTnLst>
                                </p:cTn>
                              </p:par>
                            </p:childTnLst>
                          </p:cTn>
                        </p:par>
                        <p:par>
                          <p:cTn id="29" fill="hold" nodeType="afterGroup">
                            <p:stCondLst>
                              <p:cond delay="3500"/>
                            </p:stCondLst>
                            <p:childTnLst>
                              <p:par>
                                <p:cTn id="30" presetID="4" presetClass="exit" presetSubtype="16" fill="hold" grpId="0" nodeType="afterEffect">
                                  <p:stCondLst>
                                    <p:cond delay="500"/>
                                  </p:stCondLst>
                                  <p:childTnLst>
                                    <p:animEffect transition="out" filter="box(in)">
                                      <p:cBhvr>
                                        <p:cTn id="31" dur="500"/>
                                        <p:tgtEl>
                                          <p:spTgt spid="55317"/>
                                        </p:tgtEl>
                                      </p:cBhvr>
                                    </p:animEffect>
                                    <p:set>
                                      <p:cBhvr>
                                        <p:cTn id="32" dur="1" fill="hold">
                                          <p:stCondLst>
                                            <p:cond delay="499"/>
                                          </p:stCondLst>
                                        </p:cTn>
                                        <p:tgtEl>
                                          <p:spTgt spid="55317"/>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 name="beep.wav"/>
                                        </p:tgtEl>
                                      </p:cMediaNode>
                                    </p:audio>
                                  </p:subTnLst>
                                </p:cTn>
                              </p:par>
                            </p:childTnLst>
                          </p:cTn>
                        </p:par>
                        <p:par>
                          <p:cTn id="33" fill="hold" nodeType="afterGroup">
                            <p:stCondLst>
                              <p:cond delay="4500"/>
                            </p:stCondLst>
                            <p:childTnLst>
                              <p:par>
                                <p:cTn id="34" presetID="4" presetClass="exit" presetSubtype="16" fill="hold" grpId="0" nodeType="afterEffect">
                                  <p:stCondLst>
                                    <p:cond delay="500"/>
                                  </p:stCondLst>
                                  <p:childTnLst>
                                    <p:animEffect transition="out" filter="box(in)">
                                      <p:cBhvr>
                                        <p:cTn id="35" dur="500"/>
                                        <p:tgtEl>
                                          <p:spTgt spid="55316"/>
                                        </p:tgtEl>
                                      </p:cBhvr>
                                    </p:animEffect>
                                    <p:set>
                                      <p:cBhvr>
                                        <p:cTn id="36" dur="1" fill="hold">
                                          <p:stCondLst>
                                            <p:cond delay="499"/>
                                          </p:stCondLst>
                                        </p:cTn>
                                        <p:tgtEl>
                                          <p:spTgt spid="55316"/>
                                        </p:tgtEl>
                                        <p:attrNameLst>
                                          <p:attrName>style.visibility</p:attrName>
                                        </p:attrNameLst>
                                      </p:cBhvr>
                                      <p:to>
                                        <p:strVal val="hidden"/>
                                      </p:to>
                                    </p:set>
                                  </p:childTnLst>
                                  <p:subTnLst>
                                    <p:audio>
                                      <p:cMediaNode>
                                        <p:cTn display="0" masterRel="sameClick">
                                          <p:stCondLst>
                                            <p:cond evt="begin" delay="0">
                                              <p:tn val="34"/>
                                            </p:cond>
                                          </p:stCondLst>
                                          <p:endCondLst>
                                            <p:cond evt="onStopAudio" delay="0">
                                              <p:tgtEl>
                                                <p:sldTgt/>
                                              </p:tgtEl>
                                            </p:cond>
                                          </p:endCondLst>
                                        </p:cTn>
                                        <p:tgtEl>
                                          <p:sndTgt r:embed="rId3" name="beep.wav"/>
                                        </p:tgtEl>
                                      </p:cMediaNode>
                                    </p:audio>
                                  </p:subTnLst>
                                </p:cTn>
                              </p:par>
                            </p:childTnLst>
                          </p:cTn>
                        </p:par>
                        <p:par>
                          <p:cTn id="37" fill="hold" nodeType="afterGroup">
                            <p:stCondLst>
                              <p:cond delay="5500"/>
                            </p:stCondLst>
                            <p:childTnLst>
                              <p:par>
                                <p:cTn id="38" presetID="4" presetClass="exit" presetSubtype="16" fill="hold" grpId="0" nodeType="afterEffect">
                                  <p:stCondLst>
                                    <p:cond delay="500"/>
                                  </p:stCondLst>
                                  <p:childTnLst>
                                    <p:animEffect transition="out" filter="box(in)">
                                      <p:cBhvr>
                                        <p:cTn id="39" dur="500"/>
                                        <p:tgtEl>
                                          <p:spTgt spid="55315"/>
                                        </p:tgtEl>
                                      </p:cBhvr>
                                    </p:animEffect>
                                    <p:set>
                                      <p:cBhvr>
                                        <p:cTn id="40" dur="1" fill="hold">
                                          <p:stCondLst>
                                            <p:cond delay="499"/>
                                          </p:stCondLst>
                                        </p:cTn>
                                        <p:tgtEl>
                                          <p:spTgt spid="55315"/>
                                        </p:tgtEl>
                                        <p:attrNameLst>
                                          <p:attrName>style.visibility</p:attrName>
                                        </p:attrNameLst>
                                      </p:cBhvr>
                                      <p:to>
                                        <p:strVal val="hidden"/>
                                      </p:to>
                                    </p:set>
                                  </p:childTnLst>
                                  <p:subTnLst>
                                    <p:audio>
                                      <p:cMediaNode>
                                        <p:cTn display="0" masterRel="sameClick">
                                          <p:stCondLst>
                                            <p:cond evt="begin" delay="0">
                                              <p:tn val="38"/>
                                            </p:cond>
                                          </p:stCondLst>
                                          <p:endCondLst>
                                            <p:cond evt="onStopAudio" delay="0">
                                              <p:tgtEl>
                                                <p:sldTgt/>
                                              </p:tgtEl>
                                            </p:cond>
                                          </p:endCondLst>
                                        </p:cTn>
                                        <p:tgtEl>
                                          <p:sndTgt r:embed="rId3" name="beep.wav"/>
                                        </p:tgtEl>
                                      </p:cMediaNode>
                                    </p:audio>
                                  </p:subTnLst>
                                </p:cTn>
                              </p:par>
                            </p:childTnLst>
                          </p:cTn>
                        </p:par>
                        <p:par>
                          <p:cTn id="41" fill="hold" nodeType="afterGroup">
                            <p:stCondLst>
                              <p:cond delay="6500"/>
                            </p:stCondLst>
                            <p:childTnLst>
                              <p:par>
                                <p:cTn id="42" presetID="4" presetClass="exit" presetSubtype="16" fill="hold" grpId="0" nodeType="afterEffect">
                                  <p:stCondLst>
                                    <p:cond delay="500"/>
                                  </p:stCondLst>
                                  <p:childTnLst>
                                    <p:animEffect transition="out" filter="box(in)">
                                      <p:cBhvr>
                                        <p:cTn id="43" dur="500"/>
                                        <p:tgtEl>
                                          <p:spTgt spid="55314"/>
                                        </p:tgtEl>
                                      </p:cBhvr>
                                    </p:animEffect>
                                    <p:set>
                                      <p:cBhvr>
                                        <p:cTn id="44" dur="1" fill="hold">
                                          <p:stCondLst>
                                            <p:cond delay="499"/>
                                          </p:stCondLst>
                                        </p:cTn>
                                        <p:tgtEl>
                                          <p:spTgt spid="55314"/>
                                        </p:tgtEl>
                                        <p:attrNameLst>
                                          <p:attrName>style.visibility</p:attrName>
                                        </p:attrNameLst>
                                      </p:cBhvr>
                                      <p:to>
                                        <p:strVal val="hidden"/>
                                      </p:to>
                                    </p:set>
                                  </p:childTnLst>
                                  <p:subTnLst>
                                    <p:audio>
                                      <p:cMediaNode>
                                        <p:cTn display="0" masterRel="sameClick">
                                          <p:stCondLst>
                                            <p:cond evt="begin" delay="0">
                                              <p:tn val="42"/>
                                            </p:cond>
                                          </p:stCondLst>
                                          <p:endCondLst>
                                            <p:cond evt="onStopAudio" delay="0">
                                              <p:tgtEl>
                                                <p:sldTgt/>
                                              </p:tgtEl>
                                            </p:cond>
                                          </p:endCondLst>
                                        </p:cTn>
                                        <p:tgtEl>
                                          <p:sndTgt r:embed="rId3" name="beep.wav"/>
                                        </p:tgtEl>
                                      </p:cMediaNode>
                                    </p:audio>
                                  </p:subTnLst>
                                </p:cTn>
                              </p:par>
                            </p:childTnLst>
                          </p:cTn>
                        </p:par>
                        <p:par>
                          <p:cTn id="45" fill="hold" nodeType="afterGroup">
                            <p:stCondLst>
                              <p:cond delay="7500"/>
                            </p:stCondLst>
                            <p:childTnLst>
                              <p:par>
                                <p:cTn id="46" presetID="4" presetClass="exit" presetSubtype="16" fill="hold" grpId="0" nodeType="afterEffect">
                                  <p:stCondLst>
                                    <p:cond delay="500"/>
                                  </p:stCondLst>
                                  <p:childTnLst>
                                    <p:animEffect transition="out" filter="box(in)">
                                      <p:cBhvr>
                                        <p:cTn id="47" dur="500"/>
                                        <p:tgtEl>
                                          <p:spTgt spid="55313"/>
                                        </p:tgtEl>
                                      </p:cBhvr>
                                    </p:animEffect>
                                    <p:set>
                                      <p:cBhvr>
                                        <p:cTn id="48" dur="1" fill="hold">
                                          <p:stCondLst>
                                            <p:cond delay="499"/>
                                          </p:stCondLst>
                                        </p:cTn>
                                        <p:tgtEl>
                                          <p:spTgt spid="55313"/>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3" name="beep.wav"/>
                                        </p:tgtEl>
                                      </p:cMediaNode>
                                    </p:audio>
                                  </p:subTnLst>
                                </p:cTn>
                              </p:par>
                            </p:childTnLst>
                          </p:cTn>
                        </p:par>
                        <p:par>
                          <p:cTn id="49" fill="hold" nodeType="afterGroup">
                            <p:stCondLst>
                              <p:cond delay="8500"/>
                            </p:stCondLst>
                            <p:childTnLst>
                              <p:par>
                                <p:cTn id="50" presetID="4" presetClass="exit" presetSubtype="16" fill="hold" grpId="0" nodeType="afterEffect">
                                  <p:stCondLst>
                                    <p:cond delay="500"/>
                                  </p:stCondLst>
                                  <p:childTnLst>
                                    <p:animEffect transition="out" filter="box(in)">
                                      <p:cBhvr>
                                        <p:cTn id="51" dur="500"/>
                                        <p:tgtEl>
                                          <p:spTgt spid="55312"/>
                                        </p:tgtEl>
                                      </p:cBhvr>
                                    </p:animEffect>
                                    <p:set>
                                      <p:cBhvr>
                                        <p:cTn id="52" dur="1" fill="hold">
                                          <p:stCondLst>
                                            <p:cond delay="499"/>
                                          </p:stCondLst>
                                        </p:cTn>
                                        <p:tgtEl>
                                          <p:spTgt spid="55312"/>
                                        </p:tgtEl>
                                        <p:attrNameLst>
                                          <p:attrName>style.visibility</p:attrName>
                                        </p:attrNameLst>
                                      </p:cBhvr>
                                      <p:to>
                                        <p:strVal val="hidden"/>
                                      </p:to>
                                    </p:set>
                                  </p:childTnLst>
                                  <p:subTnLst>
                                    <p:audio>
                                      <p:cMediaNode>
                                        <p:cTn display="0" masterRel="sameClick">
                                          <p:stCondLst>
                                            <p:cond evt="begin" delay="0">
                                              <p:tn val="50"/>
                                            </p:cond>
                                          </p:stCondLst>
                                          <p:endCondLst>
                                            <p:cond evt="onStopAudio" delay="0">
                                              <p:tgtEl>
                                                <p:sldTgt/>
                                              </p:tgtEl>
                                            </p:cond>
                                          </p:endCondLst>
                                        </p:cTn>
                                        <p:tgtEl>
                                          <p:sndTgt r:embed="rId3" name="beep.wav"/>
                                        </p:tgtEl>
                                      </p:cMediaNode>
                                    </p:audio>
                                  </p:subTnLst>
                                </p:cTn>
                              </p:par>
                            </p:childTnLst>
                          </p:cTn>
                        </p:par>
                        <p:par>
                          <p:cTn id="53" fill="hold" nodeType="afterGroup">
                            <p:stCondLst>
                              <p:cond delay="9500"/>
                            </p:stCondLst>
                            <p:childTnLst>
                              <p:par>
                                <p:cTn id="54" presetID="4" presetClass="exit" presetSubtype="16" fill="hold" grpId="0" nodeType="afterEffect">
                                  <p:stCondLst>
                                    <p:cond delay="500"/>
                                  </p:stCondLst>
                                  <p:childTnLst>
                                    <p:animEffect transition="out" filter="box(in)">
                                      <p:cBhvr>
                                        <p:cTn id="55" dur="500"/>
                                        <p:tgtEl>
                                          <p:spTgt spid="55311"/>
                                        </p:tgtEl>
                                      </p:cBhvr>
                                    </p:animEffect>
                                    <p:set>
                                      <p:cBhvr>
                                        <p:cTn id="56" dur="1" fill="hold">
                                          <p:stCondLst>
                                            <p:cond delay="499"/>
                                          </p:stCondLst>
                                        </p:cTn>
                                        <p:tgtEl>
                                          <p:spTgt spid="55311"/>
                                        </p:tgtEl>
                                        <p:attrNameLst>
                                          <p:attrName>style.visibility</p:attrName>
                                        </p:attrNameLst>
                                      </p:cBhvr>
                                      <p:to>
                                        <p:strVal val="hidden"/>
                                      </p:to>
                                    </p:set>
                                  </p:childTnLst>
                                  <p:subTnLst>
                                    <p:audio>
                                      <p:cMediaNode>
                                        <p:cTn display="0" masterRel="sameClick">
                                          <p:stCondLst>
                                            <p:cond evt="begin" delay="0">
                                              <p:tn val="54"/>
                                            </p:cond>
                                          </p:stCondLst>
                                          <p:endCondLst>
                                            <p:cond evt="onStopAudio" delay="0">
                                              <p:tgtEl>
                                                <p:sldTgt/>
                                              </p:tgtEl>
                                            </p:cond>
                                          </p:endCondLst>
                                        </p:cTn>
                                        <p:tgtEl>
                                          <p:sndTgt r:embed="rId3" name="beep.wav"/>
                                        </p:tgtEl>
                                      </p:cMediaNode>
                                    </p:audio>
                                  </p:subTnLst>
                                </p:cTn>
                              </p:par>
                            </p:childTnLst>
                          </p:cTn>
                        </p:par>
                        <p:par>
                          <p:cTn id="57" fill="hold" nodeType="afterGroup">
                            <p:stCondLst>
                              <p:cond delay="10500"/>
                            </p:stCondLst>
                            <p:childTnLst>
                              <p:par>
                                <p:cTn id="58" presetID="4" presetClass="exit" presetSubtype="16" fill="hold" grpId="0" nodeType="afterEffect">
                                  <p:stCondLst>
                                    <p:cond delay="500"/>
                                  </p:stCondLst>
                                  <p:childTnLst>
                                    <p:animEffect transition="out" filter="box(in)">
                                      <p:cBhvr>
                                        <p:cTn id="59" dur="500"/>
                                        <p:tgtEl>
                                          <p:spTgt spid="55310"/>
                                        </p:tgtEl>
                                      </p:cBhvr>
                                    </p:animEffect>
                                    <p:set>
                                      <p:cBhvr>
                                        <p:cTn id="60" dur="1" fill="hold">
                                          <p:stCondLst>
                                            <p:cond delay="499"/>
                                          </p:stCondLst>
                                        </p:cTn>
                                        <p:tgtEl>
                                          <p:spTgt spid="55310"/>
                                        </p:tgtEl>
                                        <p:attrNameLst>
                                          <p:attrName>style.visibility</p:attrName>
                                        </p:attrNameLst>
                                      </p:cBhvr>
                                      <p:to>
                                        <p:strVal val="hidden"/>
                                      </p:to>
                                    </p:set>
                                  </p:childTnLst>
                                  <p:subTnLst>
                                    <p:audio>
                                      <p:cMediaNode>
                                        <p:cTn display="0" masterRel="sameClick">
                                          <p:stCondLst>
                                            <p:cond evt="begin" delay="0">
                                              <p:tn val="58"/>
                                            </p:cond>
                                          </p:stCondLst>
                                          <p:endCondLst>
                                            <p:cond evt="onStopAudio" delay="0">
                                              <p:tgtEl>
                                                <p:sldTgt/>
                                              </p:tgtEl>
                                            </p:cond>
                                          </p:endCondLst>
                                        </p:cTn>
                                        <p:tgtEl>
                                          <p:sndTgt r:embed="rId3" name="beep.wav"/>
                                        </p:tgtEl>
                                      </p:cMediaNode>
                                    </p:audio>
                                  </p:subTnLst>
                                </p:cTn>
                              </p:par>
                            </p:childTnLst>
                          </p:cTn>
                        </p:par>
                        <p:par>
                          <p:cTn id="61" fill="hold" nodeType="afterGroup">
                            <p:stCondLst>
                              <p:cond delay="11500"/>
                            </p:stCondLst>
                            <p:childTnLst>
                              <p:par>
                                <p:cTn id="62" presetID="4" presetClass="exit" presetSubtype="16" fill="hold" grpId="0" nodeType="afterEffect">
                                  <p:stCondLst>
                                    <p:cond delay="500"/>
                                  </p:stCondLst>
                                  <p:childTnLst>
                                    <p:animEffect transition="out" filter="box(in)">
                                      <p:cBhvr>
                                        <p:cTn id="63" dur="500"/>
                                        <p:tgtEl>
                                          <p:spTgt spid="55309"/>
                                        </p:tgtEl>
                                      </p:cBhvr>
                                    </p:animEffect>
                                    <p:set>
                                      <p:cBhvr>
                                        <p:cTn id="64" dur="1" fill="hold">
                                          <p:stCondLst>
                                            <p:cond delay="499"/>
                                          </p:stCondLst>
                                        </p:cTn>
                                        <p:tgtEl>
                                          <p:spTgt spid="55309"/>
                                        </p:tgtEl>
                                        <p:attrNameLst>
                                          <p:attrName>style.visibility</p:attrName>
                                        </p:attrNameLst>
                                      </p:cBhvr>
                                      <p:to>
                                        <p:strVal val="hidden"/>
                                      </p:to>
                                    </p:set>
                                  </p:childTnLst>
                                  <p:subTnLst>
                                    <p:audio>
                                      <p:cMediaNode>
                                        <p:cTn display="0" masterRel="sameClick">
                                          <p:stCondLst>
                                            <p:cond evt="begin" delay="0">
                                              <p:tn val="62"/>
                                            </p:cond>
                                          </p:stCondLst>
                                          <p:endCondLst>
                                            <p:cond evt="onStopAudio" delay="0">
                                              <p:tgtEl>
                                                <p:sldTgt/>
                                              </p:tgtEl>
                                            </p:cond>
                                          </p:endCondLst>
                                        </p:cTn>
                                        <p:tgtEl>
                                          <p:sndTgt r:embed="rId3" name="beep.wav"/>
                                        </p:tgtEl>
                                      </p:cMediaNode>
                                    </p:audio>
                                  </p:subTnLst>
                                </p:cTn>
                              </p:par>
                            </p:childTnLst>
                          </p:cTn>
                        </p:par>
                        <p:par>
                          <p:cTn id="65" fill="hold" nodeType="afterGroup">
                            <p:stCondLst>
                              <p:cond delay="12500"/>
                            </p:stCondLst>
                            <p:childTnLst>
                              <p:par>
                                <p:cTn id="66" presetID="4" presetClass="exit" presetSubtype="16" fill="hold" grpId="0" nodeType="afterEffect">
                                  <p:stCondLst>
                                    <p:cond delay="500"/>
                                  </p:stCondLst>
                                  <p:childTnLst>
                                    <p:animEffect transition="out" filter="box(in)">
                                      <p:cBhvr>
                                        <p:cTn id="67" dur="500"/>
                                        <p:tgtEl>
                                          <p:spTgt spid="55308"/>
                                        </p:tgtEl>
                                      </p:cBhvr>
                                    </p:animEffect>
                                    <p:set>
                                      <p:cBhvr>
                                        <p:cTn id="68" dur="1" fill="hold">
                                          <p:stCondLst>
                                            <p:cond delay="499"/>
                                          </p:stCondLst>
                                        </p:cTn>
                                        <p:tgtEl>
                                          <p:spTgt spid="55308"/>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3" name="beep.wav"/>
                                        </p:tgtEl>
                                      </p:cMediaNode>
                                    </p:audio>
                                  </p:subTnLst>
                                </p:cTn>
                              </p:par>
                            </p:childTnLst>
                          </p:cTn>
                        </p:par>
                        <p:par>
                          <p:cTn id="69" fill="hold" nodeType="afterGroup">
                            <p:stCondLst>
                              <p:cond delay="13500"/>
                            </p:stCondLst>
                            <p:childTnLst>
                              <p:par>
                                <p:cTn id="70" presetID="4" presetClass="exit" presetSubtype="16" fill="hold" grpId="0" nodeType="afterEffect">
                                  <p:stCondLst>
                                    <p:cond delay="500"/>
                                  </p:stCondLst>
                                  <p:childTnLst>
                                    <p:animEffect transition="out" filter="box(in)">
                                      <p:cBhvr>
                                        <p:cTn id="71" dur="500"/>
                                        <p:tgtEl>
                                          <p:spTgt spid="55307"/>
                                        </p:tgtEl>
                                      </p:cBhvr>
                                    </p:animEffect>
                                    <p:set>
                                      <p:cBhvr>
                                        <p:cTn id="72" dur="1" fill="hold">
                                          <p:stCondLst>
                                            <p:cond delay="499"/>
                                          </p:stCondLst>
                                        </p:cTn>
                                        <p:tgtEl>
                                          <p:spTgt spid="55307"/>
                                        </p:tgtEl>
                                        <p:attrNameLst>
                                          <p:attrName>style.visibility</p:attrName>
                                        </p:attrNameLst>
                                      </p:cBhvr>
                                      <p:to>
                                        <p:strVal val="hidden"/>
                                      </p:to>
                                    </p:set>
                                  </p:childTnLst>
                                  <p:subTnLst>
                                    <p:audio>
                                      <p:cMediaNode>
                                        <p:cTn display="0" masterRel="sameClick">
                                          <p:stCondLst>
                                            <p:cond evt="begin" delay="0">
                                              <p:tn val="70"/>
                                            </p:cond>
                                          </p:stCondLst>
                                          <p:endCondLst>
                                            <p:cond evt="onStopAudio" delay="0">
                                              <p:tgtEl>
                                                <p:sldTgt/>
                                              </p:tgtEl>
                                            </p:cond>
                                          </p:endCondLst>
                                        </p:cTn>
                                        <p:tgtEl>
                                          <p:sndTgt r:embed="rId3" name="beep.wav"/>
                                        </p:tgtEl>
                                      </p:cMediaNode>
                                    </p:audio>
                                  </p:subTnLst>
                                </p:cTn>
                              </p:par>
                            </p:childTnLst>
                          </p:cTn>
                        </p:par>
                        <p:par>
                          <p:cTn id="73" fill="hold" nodeType="afterGroup">
                            <p:stCondLst>
                              <p:cond delay="14500"/>
                            </p:stCondLst>
                            <p:childTnLst>
                              <p:par>
                                <p:cTn id="74" presetID="4" presetClass="exit" presetSubtype="16" fill="hold" grpId="0" nodeType="afterEffect">
                                  <p:stCondLst>
                                    <p:cond delay="500"/>
                                  </p:stCondLst>
                                  <p:childTnLst>
                                    <p:animEffect transition="out" filter="box(in)">
                                      <p:cBhvr>
                                        <p:cTn id="75" dur="500"/>
                                        <p:tgtEl>
                                          <p:spTgt spid="55306"/>
                                        </p:tgtEl>
                                      </p:cBhvr>
                                    </p:animEffect>
                                    <p:set>
                                      <p:cBhvr>
                                        <p:cTn id="76" dur="1" fill="hold">
                                          <p:stCondLst>
                                            <p:cond delay="499"/>
                                          </p:stCondLst>
                                        </p:cTn>
                                        <p:tgtEl>
                                          <p:spTgt spid="55306"/>
                                        </p:tgtEl>
                                        <p:attrNameLst>
                                          <p:attrName>style.visibility</p:attrName>
                                        </p:attrNameLst>
                                      </p:cBhvr>
                                      <p:to>
                                        <p:strVal val="hidden"/>
                                      </p:to>
                                    </p:set>
                                  </p:childTnLst>
                                  <p:subTnLst>
                                    <p:audio>
                                      <p:cMediaNode>
                                        <p:cTn display="0" masterRel="sameClick">
                                          <p:stCondLst>
                                            <p:cond evt="begin" delay="0">
                                              <p:tn val="74"/>
                                            </p:cond>
                                          </p:stCondLst>
                                          <p:endCondLst>
                                            <p:cond evt="onStopAudio" delay="0">
                                              <p:tgtEl>
                                                <p:sldTgt/>
                                              </p:tgtEl>
                                            </p:cond>
                                          </p:endCondLst>
                                        </p:cTn>
                                        <p:tgtEl>
                                          <p:sndTgt r:embed="rId3" name="beep.wav"/>
                                        </p:tgtEl>
                                      </p:cMediaNode>
                                    </p:audio>
                                  </p:subTnLst>
                                </p:cTn>
                              </p:par>
                            </p:childTnLst>
                          </p:cTn>
                        </p:par>
                        <p:par>
                          <p:cTn id="77" fill="hold" nodeType="afterGroup">
                            <p:stCondLst>
                              <p:cond delay="15500"/>
                            </p:stCondLst>
                            <p:childTnLst>
                              <p:par>
                                <p:cTn id="78" presetID="4" presetClass="exit" presetSubtype="16" fill="hold" grpId="0" nodeType="afterEffect">
                                  <p:stCondLst>
                                    <p:cond delay="500"/>
                                  </p:stCondLst>
                                  <p:childTnLst>
                                    <p:animEffect transition="out" filter="box(in)">
                                      <p:cBhvr>
                                        <p:cTn id="79" dur="500"/>
                                        <p:tgtEl>
                                          <p:spTgt spid="55305"/>
                                        </p:tgtEl>
                                      </p:cBhvr>
                                    </p:animEffect>
                                    <p:set>
                                      <p:cBhvr>
                                        <p:cTn id="80" dur="1" fill="hold">
                                          <p:stCondLst>
                                            <p:cond delay="499"/>
                                          </p:stCondLst>
                                        </p:cTn>
                                        <p:tgtEl>
                                          <p:spTgt spid="55305"/>
                                        </p:tgtEl>
                                        <p:attrNameLst>
                                          <p:attrName>style.visibility</p:attrName>
                                        </p:attrNameLst>
                                      </p:cBhvr>
                                      <p:to>
                                        <p:strVal val="hidden"/>
                                      </p:to>
                                    </p:set>
                                  </p:childTnLst>
                                  <p:subTnLst>
                                    <p:audio>
                                      <p:cMediaNode>
                                        <p:cTn display="0" masterRel="sameClick">
                                          <p:stCondLst>
                                            <p:cond evt="begin" delay="0">
                                              <p:tn val="78"/>
                                            </p:cond>
                                          </p:stCondLst>
                                          <p:endCondLst>
                                            <p:cond evt="onStopAudio" delay="0">
                                              <p:tgtEl>
                                                <p:sldTgt/>
                                              </p:tgtEl>
                                            </p:cond>
                                          </p:endCondLst>
                                        </p:cTn>
                                        <p:tgtEl>
                                          <p:sndTgt r:embed="rId3" name="beep.wav"/>
                                        </p:tgtEl>
                                      </p:cMediaNode>
                                    </p:audio>
                                  </p:subTnLst>
                                </p:cTn>
                              </p:par>
                            </p:childTnLst>
                          </p:cTn>
                        </p:par>
                        <p:par>
                          <p:cTn id="81" fill="hold" nodeType="afterGroup">
                            <p:stCondLst>
                              <p:cond delay="16500"/>
                            </p:stCondLst>
                            <p:childTnLst>
                              <p:par>
                                <p:cTn id="82" presetID="4" presetClass="exit" presetSubtype="16" fill="hold" grpId="0" nodeType="afterEffect">
                                  <p:stCondLst>
                                    <p:cond delay="500"/>
                                  </p:stCondLst>
                                  <p:childTnLst>
                                    <p:animEffect transition="out" filter="box(in)">
                                      <p:cBhvr>
                                        <p:cTn id="83" dur="500"/>
                                        <p:tgtEl>
                                          <p:spTgt spid="55304"/>
                                        </p:tgtEl>
                                      </p:cBhvr>
                                    </p:animEffect>
                                    <p:set>
                                      <p:cBhvr>
                                        <p:cTn id="84" dur="1" fill="hold">
                                          <p:stCondLst>
                                            <p:cond delay="499"/>
                                          </p:stCondLst>
                                        </p:cTn>
                                        <p:tgtEl>
                                          <p:spTgt spid="55304"/>
                                        </p:tgtEl>
                                        <p:attrNameLst>
                                          <p:attrName>style.visibility</p:attrName>
                                        </p:attrNameLst>
                                      </p:cBhvr>
                                      <p:to>
                                        <p:strVal val="hidden"/>
                                      </p:to>
                                    </p:set>
                                  </p:childTnLst>
                                  <p:subTnLst>
                                    <p:audio>
                                      <p:cMediaNode>
                                        <p:cTn display="0" masterRel="sameClick">
                                          <p:stCondLst>
                                            <p:cond evt="begin" delay="0">
                                              <p:tn val="82"/>
                                            </p:cond>
                                          </p:stCondLst>
                                          <p:endCondLst>
                                            <p:cond evt="onStopAudio" delay="0">
                                              <p:tgtEl>
                                                <p:sldTgt/>
                                              </p:tgtEl>
                                            </p:cond>
                                          </p:endCondLst>
                                        </p:cTn>
                                        <p:tgtEl>
                                          <p:sndTgt r:embed="rId3" name="beep.wav"/>
                                        </p:tgtEl>
                                      </p:cMediaNode>
                                    </p:audio>
                                  </p:subTnLst>
                                </p:cTn>
                              </p:par>
                            </p:childTnLst>
                          </p:cTn>
                        </p:par>
                        <p:par>
                          <p:cTn id="85" fill="hold" nodeType="afterGroup">
                            <p:stCondLst>
                              <p:cond delay="17500"/>
                            </p:stCondLst>
                            <p:childTnLst>
                              <p:par>
                                <p:cTn id="86" presetID="4" presetClass="exit" presetSubtype="16" fill="hold" grpId="0" nodeType="afterEffect">
                                  <p:stCondLst>
                                    <p:cond delay="500"/>
                                  </p:stCondLst>
                                  <p:childTnLst>
                                    <p:animEffect transition="out" filter="box(in)">
                                      <p:cBhvr>
                                        <p:cTn id="87" dur="500"/>
                                        <p:tgtEl>
                                          <p:spTgt spid="55303"/>
                                        </p:tgtEl>
                                      </p:cBhvr>
                                    </p:animEffect>
                                    <p:set>
                                      <p:cBhvr>
                                        <p:cTn id="88" dur="1" fill="hold">
                                          <p:stCondLst>
                                            <p:cond delay="499"/>
                                          </p:stCondLst>
                                        </p:cTn>
                                        <p:tgtEl>
                                          <p:spTgt spid="55303"/>
                                        </p:tgtEl>
                                        <p:attrNameLst>
                                          <p:attrName>style.visibility</p:attrName>
                                        </p:attrNameLst>
                                      </p:cBhvr>
                                      <p:to>
                                        <p:strVal val="hidden"/>
                                      </p:to>
                                    </p:set>
                                  </p:childTnLst>
                                  <p:subTnLst>
                                    <p:audio>
                                      <p:cMediaNode>
                                        <p:cTn display="0" masterRel="sameClick">
                                          <p:stCondLst>
                                            <p:cond evt="begin" delay="0">
                                              <p:tn val="86"/>
                                            </p:cond>
                                          </p:stCondLst>
                                          <p:endCondLst>
                                            <p:cond evt="onStopAudio" delay="0">
                                              <p:tgtEl>
                                                <p:sldTgt/>
                                              </p:tgtEl>
                                            </p:cond>
                                          </p:endCondLst>
                                        </p:cTn>
                                        <p:tgtEl>
                                          <p:sndTgt r:embed="rId3" name="beep.wav"/>
                                        </p:tgtEl>
                                      </p:cMediaNode>
                                    </p:audio>
                                  </p:subTnLst>
                                </p:cTn>
                              </p:par>
                            </p:childTnLst>
                          </p:cTn>
                        </p:par>
                        <p:par>
                          <p:cTn id="89" fill="hold" nodeType="afterGroup">
                            <p:stCondLst>
                              <p:cond delay="18500"/>
                            </p:stCondLst>
                            <p:childTnLst>
                              <p:par>
                                <p:cTn id="90" presetID="4" presetClass="exit" presetSubtype="16" fill="hold" grpId="0" nodeType="afterEffect">
                                  <p:stCondLst>
                                    <p:cond delay="500"/>
                                  </p:stCondLst>
                                  <p:childTnLst>
                                    <p:animEffect transition="out" filter="box(in)">
                                      <p:cBhvr>
                                        <p:cTn id="91" dur="500"/>
                                        <p:tgtEl>
                                          <p:spTgt spid="55302"/>
                                        </p:tgtEl>
                                      </p:cBhvr>
                                    </p:animEffect>
                                    <p:set>
                                      <p:cBhvr>
                                        <p:cTn id="92" dur="1" fill="hold">
                                          <p:stCondLst>
                                            <p:cond delay="499"/>
                                          </p:stCondLst>
                                        </p:cTn>
                                        <p:tgtEl>
                                          <p:spTgt spid="55302"/>
                                        </p:tgtEl>
                                        <p:attrNameLst>
                                          <p:attrName>style.visibility</p:attrName>
                                        </p:attrNameLst>
                                      </p:cBhvr>
                                      <p:to>
                                        <p:strVal val="hidden"/>
                                      </p:to>
                                    </p:set>
                                  </p:childTnLst>
                                  <p:subTnLst>
                                    <p:audio>
                                      <p:cMediaNode>
                                        <p:cTn display="0" masterRel="sameClick">
                                          <p:stCondLst>
                                            <p:cond evt="begin" delay="0">
                                              <p:tn val="90"/>
                                            </p:cond>
                                          </p:stCondLst>
                                          <p:endCondLst>
                                            <p:cond evt="onStopAudio" delay="0">
                                              <p:tgtEl>
                                                <p:sldTgt/>
                                              </p:tgtEl>
                                            </p:cond>
                                          </p:endCondLst>
                                        </p:cTn>
                                        <p:tgtEl>
                                          <p:sndTgt r:embed="rId3" name="beep.wav"/>
                                        </p:tgtEl>
                                      </p:cMediaNode>
                                    </p:audio>
                                  </p:subTnLst>
                                </p:cTn>
                              </p:par>
                            </p:childTnLst>
                          </p:cTn>
                        </p:par>
                        <p:par>
                          <p:cTn id="93" fill="hold" nodeType="afterGroup">
                            <p:stCondLst>
                              <p:cond delay="19500"/>
                            </p:stCondLst>
                            <p:childTnLst>
                              <p:par>
                                <p:cTn id="94" presetID="4" presetClass="exit" presetSubtype="16" fill="hold" grpId="0" nodeType="afterEffect">
                                  <p:stCondLst>
                                    <p:cond delay="500"/>
                                  </p:stCondLst>
                                  <p:childTnLst>
                                    <p:animEffect transition="out" filter="box(in)">
                                      <p:cBhvr>
                                        <p:cTn id="95" dur="500"/>
                                        <p:tgtEl>
                                          <p:spTgt spid="55301"/>
                                        </p:tgtEl>
                                      </p:cBhvr>
                                    </p:animEffect>
                                    <p:set>
                                      <p:cBhvr>
                                        <p:cTn id="96" dur="1" fill="hold">
                                          <p:stCondLst>
                                            <p:cond delay="499"/>
                                          </p:stCondLst>
                                        </p:cTn>
                                        <p:tgtEl>
                                          <p:spTgt spid="55301"/>
                                        </p:tgtEl>
                                        <p:attrNameLst>
                                          <p:attrName>style.visibility</p:attrName>
                                        </p:attrNameLst>
                                      </p:cBhvr>
                                      <p:to>
                                        <p:strVal val="hidden"/>
                                      </p:to>
                                    </p:set>
                                  </p:childTnLst>
                                  <p:subTnLst>
                                    <p:audio>
                                      <p:cMediaNode>
                                        <p:cTn display="0" masterRel="sameClick">
                                          <p:stCondLst>
                                            <p:cond evt="begin" delay="0">
                                              <p:tn val="94"/>
                                            </p:cond>
                                          </p:stCondLst>
                                          <p:endCondLst>
                                            <p:cond evt="onStopAudio" delay="0">
                                              <p:tgtEl>
                                                <p:sldTgt/>
                                              </p:tgtEl>
                                            </p:cond>
                                          </p:endCondLst>
                                        </p:cTn>
                                        <p:tgtEl>
                                          <p:sndTgt r:embed="rId3" name="beep.wav"/>
                                        </p:tgtEl>
                                      </p:cMediaNode>
                                    </p:audio>
                                  </p:subTnLst>
                                </p:cTn>
                              </p:par>
                            </p:childTnLst>
                          </p:cTn>
                        </p:par>
                        <p:par>
                          <p:cTn id="97" fill="hold" nodeType="afterGroup">
                            <p:stCondLst>
                              <p:cond delay="20500"/>
                            </p:stCondLst>
                            <p:childTnLst>
                              <p:par>
                                <p:cTn id="98" presetID="4" presetClass="exit" presetSubtype="16" fill="hold" grpId="0" nodeType="afterEffect">
                                  <p:stCondLst>
                                    <p:cond delay="500"/>
                                  </p:stCondLst>
                                  <p:childTnLst>
                                    <p:animEffect transition="out" filter="box(in)">
                                      <p:cBhvr>
                                        <p:cTn id="99" dur="500"/>
                                        <p:tgtEl>
                                          <p:spTgt spid="55300"/>
                                        </p:tgtEl>
                                      </p:cBhvr>
                                    </p:animEffect>
                                    <p:set>
                                      <p:cBhvr>
                                        <p:cTn id="100" dur="1" fill="hold">
                                          <p:stCondLst>
                                            <p:cond delay="499"/>
                                          </p:stCondLst>
                                        </p:cTn>
                                        <p:tgtEl>
                                          <p:spTgt spid="55300"/>
                                        </p:tgtEl>
                                        <p:attrNameLst>
                                          <p:attrName>style.visibility</p:attrName>
                                        </p:attrNameLst>
                                      </p:cBhvr>
                                      <p:to>
                                        <p:strVal val="hidden"/>
                                      </p:to>
                                    </p:set>
                                  </p:childTnLst>
                                  <p:subTnLst>
                                    <p:audio>
                                      <p:cMediaNode>
                                        <p:cTn display="0" masterRel="sameClick">
                                          <p:stCondLst>
                                            <p:cond evt="begin" delay="0">
                                              <p:tn val="98"/>
                                            </p:cond>
                                          </p:stCondLst>
                                          <p:endCondLst>
                                            <p:cond evt="onStopAudio" delay="0">
                                              <p:tgtEl>
                                                <p:sldTgt/>
                                              </p:tgtEl>
                                            </p:cond>
                                          </p:endCondLst>
                                        </p:cTn>
                                        <p:tgtEl>
                                          <p:sndTgt r:embed="rId4" name="gun.wav"/>
                                        </p:tgtEl>
                                      </p:cMediaNode>
                                    </p:audio>
                                  </p:subTnLst>
                                </p:cTn>
                              </p:par>
                            </p:childTnLst>
                          </p:cTn>
                        </p:par>
                      </p:childTnLst>
                    </p:cTn>
                  </p:par>
                  <p:par>
                    <p:cTn id="101" fill="hold">
                      <p:stCondLst>
                        <p:cond delay="indefinite"/>
                      </p:stCondLst>
                      <p:childTnLst>
                        <p:par>
                          <p:cTn id="102" fill="hold">
                            <p:stCondLst>
                              <p:cond delay="0"/>
                            </p:stCondLst>
                            <p:childTnLst>
                              <p:par>
                                <p:cTn id="103" presetID="3" presetClass="exit" presetSubtype="10" fill="hold" grpId="2" nodeType="clickEffect">
                                  <p:stCondLst>
                                    <p:cond delay="0"/>
                                  </p:stCondLst>
                                  <p:childTnLst>
                                    <p:animEffect transition="out" filter="blinds(horizontal)">
                                      <p:cBhvr>
                                        <p:cTn id="104" dur="500"/>
                                        <p:tgtEl>
                                          <p:spTgt spid="55342"/>
                                        </p:tgtEl>
                                      </p:cBhvr>
                                    </p:animEffect>
                                    <p:set>
                                      <p:cBhvr>
                                        <p:cTn id="105" dur="1" fill="hold">
                                          <p:stCondLst>
                                            <p:cond delay="499"/>
                                          </p:stCondLst>
                                        </p:cTn>
                                        <p:tgtEl>
                                          <p:spTgt spid="55342"/>
                                        </p:tgtEl>
                                        <p:attrNameLst>
                                          <p:attrName>style.visibility</p:attrName>
                                        </p:attrNameLst>
                                      </p:cBhvr>
                                      <p:to>
                                        <p:strVal val="hidden"/>
                                      </p:to>
                                    </p:set>
                                  </p:childTnLst>
                                  <p:subTnLst>
                                    <p:audio>
                                      <p:cMediaNode>
                                        <p:cTn display="0" masterRel="sameClick">
                                          <p:stCondLst>
                                            <p:cond evt="begin" delay="0">
                                              <p:tn val="103"/>
                                            </p:cond>
                                          </p:stCondLst>
                                          <p:endCondLst>
                                            <p:cond evt="onStopAudio" delay="0">
                                              <p:tgtEl>
                                                <p:sldTgt/>
                                              </p:tgtEl>
                                            </p:cond>
                                          </p:endCondLst>
                                        </p:cTn>
                                        <p:tgtEl>
                                          <p:sndTgt r:embed="rId5" name="applause.wav"/>
                                        </p:tgtEl>
                                      </p:cMediaNode>
                                    </p:audio>
                                  </p:subTnLst>
                                </p:cTn>
                              </p:par>
                              <p:par>
                                <p:cTn id="106" presetID="3" presetClass="exit" presetSubtype="10" fill="hold" grpId="2" nodeType="withEffect">
                                  <p:stCondLst>
                                    <p:cond delay="0"/>
                                  </p:stCondLst>
                                  <p:childTnLst>
                                    <p:animEffect transition="out" filter="blinds(horizontal)">
                                      <p:cBhvr>
                                        <p:cTn id="107" dur="500"/>
                                        <p:tgtEl>
                                          <p:spTgt spid="55339"/>
                                        </p:tgtEl>
                                      </p:cBhvr>
                                    </p:animEffect>
                                    <p:set>
                                      <p:cBhvr>
                                        <p:cTn id="108" dur="1" fill="hold">
                                          <p:stCondLst>
                                            <p:cond delay="499"/>
                                          </p:stCondLst>
                                        </p:cTn>
                                        <p:tgtEl>
                                          <p:spTgt spid="55339"/>
                                        </p:tgtEl>
                                        <p:attrNameLst>
                                          <p:attrName>style.visibility</p:attrName>
                                        </p:attrNameLst>
                                      </p:cBhvr>
                                      <p:to>
                                        <p:strVal val="hidden"/>
                                      </p:to>
                                    </p:set>
                                  </p:childTnLst>
                                  <p:subTnLst>
                                    <p:audio>
                                      <p:cMediaNode>
                                        <p:cTn display="0" masterRel="sameClick">
                                          <p:stCondLst>
                                            <p:cond evt="begin" delay="0">
                                              <p:tn val="106"/>
                                            </p:cond>
                                          </p:stCondLst>
                                          <p:endCondLst>
                                            <p:cond evt="onStopAudio" delay="0">
                                              <p:tgtEl>
                                                <p:sldTgt/>
                                              </p:tgtEl>
                                            </p:cond>
                                          </p:endCondLst>
                                        </p:cTn>
                                        <p:tgtEl>
                                          <p:sndTgt r:embed="rId2" name="chimes.wav"/>
                                        </p:tgtEl>
                                      </p:cMediaNode>
                                    </p:audio>
                                  </p:subTnLst>
                                </p:cTn>
                              </p:par>
                              <p:par>
                                <p:cTn id="109" presetID="3" presetClass="exit" presetSubtype="10" fill="hold" grpId="2" nodeType="withEffect">
                                  <p:stCondLst>
                                    <p:cond delay="0"/>
                                  </p:stCondLst>
                                  <p:childTnLst>
                                    <p:animEffect transition="out" filter="blinds(horizontal)">
                                      <p:cBhvr>
                                        <p:cTn id="110" dur="500"/>
                                        <p:tgtEl>
                                          <p:spTgt spid="55340"/>
                                        </p:tgtEl>
                                      </p:cBhvr>
                                    </p:animEffect>
                                    <p:set>
                                      <p:cBhvr>
                                        <p:cTn id="111" dur="1" fill="hold">
                                          <p:stCondLst>
                                            <p:cond delay="499"/>
                                          </p:stCondLst>
                                        </p:cTn>
                                        <p:tgtEl>
                                          <p:spTgt spid="55340"/>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5" name="applause.wav"/>
                                        </p:tgtEl>
                                      </p:cMediaNode>
                                    </p:audio>
                                  </p:subTnLst>
                                </p:cTn>
                              </p:par>
                              <p:par>
                                <p:cTn id="112" presetID="3" presetClass="exit" presetSubtype="10" fill="hold" grpId="2" nodeType="withEffect">
                                  <p:stCondLst>
                                    <p:cond delay="0"/>
                                  </p:stCondLst>
                                  <p:childTnLst>
                                    <p:animEffect transition="out" filter="blinds(horizontal)">
                                      <p:cBhvr>
                                        <p:cTn id="113" dur="500"/>
                                        <p:tgtEl>
                                          <p:spTgt spid="55341"/>
                                        </p:tgtEl>
                                      </p:cBhvr>
                                    </p:animEffect>
                                    <p:set>
                                      <p:cBhvr>
                                        <p:cTn id="114" dur="1" fill="hold">
                                          <p:stCondLst>
                                            <p:cond delay="499"/>
                                          </p:stCondLst>
                                        </p:cTn>
                                        <p:tgtEl>
                                          <p:spTgt spid="55341"/>
                                        </p:tgtEl>
                                        <p:attrNameLst>
                                          <p:attrName>style.visibility</p:attrName>
                                        </p:attrNameLst>
                                      </p:cBhvr>
                                      <p:to>
                                        <p:strVal val="hidden"/>
                                      </p:to>
                                    </p:set>
                                  </p:childTnLst>
                                  <p:subTnLst>
                                    <p:audio>
                                      <p:cMediaNode>
                                        <p:cTn display="0" masterRel="sameClick">
                                          <p:stCondLst>
                                            <p:cond evt="begin" delay="0">
                                              <p:tn val="112"/>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15" restart="whenNotActive" fill="hold" evtFilter="cancelBubble" nodeType="interactiveSeq">
                <p:stCondLst>
                  <p:cond evt="onClick" delay="0">
                    <p:tgtEl>
                      <p:spTgt spid="55339"/>
                    </p:tgtEl>
                  </p:cond>
                </p:stCondLst>
                <p:endSync evt="end" delay="0">
                  <p:rtn val="all"/>
                </p:endSync>
                <p:childTnLst>
                  <p:par>
                    <p:cTn id="116" fill="hold" nodeType="clickPar">
                      <p:stCondLst>
                        <p:cond delay="0"/>
                      </p:stCondLst>
                      <p:childTnLst>
                        <p:par>
                          <p:cTn id="117" fill="hold" nodeType="withGroup">
                            <p:stCondLst>
                              <p:cond delay="0"/>
                            </p:stCondLst>
                            <p:childTnLst>
                              <p:par>
                                <p:cTn id="118" presetID="3" presetClass="exit" presetSubtype="10" fill="hold" grpId="1" nodeType="clickEffect">
                                  <p:stCondLst>
                                    <p:cond delay="0"/>
                                  </p:stCondLst>
                                  <p:childTnLst>
                                    <p:animEffect transition="out" filter="blinds(horizontal)">
                                      <p:cBhvr>
                                        <p:cTn id="119" dur="500"/>
                                        <p:tgtEl>
                                          <p:spTgt spid="55339"/>
                                        </p:tgtEl>
                                      </p:cBhvr>
                                    </p:animEffect>
                                    <p:set>
                                      <p:cBhvr>
                                        <p:cTn id="120" dur="1" fill="hold">
                                          <p:stCondLst>
                                            <p:cond delay="499"/>
                                          </p:stCondLst>
                                        </p:cTn>
                                        <p:tgtEl>
                                          <p:spTgt spid="55339"/>
                                        </p:tgtEl>
                                        <p:attrNameLst>
                                          <p:attrName>style.visibility</p:attrName>
                                        </p:attrNameLst>
                                      </p:cBhvr>
                                      <p:to>
                                        <p:strVal val="hidden"/>
                                      </p:to>
                                    </p:set>
                                  </p:childTnLst>
                                  <p:subTnLst>
                                    <p:audio>
                                      <p:cMediaNode>
                                        <p:cTn display="0" masterRel="sameClick">
                                          <p:stCondLst>
                                            <p:cond evt="begin" delay="0">
                                              <p:tn val="118"/>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39"/>
                  </p:tgtEl>
                </p:cond>
              </p:nextCondLst>
            </p:seq>
            <p:seq concurrent="1" nextAc="seek">
              <p:cTn id="121" restart="whenNotActive" fill="hold" evtFilter="cancelBubble" nodeType="interactiveSeq">
                <p:stCondLst>
                  <p:cond evt="onClick" delay="0">
                    <p:tgtEl>
                      <p:spTgt spid="55342"/>
                    </p:tgtEl>
                  </p:cond>
                </p:stCondLst>
                <p:endSync evt="end" delay="0">
                  <p:rtn val="all"/>
                </p:endSync>
                <p:childTnLst>
                  <p:par>
                    <p:cTn id="122" fill="hold" nodeType="clickPar">
                      <p:stCondLst>
                        <p:cond delay="0"/>
                      </p:stCondLst>
                      <p:childTnLst>
                        <p:par>
                          <p:cTn id="123" fill="hold" nodeType="withGroup">
                            <p:stCondLst>
                              <p:cond delay="0"/>
                            </p:stCondLst>
                            <p:childTnLst>
                              <p:par>
                                <p:cTn id="124" presetID="3" presetClass="exit" presetSubtype="10" fill="hold" grpId="1" nodeType="clickEffect">
                                  <p:stCondLst>
                                    <p:cond delay="0"/>
                                  </p:stCondLst>
                                  <p:childTnLst>
                                    <p:animEffect transition="out" filter="blinds(horizontal)">
                                      <p:cBhvr>
                                        <p:cTn id="125" dur="500"/>
                                        <p:tgtEl>
                                          <p:spTgt spid="55342"/>
                                        </p:tgtEl>
                                      </p:cBhvr>
                                    </p:animEffect>
                                    <p:set>
                                      <p:cBhvr>
                                        <p:cTn id="126" dur="1" fill="hold">
                                          <p:stCondLst>
                                            <p:cond delay="499"/>
                                          </p:stCondLst>
                                        </p:cTn>
                                        <p:tgtEl>
                                          <p:spTgt spid="55342"/>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42"/>
                  </p:tgtEl>
                </p:cond>
              </p:nextCondLst>
            </p:seq>
            <p:seq concurrent="1" nextAc="seek">
              <p:cTn id="127" restart="whenNotActive" fill="hold" evtFilter="cancelBubble" nodeType="interactiveSeq">
                <p:stCondLst>
                  <p:cond evt="onClick" delay="0">
                    <p:tgtEl>
                      <p:spTgt spid="55341"/>
                    </p:tgtEl>
                  </p:cond>
                </p:stCondLst>
                <p:endSync evt="end" delay="0">
                  <p:rtn val="all"/>
                </p:endSync>
                <p:childTnLst>
                  <p:par>
                    <p:cTn id="128" fill="hold" nodeType="clickPar">
                      <p:stCondLst>
                        <p:cond delay="0"/>
                      </p:stCondLst>
                      <p:childTnLst>
                        <p:par>
                          <p:cTn id="129" fill="hold" nodeType="withGroup">
                            <p:stCondLst>
                              <p:cond delay="0"/>
                            </p:stCondLst>
                            <p:childTnLst>
                              <p:par>
                                <p:cTn id="130" presetID="3" presetClass="exit" presetSubtype="10" fill="hold" grpId="1" nodeType="clickEffect">
                                  <p:stCondLst>
                                    <p:cond delay="0"/>
                                  </p:stCondLst>
                                  <p:childTnLst>
                                    <p:animEffect transition="out" filter="blinds(horizontal)">
                                      <p:cBhvr>
                                        <p:cTn id="131" dur="500"/>
                                        <p:tgtEl>
                                          <p:spTgt spid="55341"/>
                                        </p:tgtEl>
                                      </p:cBhvr>
                                    </p:animEffect>
                                    <p:set>
                                      <p:cBhvr>
                                        <p:cTn id="132" dur="1" fill="hold">
                                          <p:stCondLst>
                                            <p:cond delay="499"/>
                                          </p:stCondLst>
                                        </p:cTn>
                                        <p:tgtEl>
                                          <p:spTgt spid="55341"/>
                                        </p:tgtEl>
                                        <p:attrNameLst>
                                          <p:attrName>style.visibility</p:attrName>
                                        </p:attrNameLst>
                                      </p:cBhvr>
                                      <p:to>
                                        <p:strVal val="hidden"/>
                                      </p:to>
                                    </p:set>
                                  </p:childTnLst>
                                  <p:subTnLst>
                                    <p:audio>
                                      <p:cMediaNode>
                                        <p:cTn display="0" masterRel="sameClick">
                                          <p:stCondLst>
                                            <p:cond evt="begin" delay="0">
                                              <p:tn val="130"/>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41"/>
                  </p:tgtEl>
                </p:cond>
              </p:nextCondLst>
            </p:seq>
            <p:seq concurrent="1" nextAc="seek">
              <p:cTn id="133" restart="whenNotActive" fill="hold" evtFilter="cancelBubble" nodeType="interactiveSeq">
                <p:stCondLst>
                  <p:cond evt="onClick" delay="0">
                    <p:tgtEl>
                      <p:spTgt spid="55340"/>
                    </p:tgtEl>
                  </p:cond>
                </p:stCondLst>
                <p:endSync evt="end" delay="0">
                  <p:rtn val="all"/>
                </p:endSync>
                <p:childTnLst>
                  <p:par>
                    <p:cTn id="134" fill="hold" nodeType="clickPar">
                      <p:stCondLst>
                        <p:cond delay="0"/>
                      </p:stCondLst>
                      <p:childTnLst>
                        <p:par>
                          <p:cTn id="135" fill="hold" nodeType="withGroup">
                            <p:stCondLst>
                              <p:cond delay="0"/>
                            </p:stCondLst>
                            <p:childTnLst>
                              <p:par>
                                <p:cTn id="136" presetID="3" presetClass="exit" presetSubtype="10" fill="hold" grpId="1" nodeType="clickEffect">
                                  <p:stCondLst>
                                    <p:cond delay="0"/>
                                  </p:stCondLst>
                                  <p:childTnLst>
                                    <p:animEffect transition="out" filter="blinds(horizontal)">
                                      <p:cBhvr>
                                        <p:cTn id="137" dur="500"/>
                                        <p:tgtEl>
                                          <p:spTgt spid="55340"/>
                                        </p:tgtEl>
                                      </p:cBhvr>
                                    </p:animEffect>
                                    <p:set>
                                      <p:cBhvr>
                                        <p:cTn id="138" dur="1" fill="hold">
                                          <p:stCondLst>
                                            <p:cond delay="499"/>
                                          </p:stCondLst>
                                        </p:cTn>
                                        <p:tgtEl>
                                          <p:spTgt spid="55340"/>
                                        </p:tgtEl>
                                        <p:attrNameLst>
                                          <p:attrName>style.visibility</p:attrName>
                                        </p:attrNameLst>
                                      </p:cBhvr>
                                      <p:to>
                                        <p:strVal val="hidden"/>
                                      </p:to>
                                    </p:set>
                                  </p:childTnLst>
                                  <p:subTnLst>
                                    <p:audio>
                                      <p:cMediaNode>
                                        <p:cTn display="0" masterRel="sameClick">
                                          <p:stCondLst>
                                            <p:cond evt="begin" delay="0">
                                              <p:tn val="136"/>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40"/>
                  </p:tgtEl>
                </p:cond>
              </p:nextCondLst>
            </p:seq>
          </p:childTnLst>
        </p:cTn>
      </p:par>
    </p:tnLst>
    <p:bldLst>
      <p:bldP spid="55300" grpId="0" animBg="1"/>
      <p:bldP spid="55301" grpId="0" animBg="1"/>
      <p:bldP spid="55302" grpId="0" animBg="1"/>
      <p:bldP spid="55303" grpId="0" animBg="1"/>
      <p:bldP spid="55304" grpId="0" animBg="1"/>
      <p:bldP spid="55305" grpId="0" animBg="1"/>
      <p:bldP spid="55306" grpId="0" animBg="1"/>
      <p:bldP spid="55307" grpId="0" animBg="1"/>
      <p:bldP spid="55308" grpId="0" animBg="1"/>
      <p:bldP spid="55309" grpId="0" animBg="1"/>
      <p:bldP spid="55310" grpId="0" animBg="1"/>
      <p:bldP spid="55311" grpId="0" animBg="1"/>
      <p:bldP spid="55312" grpId="0" animBg="1"/>
      <p:bldP spid="55313" grpId="0" animBg="1"/>
      <p:bldP spid="55314" grpId="0" animBg="1"/>
      <p:bldP spid="55315" grpId="0" animBg="1"/>
      <p:bldP spid="55316" grpId="0" animBg="1"/>
      <p:bldP spid="55317" grpId="0" animBg="1"/>
      <p:bldP spid="55318" grpId="0" animBg="1"/>
      <p:bldP spid="55319" grpId="0" animBg="1"/>
      <p:bldP spid="55320" grpId="0" animBg="1"/>
      <p:bldP spid="55339" grpId="0" animBg="1"/>
      <p:bldP spid="55339" grpId="1" animBg="1"/>
      <p:bldP spid="55339" grpId="2" animBg="1"/>
      <p:bldP spid="55340" grpId="0" animBg="1"/>
      <p:bldP spid="55340" grpId="1" animBg="1"/>
      <p:bldP spid="55340" grpId="2" animBg="1"/>
      <p:bldP spid="55341" grpId="0" animBg="1"/>
      <p:bldP spid="55341" grpId="1" animBg="1"/>
      <p:bldP spid="55341" grpId="2" animBg="1"/>
      <p:bldP spid="55342" grpId="0" animBg="1"/>
      <p:bldP spid="55342" grpId="1" animBg="1"/>
      <p:bldP spid="55342"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609600" y="762000"/>
            <a:ext cx="8432800" cy="5029200"/>
          </a:xfrm>
          <a:prstGeom prst="rect">
            <a:avLst/>
          </a:prstGeom>
          <a:noFill/>
          <a:effectLst>
            <a:reflection blurRad="6350" stA="50000" endA="275" endPos="40000" dist="101600" dir="5400000" sy="-100000" algn="bl" rotWithShape="0"/>
          </a:effectLst>
        </p:spPr>
        <p:txBody>
          <a:bodyPr wrap="none" lIns="91440" tIns="45720" rIns="91440" bIns="45720">
            <a:prstTxWarp prst="textArchUpPour">
              <a:avLst/>
            </a:prstTxWarp>
            <a:spAutoFit/>
          </a:bodyPr>
          <a:lstStyle/>
          <a:p>
            <a:pPr algn="ctr"/>
            <a:r>
              <a:rPr lang="en-US" sz="5400" b="1" spc="100" dirty="0" err="1"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Chúc</a:t>
            </a:r>
            <a:r>
              <a:rPr lang="en-US" sz="5400" b="1" spc="100" dirty="0"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 </a:t>
            </a:r>
            <a:r>
              <a:rPr lang="en-US" sz="5400" b="1" spc="100" dirty="0" err="1"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các</a:t>
            </a:r>
            <a:r>
              <a:rPr lang="en-US" sz="5400" b="1" spc="100" dirty="0"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 </a:t>
            </a:r>
            <a:r>
              <a:rPr lang="en-US" sz="5400" b="1" spc="100" dirty="0" err="1"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em</a:t>
            </a:r>
            <a:r>
              <a:rPr lang="en-US" sz="5400" b="1" spc="100" dirty="0"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 </a:t>
            </a:r>
            <a:r>
              <a:rPr lang="en-US" sz="5400" b="1" spc="100" dirty="0" err="1"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học</a:t>
            </a:r>
            <a:r>
              <a:rPr lang="en-US" sz="5400" b="1" spc="100" dirty="0"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 </a:t>
            </a:r>
            <a:r>
              <a:rPr lang="en-US" sz="5400" b="1" spc="100" dirty="0" err="1" smtClean="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rPr>
              <a:t>tốt</a:t>
            </a:r>
            <a:endParaRPr lang="en-US" sz="5400" b="1" spc="100" dirty="0">
              <a:ln w="18000">
                <a:solidFill>
                  <a:srgbClr val="4F81BD">
                    <a:satMod val="200000"/>
                    <a:tint val="72000"/>
                  </a:srgbClr>
                </a:solidFill>
                <a:prstDash val="solid"/>
              </a:ln>
              <a:solidFill>
                <a:srgbClr val="4F81BD">
                  <a:satMod val="280000"/>
                  <a:tint val="100000"/>
                  <a:alpha val="5700"/>
                </a:srgbClr>
              </a:solidFill>
              <a:effectLst>
                <a:outerShdw blurRad="25000" dist="20000" dir="16020000" algn="tl">
                  <a:srgbClr val="4F81BD">
                    <a:satMod val="200000"/>
                    <a:shade val="1000"/>
                    <a:alpha val="60000"/>
                  </a:srgbClr>
                </a:outerShdw>
              </a:effectLst>
            </a:endParaRPr>
          </a:p>
        </p:txBody>
      </p:sp>
    </p:spTree>
    <p:extLst>
      <p:ext uri="{BB962C8B-B14F-4D97-AF65-F5344CB8AC3E}">
        <p14:creationId xmlns:p14="http://schemas.microsoft.com/office/powerpoint/2010/main" val="19655090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ieu-con-ye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6059" y="236585"/>
            <a:ext cx="9676496" cy="6418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2912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an tỏa tinh thần hiếu học | BÁO QUẢNG NAM ONLINE - Tin tức mới nhấ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46549" y="499191"/>
            <a:ext cx="10097971" cy="5903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026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hủ tịch UBND thành phố Bùi Ngọc Ảnh tặng giải thưởng Phan Châu Trinh năm 2022 cho các cá nhân. Ảnh: A.S"/>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10712" y="390374"/>
            <a:ext cx="7720553" cy="517663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8729223" y="509052"/>
            <a:ext cx="2460396" cy="6186309"/>
          </a:xfrm>
          <a:prstGeom prst="rect">
            <a:avLst/>
          </a:prstGeom>
        </p:spPr>
        <p:txBody>
          <a:bodyPr wrap="square">
            <a:spAutoFit/>
          </a:bodyPr>
          <a:lstStyle/>
          <a:p>
            <a:r>
              <a:rPr lang="vi-VN" sz="3600" b="1" dirty="0">
                <a:solidFill>
                  <a:srgbClr val="002060"/>
                </a:solidFill>
                <a:latin typeface="+mj-lt"/>
              </a:rPr>
              <a:t>Tam Kỳ vừa tổ chức trao Giải thưởng Phan Châu Trinh lần thứ 21 năm 2022. </a:t>
            </a:r>
            <a:endParaRPr lang="en-US" sz="3600" dirty="0">
              <a:solidFill>
                <a:srgbClr val="002060"/>
              </a:solidFill>
              <a:latin typeface="+mj-lt"/>
            </a:endParaRPr>
          </a:p>
        </p:txBody>
      </p:sp>
    </p:spTree>
    <p:extLst>
      <p:ext uri="{BB962C8B-B14F-4D97-AF65-F5344CB8AC3E}">
        <p14:creationId xmlns:p14="http://schemas.microsoft.com/office/powerpoint/2010/main" val="502318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1281" y="320512"/>
            <a:ext cx="10552523" cy="5856452"/>
          </a:xfrm>
        </p:spPr>
        <p:txBody>
          <a:bodyPr>
            <a:noAutofit/>
          </a:bodyPr>
          <a:lstStyle/>
          <a:p>
            <a:r>
              <a:rPr lang="vi-VN" sz="3200" dirty="0">
                <a:solidFill>
                  <a:srgbClr val="0070C0"/>
                </a:solidFill>
              </a:rPr>
              <a:t>Sự lan tỏa của giải thưởng Phan Châu Trinh thể hiện ở số lượng lẫn chất lượng giải ngày càng nâng lên qua con số 86 cá nhân được vinh danh năm nay; trong đó có 4 tiến sĩ, 4 thạc sĩ, 52 sinh viên tốt nghiệp đại học loại giỏi, xuất sắc cùng với 9 học sinh đoạt giải nhì, ba cấp quốc gia, 17 học sinh đoạt giải nhất cấp tỉnh.</a:t>
            </a:r>
          </a:p>
          <a:p>
            <a:r>
              <a:rPr lang="vi-VN" sz="3200" dirty="0">
                <a:solidFill>
                  <a:srgbClr val="0070C0"/>
                </a:solidFill>
              </a:rPr>
              <a:t>Trong 20 lần trao thưởng trước đó đã có gần 1.000 cá nhân được tôn vinh; trong đó 3 nhà giáo ưu tú, 3 giáo sư - phó giáo sư, 42 tiến sĩ, 111 thạc sĩ xuất sắc, 9 bác sĩ chuyên khoa I, II, 21 giáo viên giỏi, 81 học sinh, sinh viên đạt giải cấp quốc gia, quốc tế, 169 học sinh, giáo viên đạt giải nhất cấp tỉnh, 532 sinh viên tốt nghiệp đại học loại giỏi, xuất sắc.</a:t>
            </a:r>
          </a:p>
        </p:txBody>
      </p:sp>
    </p:spTree>
    <p:extLst>
      <p:ext uri="{BB962C8B-B14F-4D97-AF65-F5344CB8AC3E}">
        <p14:creationId xmlns:p14="http://schemas.microsoft.com/office/powerpoint/2010/main" val="1617263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0768" y="1244343"/>
            <a:ext cx="10803117" cy="1754326"/>
          </a:xfrm>
          <a:prstGeom prst="rect">
            <a:avLst/>
          </a:prstGeom>
        </p:spPr>
        <p:txBody>
          <a:bodyPr wrap="square">
            <a:spAutoFit/>
          </a:bodyPr>
          <a:lstStyle/>
          <a:p>
            <a:r>
              <a:rPr lang="en-US" sz="5400" i="1" dirty="0" err="1">
                <a:solidFill>
                  <a:srgbClr val="0070C0"/>
                </a:solidFill>
                <a:latin typeface="Times New Roman" panose="02020603050405020304" pitchFamily="18" charset="0"/>
                <a:ea typeface="Times New Roman" panose="02020603050405020304" pitchFamily="18" charset="0"/>
              </a:rPr>
              <a:t>Đ</a:t>
            </a:r>
            <a:r>
              <a:rPr lang="en-US" sz="5400" i="1" dirty="0" err="1" smtClean="0">
                <a:solidFill>
                  <a:srgbClr val="0070C0"/>
                </a:solidFill>
                <a:latin typeface="Times New Roman" panose="02020603050405020304" pitchFamily="18" charset="0"/>
                <a:ea typeface="Times New Roman" panose="02020603050405020304" pitchFamily="18" charset="0"/>
              </a:rPr>
              <a:t>ó</a:t>
            </a:r>
            <a:r>
              <a:rPr lang="en-US" sz="5400" i="1" dirty="0" smtClean="0">
                <a:solidFill>
                  <a:srgbClr val="0070C0"/>
                </a:solidFill>
                <a:latin typeface="Times New Roman" panose="02020603050405020304" pitchFamily="18" charset="0"/>
                <a:ea typeface="Times New Roman" panose="02020603050405020304" pitchFamily="18" charset="0"/>
              </a:rPr>
              <a:t> </a:t>
            </a:r>
            <a:r>
              <a:rPr lang="en-US" sz="5400" i="1" dirty="0" err="1" smtClean="0">
                <a:solidFill>
                  <a:srgbClr val="0070C0"/>
                </a:solidFill>
                <a:latin typeface="Times New Roman" panose="02020603050405020304" pitchFamily="18" charset="0"/>
                <a:ea typeface="Times New Roman" panose="02020603050405020304" pitchFamily="18" charset="0"/>
              </a:rPr>
              <a:t>là</a:t>
            </a:r>
            <a:r>
              <a:rPr lang="en-US" sz="5400" i="1" dirty="0" smtClean="0">
                <a:solidFill>
                  <a:srgbClr val="0070C0"/>
                </a:solidFill>
                <a:latin typeface="Times New Roman" panose="02020603050405020304" pitchFamily="18" charset="0"/>
                <a:ea typeface="Times New Roman" panose="02020603050405020304" pitchFamily="18" charset="0"/>
              </a:rPr>
              <a:t> </a:t>
            </a:r>
            <a:r>
              <a:rPr lang="en-US" sz="5400" b="1" i="1" dirty="0" err="1" smtClean="0">
                <a:solidFill>
                  <a:srgbClr val="0070C0"/>
                </a:solidFill>
                <a:latin typeface="Times New Roman" panose="02020603050405020304" pitchFamily="18" charset="0"/>
                <a:ea typeface="Times New Roman" panose="02020603050405020304" pitchFamily="18" charset="0"/>
              </a:rPr>
              <a:t>hiếu</a:t>
            </a:r>
            <a:r>
              <a:rPr lang="en-US" sz="5400" b="1" i="1" dirty="0" smtClean="0">
                <a:solidFill>
                  <a:srgbClr val="0070C0"/>
                </a:solidFill>
                <a:latin typeface="Times New Roman" panose="02020603050405020304" pitchFamily="18" charset="0"/>
                <a:ea typeface="Times New Roman" panose="02020603050405020304" pitchFamily="18" charset="0"/>
              </a:rPr>
              <a:t> </a:t>
            </a:r>
            <a:r>
              <a:rPr lang="en-US" sz="5400" b="1" i="1" dirty="0" err="1">
                <a:solidFill>
                  <a:srgbClr val="0070C0"/>
                </a:solidFill>
                <a:latin typeface="Times New Roman" panose="02020603050405020304" pitchFamily="18" charset="0"/>
                <a:ea typeface="Times New Roman" panose="02020603050405020304" pitchFamily="18" charset="0"/>
              </a:rPr>
              <a:t>học</a:t>
            </a:r>
            <a:r>
              <a:rPr lang="en-US" sz="5400" i="1" dirty="0">
                <a:solidFill>
                  <a:srgbClr val="0070C0"/>
                </a:solidFill>
                <a:latin typeface="Times New Roman" panose="02020603050405020304" pitchFamily="18" charset="0"/>
                <a:ea typeface="Times New Roman" panose="02020603050405020304" pitchFamily="18" charset="0"/>
              </a:rPr>
              <a:t> (ham </a:t>
            </a:r>
            <a:r>
              <a:rPr lang="en-US" sz="5400" i="1" dirty="0" err="1">
                <a:solidFill>
                  <a:srgbClr val="0070C0"/>
                </a:solidFill>
                <a:latin typeface="Times New Roman" panose="02020603050405020304" pitchFamily="18" charset="0"/>
                <a:ea typeface="Times New Roman" panose="02020603050405020304" pitchFamily="18" charset="0"/>
              </a:rPr>
              <a:t>học</a:t>
            </a:r>
            <a:r>
              <a:rPr lang="en-US" sz="5400" i="1" dirty="0">
                <a:solidFill>
                  <a:srgbClr val="0070C0"/>
                </a:solidFill>
                <a:latin typeface="Times New Roman" panose="02020603050405020304" pitchFamily="18" charset="0"/>
                <a:ea typeface="Times New Roman" panose="02020603050405020304" pitchFamily="18" charset="0"/>
              </a:rPr>
              <a:t>, </a:t>
            </a:r>
            <a:r>
              <a:rPr lang="en-US" sz="5400" i="1" dirty="0" err="1">
                <a:solidFill>
                  <a:srgbClr val="0070C0"/>
                </a:solidFill>
                <a:latin typeface="Times New Roman" panose="02020603050405020304" pitchFamily="18" charset="0"/>
                <a:ea typeface="Times New Roman" panose="02020603050405020304" pitchFamily="18" charset="0"/>
              </a:rPr>
              <a:t>vượt</a:t>
            </a:r>
            <a:r>
              <a:rPr lang="en-US" sz="5400" i="1" dirty="0">
                <a:solidFill>
                  <a:srgbClr val="0070C0"/>
                </a:solidFill>
                <a:latin typeface="Times New Roman" panose="02020603050405020304" pitchFamily="18" charset="0"/>
                <a:ea typeface="Times New Roman" panose="02020603050405020304" pitchFamily="18" charset="0"/>
              </a:rPr>
              <a:t> </a:t>
            </a:r>
            <a:r>
              <a:rPr lang="en-US" sz="5400" i="1" dirty="0" err="1">
                <a:solidFill>
                  <a:srgbClr val="0070C0"/>
                </a:solidFill>
                <a:latin typeface="Times New Roman" panose="02020603050405020304" pitchFamily="18" charset="0"/>
                <a:ea typeface="Times New Roman" panose="02020603050405020304" pitchFamily="18" charset="0"/>
              </a:rPr>
              <a:t>khó</a:t>
            </a:r>
            <a:r>
              <a:rPr lang="en-US" sz="5400" i="1" dirty="0">
                <a:solidFill>
                  <a:srgbClr val="0070C0"/>
                </a:solidFill>
                <a:latin typeface="Times New Roman" panose="02020603050405020304" pitchFamily="18" charset="0"/>
                <a:ea typeface="Times New Roman" panose="02020603050405020304" pitchFamily="18" charset="0"/>
              </a:rPr>
              <a:t>,..) </a:t>
            </a:r>
            <a:r>
              <a:rPr lang="en-US" sz="5400" i="1" dirty="0" err="1">
                <a:solidFill>
                  <a:srgbClr val="0070C0"/>
                </a:solidFill>
                <a:latin typeface="Times New Roman" panose="02020603050405020304" pitchFamily="18" charset="0"/>
                <a:ea typeface="Times New Roman" panose="02020603050405020304" pitchFamily="18" charset="0"/>
              </a:rPr>
              <a:t>của</a:t>
            </a:r>
            <a:r>
              <a:rPr lang="en-US" sz="5400" i="1" dirty="0">
                <a:solidFill>
                  <a:srgbClr val="0070C0"/>
                </a:solidFill>
                <a:latin typeface="Times New Roman" panose="02020603050405020304" pitchFamily="18" charset="0"/>
                <a:ea typeface="Times New Roman" panose="02020603050405020304" pitchFamily="18" charset="0"/>
              </a:rPr>
              <a:t> con </a:t>
            </a:r>
            <a:r>
              <a:rPr lang="en-US" sz="5400" i="1" dirty="0" err="1">
                <a:solidFill>
                  <a:srgbClr val="0070C0"/>
                </a:solidFill>
                <a:latin typeface="Times New Roman" panose="02020603050405020304" pitchFamily="18" charset="0"/>
                <a:ea typeface="Times New Roman" panose="02020603050405020304" pitchFamily="18" charset="0"/>
              </a:rPr>
              <a:t>người</a:t>
            </a:r>
            <a:r>
              <a:rPr lang="en-US" sz="5400" i="1" dirty="0">
                <a:solidFill>
                  <a:srgbClr val="0070C0"/>
                </a:solidFill>
                <a:latin typeface="Times New Roman" panose="02020603050405020304" pitchFamily="18" charset="0"/>
                <a:ea typeface="Times New Roman" panose="02020603050405020304" pitchFamily="18" charset="0"/>
              </a:rPr>
              <a:t> </a:t>
            </a:r>
            <a:r>
              <a:rPr lang="en-US" sz="5400" i="1" dirty="0" err="1">
                <a:solidFill>
                  <a:srgbClr val="0070C0"/>
                </a:solidFill>
                <a:latin typeface="Times New Roman" panose="02020603050405020304" pitchFamily="18" charset="0"/>
                <a:ea typeface="Times New Roman" panose="02020603050405020304" pitchFamily="18" charset="0"/>
              </a:rPr>
              <a:t>Quảng</a:t>
            </a:r>
            <a:r>
              <a:rPr lang="en-US" sz="5400" i="1" dirty="0">
                <a:solidFill>
                  <a:srgbClr val="0070C0"/>
                </a:solidFill>
                <a:latin typeface="Times New Roman" panose="02020603050405020304" pitchFamily="18" charset="0"/>
                <a:ea typeface="Times New Roman" panose="02020603050405020304" pitchFamily="18" charset="0"/>
              </a:rPr>
              <a:t> Nam. </a:t>
            </a:r>
            <a:endParaRPr lang="en-US" sz="5400" dirty="0">
              <a:solidFill>
                <a:srgbClr val="0070C0"/>
              </a:solidFill>
            </a:endParaRPr>
          </a:p>
        </p:txBody>
      </p:sp>
    </p:spTree>
    <p:extLst>
      <p:ext uri="{BB962C8B-B14F-4D97-AF65-F5344CB8AC3E}">
        <p14:creationId xmlns:p14="http://schemas.microsoft.com/office/powerpoint/2010/main" val="20145168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2231" y="1168930"/>
            <a:ext cx="10878532" cy="3785652"/>
          </a:xfrm>
          <a:prstGeom prst="rect">
            <a:avLst/>
          </a:prstGeom>
        </p:spPr>
        <p:txBody>
          <a:bodyPr wrap="square">
            <a:spAutoFit/>
          </a:bodyPr>
          <a:lstStyle/>
          <a:p>
            <a:pPr algn="just">
              <a:lnSpc>
                <a:spcPct val="150000"/>
              </a:lnSpc>
              <a:spcAft>
                <a:spcPts val="0"/>
              </a:spcAft>
              <a:tabLst>
                <a:tab pos="76200" algn="l"/>
              </a:tabLst>
            </a:pPr>
            <a:r>
              <a:rPr lang="en-US" sz="4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HS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khai</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thác</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phiếu</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gợi</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0"/>
              </a:spcAft>
              <a:tabLst>
                <a:tab pos="76200" algn="l"/>
              </a:tabLst>
            </a:pP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tóm</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tắt</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hiếu</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Quảng</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lịch</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mẫu</a:t>
            </a:r>
            <a:r>
              <a:rPr lang="en-US" sz="40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err="1"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40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40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353422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151</TotalTime>
  <Words>3252</Words>
  <Application>Microsoft Office PowerPoint</Application>
  <PresentationFormat>Custom</PresentationFormat>
  <Paragraphs>232</Paragraphs>
  <Slides>35</Slides>
  <Notes>2</Notes>
  <HiddenSlides>0</HiddenSlides>
  <MMClips>0</MMClips>
  <ScaleCrop>false</ScaleCrop>
  <HeadingPairs>
    <vt:vector size="4" baseType="variant">
      <vt:variant>
        <vt:lpstr>Theme</vt:lpstr>
      </vt:variant>
      <vt:variant>
        <vt:i4>5</vt:i4>
      </vt:variant>
      <vt:variant>
        <vt:lpstr>Slide Titles</vt:lpstr>
      </vt:variant>
      <vt:variant>
        <vt:i4>35</vt:i4>
      </vt:variant>
    </vt:vector>
  </HeadingPairs>
  <TitlesOfParts>
    <vt:vector size="40" baseType="lpstr">
      <vt:lpstr>Facet</vt:lpstr>
      <vt:lpstr>Office Theme</vt:lpstr>
      <vt:lpstr>1_Office Theme</vt:lpstr>
      <vt:lpstr>2_Office Theme</vt:lpstr>
      <vt:lpstr>3_Office Theme</vt:lpstr>
      <vt:lpstr>CHỦ ĐỀ 1: TRUYỀN THỐNG HIẾU HỌC CỦA NGƯỜI QUẢNG NAM (5 Tiết)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3.2. Tiến sĩ Phan Quang </vt:lpstr>
      <vt:lpstr>3. Tên của năm vị đỗ khoa thi được vinh danh Ngũ Phụ Tề Phi 3.1. Tiến sĩ Phạm Liệu   </vt:lpstr>
      <vt:lpstr>3.3. Tiến sĩ Phạm Tuấn </vt:lpstr>
      <vt:lpstr>3.4. Phó bảng Ngô Truân </vt:lpstr>
      <vt:lpstr>3.5. Phó bảng Dương Hiển Tiến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CHỦ ĐỀ 1: TRUYỀN THỐNG HIẾU HỌC CỦA NGƯỜI QUẢNG NAM (5 Tiết)</dc:title>
  <dc:creator>Dell</dc:creator>
  <cp:lastModifiedBy>Admin</cp:lastModifiedBy>
  <cp:revision>66</cp:revision>
  <dcterms:created xsi:type="dcterms:W3CDTF">2023-02-26T10:47:12Z</dcterms:created>
  <dcterms:modified xsi:type="dcterms:W3CDTF">2024-09-27T15:01:10Z</dcterms:modified>
</cp:coreProperties>
</file>