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90" r:id="rId3"/>
    <p:sldMasterId id="2147483702" r:id="rId4"/>
    <p:sldMasterId id="2147483714" r:id="rId5"/>
  </p:sldMasterIdLst>
  <p:notesMasterIdLst>
    <p:notesMasterId r:id="rId35"/>
  </p:notesMasterIdLst>
  <p:sldIdLst>
    <p:sldId id="256" r:id="rId6"/>
    <p:sldId id="271" r:id="rId7"/>
    <p:sldId id="267" r:id="rId8"/>
    <p:sldId id="272" r:id="rId9"/>
    <p:sldId id="274" r:id="rId10"/>
    <p:sldId id="278" r:id="rId11"/>
    <p:sldId id="277" r:id="rId12"/>
    <p:sldId id="280" r:id="rId13"/>
    <p:sldId id="281" r:id="rId14"/>
    <p:sldId id="282" r:id="rId15"/>
    <p:sldId id="283" r:id="rId16"/>
    <p:sldId id="284" r:id="rId17"/>
    <p:sldId id="285" r:id="rId18"/>
    <p:sldId id="273" r:id="rId19"/>
    <p:sldId id="2007577546" r:id="rId20"/>
    <p:sldId id="2007577547" r:id="rId21"/>
    <p:sldId id="2007577548" r:id="rId22"/>
    <p:sldId id="2007577549" r:id="rId23"/>
    <p:sldId id="268" r:id="rId24"/>
    <p:sldId id="257" r:id="rId25"/>
    <p:sldId id="258" r:id="rId26"/>
    <p:sldId id="259" r:id="rId27"/>
    <p:sldId id="260" r:id="rId28"/>
    <p:sldId id="261" r:id="rId29"/>
    <p:sldId id="262" r:id="rId30"/>
    <p:sldId id="265" r:id="rId31"/>
    <p:sldId id="263" r:id="rId32"/>
    <p:sldId id="264" r:id="rId33"/>
    <p:sldId id="26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6341"/>
  </p:normalViewPr>
  <p:slideViewPr>
    <p:cSldViewPr snapToGrid="0" snapToObjects="1" showGuides="1">
      <p:cViewPr varScale="1">
        <p:scale>
          <a:sx n="106" d="100"/>
          <a:sy n="106" d="100"/>
        </p:scale>
        <p:origin x="756"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33A916-89E5-9D4E-AC87-850F10802434}" type="datetimeFigureOut">
              <a:rPr lang="en-VN" smtClean="0"/>
              <a:t>05/11/2026</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045EDF-8848-1E4D-9A81-48950982BDF1}" type="slidenum">
              <a:rPr lang="en-VN" smtClean="0"/>
              <a:t>‹#›</a:t>
            </a:fld>
            <a:endParaRPr lang="en-VN"/>
          </a:p>
        </p:txBody>
      </p:sp>
    </p:spTree>
    <p:extLst>
      <p:ext uri="{BB962C8B-B14F-4D97-AF65-F5344CB8AC3E}">
        <p14:creationId xmlns:p14="http://schemas.microsoft.com/office/powerpoint/2010/main" val="3559293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D508E24-D87B-49FA-B9B2-569D50BE4BDF}" type="datetimeFigureOut">
              <a:rPr lang="en-US" smtClean="0"/>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2010913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508E24-D87B-49FA-B9B2-569D50BE4BDF}" type="datetimeFigureOut">
              <a:rPr lang="en-US" smtClean="0"/>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3854502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508E24-D87B-49FA-B9B2-569D50BE4BDF}" type="datetimeFigureOut">
              <a:rPr lang="en-US" smtClean="0"/>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2340546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6D508E24-D87B-49FA-B9B2-569D50BE4BDF}" type="datetimeFigureOut">
              <a:rPr lang="en-US" smtClean="0"/>
              <a:t>5/11/2026</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4C4113F7-91E4-4B9A-9060-B0327D1715AC}" type="slidenum">
              <a:rPr lang="en-US" smtClean="0"/>
              <a:t>‹#›</a:t>
            </a:fld>
            <a:endParaRPr lang="en-US"/>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840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508E24-D87B-49FA-B9B2-569D50BE4BDF}" type="datetimeFigureOut">
              <a:rPr lang="en-US" smtClean="0"/>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10984349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08E24-D87B-49FA-B9B2-569D50BE4BDF}" type="datetimeFigureOut">
              <a:rPr lang="en-US" smtClean="0"/>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2273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508E24-D87B-49FA-B9B2-569D50BE4BDF}" type="datetimeFigureOut">
              <a:rPr lang="en-US" smtClean="0"/>
              <a:t>5/11/2026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5493712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508E24-D87B-49FA-B9B2-569D50BE4BDF}" type="datetimeFigureOut">
              <a:rPr lang="en-US" smtClean="0"/>
              <a:t>5/11/2026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4113F7-91E4-4B9A-9060-B0327D1715AC}" type="slidenum">
              <a:rPr lang="en-US" smtClean="0"/>
              <a:t>‹#›</a:t>
            </a:fld>
            <a:endParaRPr lang="en-US"/>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15757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D508E24-D87B-49FA-B9B2-569D50BE4BDF}" type="datetimeFigureOut">
              <a:rPr lang="en-US" smtClean="0"/>
              <a:t>5/11/2026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4113F7-91E4-4B9A-9060-B0327D1715AC}" type="slidenum">
              <a:rPr lang="en-US" smtClean="0"/>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19132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508E24-D87B-49FA-B9B2-569D50BE4BDF}" type="datetimeFigureOut">
              <a:rPr lang="en-US" smtClean="0"/>
              <a:t>5/11/2026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1950780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D508E24-D87B-49FA-B9B2-569D50BE4BDF}" type="datetimeFigureOut">
              <a:rPr lang="en-US" smtClean="0"/>
              <a:t>5/11/2026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4113F7-91E4-4B9A-9060-B0327D1715AC}" type="slidenum">
              <a:rPr lang="en-US" smtClean="0"/>
              <a:t>‹#›</a:t>
            </a:fld>
            <a:endParaRPr lang="en-US"/>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1321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508E24-D87B-49FA-B9B2-569D50BE4BDF}" type="datetimeFigureOut">
              <a:rPr lang="en-US" smtClean="0"/>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3143502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D508E24-D87B-49FA-B9B2-569D50BE4BDF}" type="datetimeFigureOut">
              <a:rPr lang="en-US" smtClean="0"/>
              <a:t>5/11/2026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4000658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D508E24-D87B-49FA-B9B2-569D50BE4BDF}" type="datetimeFigureOut">
              <a:rPr lang="en-US" smtClean="0"/>
              <a:t>5/11/2026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36393824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08E24-D87B-49FA-B9B2-569D50BE4BDF}" type="datetimeFigureOut">
              <a:rPr lang="en-US" smtClean="0"/>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39765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08E24-D87B-49FA-B9B2-569D50BE4BDF}" type="datetimeFigureOut">
              <a:rPr lang="en-US" smtClean="0"/>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46924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08E24-D87B-49FA-B9B2-569D50BE4BDF}" type="datetimeFigureOut">
              <a:rPr lang="en-US" smtClean="0"/>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2545227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08E24-D87B-49FA-B9B2-569D50BE4BDF}" type="datetimeFigureOut">
              <a:rPr lang="en-US" smtClean="0"/>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31969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08E24-D87B-49FA-B9B2-569D50BE4BDF}" type="datetimeFigureOut">
              <a:rPr lang="en-US" smtClean="0"/>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34356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508E24-D87B-49FA-B9B2-569D50BE4BDF}" type="datetimeFigureOut">
              <a:rPr lang="en-US" smtClean="0"/>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074031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508E24-D87B-49FA-B9B2-569D50BE4BDF}" type="datetimeFigureOut">
              <a:rPr lang="en-US" smtClean="0"/>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93758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1271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08E24-D87B-49FA-B9B2-569D50BE4BDF}" type="datetimeFigureOut">
              <a:rPr lang="en-US" smtClean="0"/>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35900026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5741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89538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52423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88657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10205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66898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7457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71201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76687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4845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508E24-D87B-49FA-B9B2-569D50BE4BDF}" type="datetimeFigureOut">
              <a:rPr lang="en-US" smtClean="0"/>
              <a:t>5/11/2026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42463498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EF2A8C9-72B9-4F3D-AADD-C97A985D2FAD}"/>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0B25D149-8B0A-40C5-BDE4-4EB234AD01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446692D4-7176-4664-8010-2C0C508EC9D8}"/>
              </a:ext>
            </a:extLst>
          </p:cNvPr>
          <p:cNvSpPr>
            <a:spLocks noGrp="1"/>
          </p:cNvSpPr>
          <p:nvPr>
            <p:ph type="dt" sz="half" idx="10"/>
          </p:nvPr>
        </p:nvSpPr>
        <p:spPr/>
        <p:txBody>
          <a:bodyPr/>
          <a:lstStyle/>
          <a:p>
            <a:fld id="{02AC24A9-CCB6-4F8D-B8DB-C2F3692CFA5A}" type="datetimeFigureOut">
              <a:rPr lang="en-US" smtClean="0"/>
              <a:t>5/11/2026</a:t>
            </a:fld>
            <a:endParaRPr lang="en-US"/>
          </a:p>
        </p:txBody>
      </p:sp>
      <p:sp>
        <p:nvSpPr>
          <p:cNvPr id="5" name="Chỗ dành sẵn cho Chân trang 4">
            <a:extLst>
              <a:ext uri="{FF2B5EF4-FFF2-40B4-BE49-F238E27FC236}">
                <a16:creationId xmlns:a16="http://schemas.microsoft.com/office/drawing/2014/main" id="{0ABF50DB-2CBB-428B-AA03-6920C018027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4774524-E8A8-43AF-A1B9-4A40E61ECAE9}"/>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6445714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941DB83-4F86-41CC-8072-2D8F2405B88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7A64A99-66B0-4662-A6C7-AF0730CD4D9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08F8805-B2E9-48EF-A955-B419EC6B424F}"/>
              </a:ext>
            </a:extLst>
          </p:cNvPr>
          <p:cNvSpPr>
            <a:spLocks noGrp="1"/>
          </p:cNvSpPr>
          <p:nvPr>
            <p:ph type="dt" sz="half" idx="10"/>
          </p:nvPr>
        </p:nvSpPr>
        <p:spPr/>
        <p:txBody>
          <a:bodyPr/>
          <a:lstStyle/>
          <a:p>
            <a:fld id="{02AC24A9-CCB6-4F8D-B8DB-C2F3692CFA5A}" type="datetimeFigureOut">
              <a:rPr lang="en-US" smtClean="0"/>
              <a:t>5/11/2026</a:t>
            </a:fld>
            <a:endParaRPr lang="en-US"/>
          </a:p>
        </p:txBody>
      </p:sp>
      <p:sp>
        <p:nvSpPr>
          <p:cNvPr id="5" name="Chỗ dành sẵn cho Chân trang 4">
            <a:extLst>
              <a:ext uri="{FF2B5EF4-FFF2-40B4-BE49-F238E27FC236}">
                <a16:creationId xmlns:a16="http://schemas.microsoft.com/office/drawing/2014/main" id="{CB8259A7-088B-4F8C-B5EE-5FCF128929D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ADB54B7-0B06-4303-A82E-750101389B2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9091010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1B48843-ED94-48B7-8DF0-69C2D49BCF73}"/>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9A7BFBE-0D7C-46DB-AFA2-00E76A7853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62DCEF5E-0BF6-4E54-BE05-B7E4C34E3E67}"/>
              </a:ext>
            </a:extLst>
          </p:cNvPr>
          <p:cNvSpPr>
            <a:spLocks noGrp="1"/>
          </p:cNvSpPr>
          <p:nvPr>
            <p:ph type="dt" sz="half" idx="10"/>
          </p:nvPr>
        </p:nvSpPr>
        <p:spPr/>
        <p:txBody>
          <a:bodyPr/>
          <a:lstStyle/>
          <a:p>
            <a:fld id="{02AC24A9-CCB6-4F8D-B8DB-C2F3692CFA5A}" type="datetimeFigureOut">
              <a:rPr lang="en-US" smtClean="0"/>
              <a:t>5/11/2026</a:t>
            </a:fld>
            <a:endParaRPr lang="en-US"/>
          </a:p>
        </p:txBody>
      </p:sp>
      <p:sp>
        <p:nvSpPr>
          <p:cNvPr id="5" name="Chỗ dành sẵn cho Chân trang 4">
            <a:extLst>
              <a:ext uri="{FF2B5EF4-FFF2-40B4-BE49-F238E27FC236}">
                <a16:creationId xmlns:a16="http://schemas.microsoft.com/office/drawing/2014/main" id="{DC204E7C-51C3-449B-8E9F-CF6728F5A9E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8DED08A-FA20-460D-9809-7347BCEE2A29}"/>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296424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46EEC57-0788-4BB1-9676-A102AD7F308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6D58FC3-471E-4072-8FB0-030F49045348}"/>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525477A-A1EB-4FE2-AFDC-0F1581D51ED8}"/>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6159E21B-AB0E-4208-ACC2-C2289C120062}"/>
              </a:ext>
            </a:extLst>
          </p:cNvPr>
          <p:cNvSpPr>
            <a:spLocks noGrp="1"/>
          </p:cNvSpPr>
          <p:nvPr>
            <p:ph type="dt" sz="half" idx="10"/>
          </p:nvPr>
        </p:nvSpPr>
        <p:spPr/>
        <p:txBody>
          <a:bodyPr/>
          <a:lstStyle/>
          <a:p>
            <a:fld id="{02AC24A9-CCB6-4F8D-B8DB-C2F3692CFA5A}" type="datetimeFigureOut">
              <a:rPr lang="en-US" smtClean="0"/>
              <a:t>5/11/2026</a:t>
            </a:fld>
            <a:endParaRPr lang="en-US"/>
          </a:p>
        </p:txBody>
      </p:sp>
      <p:sp>
        <p:nvSpPr>
          <p:cNvPr id="6" name="Chỗ dành sẵn cho Chân trang 5">
            <a:extLst>
              <a:ext uri="{FF2B5EF4-FFF2-40B4-BE49-F238E27FC236}">
                <a16:creationId xmlns:a16="http://schemas.microsoft.com/office/drawing/2014/main" id="{831D05D2-A634-46AD-92CD-EE997729663B}"/>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8B64939F-73DD-45EE-A59B-03290D19B2F8}"/>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9197607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97CE484-C994-4DEC-860C-879F2B8D4744}"/>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76D4C78-641D-4298-8574-C22CD8304F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851D5D6C-64D3-4000-91BB-9D9A84C4D3C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E849282C-2D4F-41C6-B2A0-827A3B3B82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FBE2E4A7-4DB5-4F80-8119-8C394C28EA88}"/>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13C947B-C8B9-49F7-99B0-447D28DD5BFD}"/>
              </a:ext>
            </a:extLst>
          </p:cNvPr>
          <p:cNvSpPr>
            <a:spLocks noGrp="1"/>
          </p:cNvSpPr>
          <p:nvPr>
            <p:ph type="dt" sz="half" idx="10"/>
          </p:nvPr>
        </p:nvSpPr>
        <p:spPr/>
        <p:txBody>
          <a:bodyPr/>
          <a:lstStyle/>
          <a:p>
            <a:fld id="{02AC24A9-CCB6-4F8D-B8DB-C2F3692CFA5A}" type="datetimeFigureOut">
              <a:rPr lang="en-US" smtClean="0"/>
              <a:t>5/11/2026</a:t>
            </a:fld>
            <a:endParaRPr lang="en-US"/>
          </a:p>
        </p:txBody>
      </p:sp>
      <p:sp>
        <p:nvSpPr>
          <p:cNvPr id="8" name="Chỗ dành sẵn cho Chân trang 7">
            <a:extLst>
              <a:ext uri="{FF2B5EF4-FFF2-40B4-BE49-F238E27FC236}">
                <a16:creationId xmlns:a16="http://schemas.microsoft.com/office/drawing/2014/main" id="{341D37AE-FD81-4B9C-82F2-81048E6C5C34}"/>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CB0C51C5-63B2-4C7B-93E0-81C108F6A9B8}"/>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1711834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20DFCA5-598D-40BC-BC04-FF97A4C8ECB5}"/>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ED99665-8E7F-4C3F-B101-DD8CCCCCDB23}"/>
              </a:ext>
            </a:extLst>
          </p:cNvPr>
          <p:cNvSpPr>
            <a:spLocks noGrp="1"/>
          </p:cNvSpPr>
          <p:nvPr>
            <p:ph type="dt" sz="half" idx="10"/>
          </p:nvPr>
        </p:nvSpPr>
        <p:spPr/>
        <p:txBody>
          <a:bodyPr/>
          <a:lstStyle/>
          <a:p>
            <a:fld id="{02AC24A9-CCB6-4F8D-B8DB-C2F3692CFA5A}" type="datetimeFigureOut">
              <a:rPr lang="en-US" smtClean="0"/>
              <a:t>5/11/2026</a:t>
            </a:fld>
            <a:endParaRPr lang="en-US"/>
          </a:p>
        </p:txBody>
      </p:sp>
      <p:sp>
        <p:nvSpPr>
          <p:cNvPr id="4" name="Chỗ dành sẵn cho Chân trang 3">
            <a:extLst>
              <a:ext uri="{FF2B5EF4-FFF2-40B4-BE49-F238E27FC236}">
                <a16:creationId xmlns:a16="http://schemas.microsoft.com/office/drawing/2014/main" id="{1E876B4E-39A5-470E-9D4B-F9B0FB061DAB}"/>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8A3B97FD-4732-46C5-B5C7-921F88AC53B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662963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A010B73E-73B6-4CFF-9BC9-74D65D0BE6F2}"/>
              </a:ext>
            </a:extLst>
          </p:cNvPr>
          <p:cNvSpPr>
            <a:spLocks noGrp="1"/>
          </p:cNvSpPr>
          <p:nvPr>
            <p:ph type="dt" sz="half" idx="10"/>
          </p:nvPr>
        </p:nvSpPr>
        <p:spPr/>
        <p:txBody>
          <a:bodyPr/>
          <a:lstStyle/>
          <a:p>
            <a:fld id="{02AC24A9-CCB6-4F8D-B8DB-C2F3692CFA5A}" type="datetimeFigureOut">
              <a:rPr lang="en-US" smtClean="0"/>
              <a:t>5/11/2026</a:t>
            </a:fld>
            <a:endParaRPr lang="en-US"/>
          </a:p>
        </p:txBody>
      </p:sp>
      <p:sp>
        <p:nvSpPr>
          <p:cNvPr id="3" name="Chỗ dành sẵn cho Chân trang 2">
            <a:extLst>
              <a:ext uri="{FF2B5EF4-FFF2-40B4-BE49-F238E27FC236}">
                <a16:creationId xmlns:a16="http://schemas.microsoft.com/office/drawing/2014/main" id="{49A90249-4CAE-4A79-B15D-683A68825F0D}"/>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88557EA-AB48-428A-8BEC-3917367E2A0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1229841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8D7751-9EF0-42BA-898A-0D7368C8C0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4A5D21D-B3E3-48BD-8690-60246E940B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7AC2D266-4489-4965-B9C6-86028792BD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424944C-56D4-46B6-A499-F4D337867EE6}"/>
              </a:ext>
            </a:extLst>
          </p:cNvPr>
          <p:cNvSpPr>
            <a:spLocks noGrp="1"/>
          </p:cNvSpPr>
          <p:nvPr>
            <p:ph type="dt" sz="half" idx="10"/>
          </p:nvPr>
        </p:nvSpPr>
        <p:spPr/>
        <p:txBody>
          <a:bodyPr/>
          <a:lstStyle/>
          <a:p>
            <a:fld id="{02AC24A9-CCB6-4F8D-B8DB-C2F3692CFA5A}" type="datetimeFigureOut">
              <a:rPr lang="en-US" smtClean="0"/>
              <a:t>5/11/2026</a:t>
            </a:fld>
            <a:endParaRPr lang="en-US"/>
          </a:p>
        </p:txBody>
      </p:sp>
      <p:sp>
        <p:nvSpPr>
          <p:cNvPr id="6" name="Chỗ dành sẵn cho Chân trang 5">
            <a:extLst>
              <a:ext uri="{FF2B5EF4-FFF2-40B4-BE49-F238E27FC236}">
                <a16:creationId xmlns:a16="http://schemas.microsoft.com/office/drawing/2014/main" id="{A9708C1D-AE3C-408B-99B6-F1E7A5A19680}"/>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0825AA94-E681-4FFA-BFD2-40A208F1F59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1283227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DCCEC0A-F2CB-4C78-A34A-43CBE44EF07F}"/>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AF537874-C135-48B3-AE22-F43586DCD8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280A9B7-4148-4742-B7AA-83D57D01BF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F9145D1-8808-4F95-8220-1EC469F6179C}"/>
              </a:ext>
            </a:extLst>
          </p:cNvPr>
          <p:cNvSpPr>
            <a:spLocks noGrp="1"/>
          </p:cNvSpPr>
          <p:nvPr>
            <p:ph type="dt" sz="half" idx="10"/>
          </p:nvPr>
        </p:nvSpPr>
        <p:spPr/>
        <p:txBody>
          <a:bodyPr/>
          <a:lstStyle/>
          <a:p>
            <a:fld id="{02AC24A9-CCB6-4F8D-B8DB-C2F3692CFA5A}" type="datetimeFigureOut">
              <a:rPr lang="en-US" smtClean="0"/>
              <a:t>5/11/2026</a:t>
            </a:fld>
            <a:endParaRPr lang="en-US"/>
          </a:p>
        </p:txBody>
      </p:sp>
      <p:sp>
        <p:nvSpPr>
          <p:cNvPr id="6" name="Chỗ dành sẵn cho Chân trang 5">
            <a:extLst>
              <a:ext uri="{FF2B5EF4-FFF2-40B4-BE49-F238E27FC236}">
                <a16:creationId xmlns:a16="http://schemas.microsoft.com/office/drawing/2014/main" id="{9D9A6D67-9EAE-4261-991D-65DF099AFD8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FB91EEC7-153E-4330-878B-D7D93A58F2A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206882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6857623-F46E-4F6F-A7B1-895FFF151776}"/>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3BE09AD-228B-4E54-B259-4FA6CAA320E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3AAF937-8D68-4E1F-AB3F-3E908FD37B03}"/>
              </a:ext>
            </a:extLst>
          </p:cNvPr>
          <p:cNvSpPr>
            <a:spLocks noGrp="1"/>
          </p:cNvSpPr>
          <p:nvPr>
            <p:ph type="dt" sz="half" idx="10"/>
          </p:nvPr>
        </p:nvSpPr>
        <p:spPr/>
        <p:txBody>
          <a:bodyPr/>
          <a:lstStyle/>
          <a:p>
            <a:fld id="{02AC24A9-CCB6-4F8D-B8DB-C2F3692CFA5A}" type="datetimeFigureOut">
              <a:rPr lang="en-US" smtClean="0"/>
              <a:t>5/11/2026</a:t>
            </a:fld>
            <a:endParaRPr lang="en-US"/>
          </a:p>
        </p:txBody>
      </p:sp>
      <p:sp>
        <p:nvSpPr>
          <p:cNvPr id="5" name="Chỗ dành sẵn cho Chân trang 4">
            <a:extLst>
              <a:ext uri="{FF2B5EF4-FFF2-40B4-BE49-F238E27FC236}">
                <a16:creationId xmlns:a16="http://schemas.microsoft.com/office/drawing/2014/main" id="{CFAFECA4-AC7F-4B30-8F30-0D444B7AE19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65F5023-F85E-45CA-A863-B60B1B1EF54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775976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508E24-D87B-49FA-B9B2-569D50BE4BDF}" type="datetimeFigureOut">
              <a:rPr lang="en-US" smtClean="0"/>
              <a:t>5/11/2026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35705411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6C92691D-BB39-40E4-A437-8EED9738E9F2}"/>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D82F380-8946-4E7F-BE9D-F37FCDDF8B22}"/>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492458A-47A1-48D9-9C7D-D174F309AD59}"/>
              </a:ext>
            </a:extLst>
          </p:cNvPr>
          <p:cNvSpPr>
            <a:spLocks noGrp="1"/>
          </p:cNvSpPr>
          <p:nvPr>
            <p:ph type="dt" sz="half" idx="10"/>
          </p:nvPr>
        </p:nvSpPr>
        <p:spPr/>
        <p:txBody>
          <a:bodyPr/>
          <a:lstStyle/>
          <a:p>
            <a:fld id="{02AC24A9-CCB6-4F8D-B8DB-C2F3692CFA5A}" type="datetimeFigureOut">
              <a:rPr lang="en-US" smtClean="0"/>
              <a:t>5/11/2026</a:t>
            </a:fld>
            <a:endParaRPr lang="en-US"/>
          </a:p>
        </p:txBody>
      </p:sp>
      <p:sp>
        <p:nvSpPr>
          <p:cNvPr id="5" name="Chỗ dành sẵn cho Chân trang 4">
            <a:extLst>
              <a:ext uri="{FF2B5EF4-FFF2-40B4-BE49-F238E27FC236}">
                <a16:creationId xmlns:a16="http://schemas.microsoft.com/office/drawing/2014/main" id="{6A43478A-98D7-4AF3-AD0A-3279B33F349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27B7F45-750B-4A14-A974-ED1F19ACB84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1901774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A9D9C-808D-4898-8CB1-70B0488CEA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5ADDC3-2936-41F9-BBEF-52D65043F74E}"/>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031907-2253-442A-BE60-522194F496F8}"/>
              </a:ext>
            </a:extLst>
          </p:cNvPr>
          <p:cNvSpPr>
            <a:spLocks noGrp="1"/>
          </p:cNvSpPr>
          <p:nvPr>
            <p:ph type="dt" sz="half" idx="10"/>
          </p:nvPr>
        </p:nvSpPr>
        <p:spPr/>
        <p:txBody>
          <a:bodyPr/>
          <a:lstStyle/>
          <a:p>
            <a:fld id="{CFBB3E6A-01BE-4C8E-B7EA-50058A8AE0C9}" type="datetimeFigureOut">
              <a:rPr lang="en-US" smtClean="0"/>
              <a:t>5/11/2026</a:t>
            </a:fld>
            <a:endParaRPr lang="en-US"/>
          </a:p>
        </p:txBody>
      </p:sp>
      <p:sp>
        <p:nvSpPr>
          <p:cNvPr id="5" name="Footer Placeholder 4">
            <a:extLst>
              <a:ext uri="{FF2B5EF4-FFF2-40B4-BE49-F238E27FC236}">
                <a16:creationId xmlns:a16="http://schemas.microsoft.com/office/drawing/2014/main" id="{3177AFDB-ABBB-40F3-8A09-F99071DA9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C5C930-11E0-4CBC-BF39-C7478791D99F}"/>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1492937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B39DB-A8BE-4DEF-8F91-6803369A27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05EF8F-A3B8-413E-BE3E-13640A52AC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B418AE-60A1-4DDB-89AC-438B41A56507}"/>
              </a:ext>
            </a:extLst>
          </p:cNvPr>
          <p:cNvSpPr>
            <a:spLocks noGrp="1"/>
          </p:cNvSpPr>
          <p:nvPr>
            <p:ph type="dt" sz="half" idx="10"/>
          </p:nvPr>
        </p:nvSpPr>
        <p:spPr/>
        <p:txBody>
          <a:bodyPr/>
          <a:lstStyle/>
          <a:p>
            <a:fld id="{CFBB3E6A-01BE-4C8E-B7EA-50058A8AE0C9}" type="datetimeFigureOut">
              <a:rPr lang="en-US" smtClean="0"/>
              <a:t>5/11/2026</a:t>
            </a:fld>
            <a:endParaRPr lang="en-US"/>
          </a:p>
        </p:txBody>
      </p:sp>
      <p:sp>
        <p:nvSpPr>
          <p:cNvPr id="5" name="Footer Placeholder 4">
            <a:extLst>
              <a:ext uri="{FF2B5EF4-FFF2-40B4-BE49-F238E27FC236}">
                <a16:creationId xmlns:a16="http://schemas.microsoft.com/office/drawing/2014/main" id="{DC18D8B6-C871-47B5-A2D3-092F6F7F86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C6222-DE59-499D-8499-4C43A46C4CD2}"/>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26277315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D15E9-4C8F-49A5-9678-6F88A177D4CC}"/>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A2CB9D-74EE-4EF4-9F47-850B828CB173}"/>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E8CAD7-31EE-41B4-B452-98A0D69FDE52}"/>
              </a:ext>
            </a:extLst>
          </p:cNvPr>
          <p:cNvSpPr>
            <a:spLocks noGrp="1"/>
          </p:cNvSpPr>
          <p:nvPr>
            <p:ph type="dt" sz="half" idx="10"/>
          </p:nvPr>
        </p:nvSpPr>
        <p:spPr/>
        <p:txBody>
          <a:bodyPr/>
          <a:lstStyle/>
          <a:p>
            <a:fld id="{CFBB3E6A-01BE-4C8E-B7EA-50058A8AE0C9}" type="datetimeFigureOut">
              <a:rPr lang="en-US" smtClean="0"/>
              <a:t>5/11/2026</a:t>
            </a:fld>
            <a:endParaRPr lang="en-US"/>
          </a:p>
        </p:txBody>
      </p:sp>
      <p:sp>
        <p:nvSpPr>
          <p:cNvPr id="5" name="Footer Placeholder 4">
            <a:extLst>
              <a:ext uri="{FF2B5EF4-FFF2-40B4-BE49-F238E27FC236}">
                <a16:creationId xmlns:a16="http://schemas.microsoft.com/office/drawing/2014/main" id="{FFA1E1E7-1419-44ED-9BB3-EC1C2A6BCE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666C56-0137-4FC3-A7FC-ABFF425B7AC7}"/>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3173311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983E5-B6C1-475E-A685-DC3D02B290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F09B79-6816-4AE6-8AE4-1600398BCF1C}"/>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296BBB-4BB3-4D27-B776-DDF86673929A}"/>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D22F9D-1B3A-4451-B62A-A9687604F022}"/>
              </a:ext>
            </a:extLst>
          </p:cNvPr>
          <p:cNvSpPr>
            <a:spLocks noGrp="1"/>
          </p:cNvSpPr>
          <p:nvPr>
            <p:ph type="dt" sz="half" idx="10"/>
          </p:nvPr>
        </p:nvSpPr>
        <p:spPr/>
        <p:txBody>
          <a:bodyPr/>
          <a:lstStyle/>
          <a:p>
            <a:fld id="{CFBB3E6A-01BE-4C8E-B7EA-50058A8AE0C9}" type="datetimeFigureOut">
              <a:rPr lang="en-US" smtClean="0"/>
              <a:t>5/11/2026</a:t>
            </a:fld>
            <a:endParaRPr lang="en-US"/>
          </a:p>
        </p:txBody>
      </p:sp>
      <p:sp>
        <p:nvSpPr>
          <p:cNvPr id="6" name="Footer Placeholder 5">
            <a:extLst>
              <a:ext uri="{FF2B5EF4-FFF2-40B4-BE49-F238E27FC236}">
                <a16:creationId xmlns:a16="http://schemas.microsoft.com/office/drawing/2014/main" id="{354C1CA9-C68F-436C-930A-AE9E02DB3F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964BE2-FCF8-43F3-8AC7-80966686C01B}"/>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6319333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2F2FC-31BD-424A-97AA-8BFB17E95D42}"/>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4A0A2A-44C0-4BB1-8B37-BD1F4355117D}"/>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1BD8D7-CEBB-4203-B1F9-DBCFB8AE6D4B}"/>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CC6E71-A67F-4827-A5FB-3ABA475254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A5CB6F-271D-4739-A726-652BAAA808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A79EE2-2888-4847-B470-D80DDE94AF8D}"/>
              </a:ext>
            </a:extLst>
          </p:cNvPr>
          <p:cNvSpPr>
            <a:spLocks noGrp="1"/>
          </p:cNvSpPr>
          <p:nvPr>
            <p:ph type="dt" sz="half" idx="10"/>
          </p:nvPr>
        </p:nvSpPr>
        <p:spPr/>
        <p:txBody>
          <a:bodyPr/>
          <a:lstStyle/>
          <a:p>
            <a:fld id="{CFBB3E6A-01BE-4C8E-B7EA-50058A8AE0C9}" type="datetimeFigureOut">
              <a:rPr lang="en-US" smtClean="0"/>
              <a:t>5/11/2026</a:t>
            </a:fld>
            <a:endParaRPr lang="en-US"/>
          </a:p>
        </p:txBody>
      </p:sp>
      <p:sp>
        <p:nvSpPr>
          <p:cNvPr id="8" name="Footer Placeholder 7">
            <a:extLst>
              <a:ext uri="{FF2B5EF4-FFF2-40B4-BE49-F238E27FC236}">
                <a16:creationId xmlns:a16="http://schemas.microsoft.com/office/drawing/2014/main" id="{F9052796-7816-4580-B9DF-0EB1C00306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DB9362-3F3A-4237-BE6D-3143BCAB4730}"/>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29293585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A2D06-3A3A-4B37-BDCD-8C476A9A26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F1AFF9-0B7D-4C3B-873D-C0A83AD1FF19}"/>
              </a:ext>
            </a:extLst>
          </p:cNvPr>
          <p:cNvSpPr>
            <a:spLocks noGrp="1"/>
          </p:cNvSpPr>
          <p:nvPr>
            <p:ph type="dt" sz="half" idx="10"/>
          </p:nvPr>
        </p:nvSpPr>
        <p:spPr/>
        <p:txBody>
          <a:bodyPr/>
          <a:lstStyle/>
          <a:p>
            <a:fld id="{CFBB3E6A-01BE-4C8E-B7EA-50058A8AE0C9}" type="datetimeFigureOut">
              <a:rPr lang="en-US" smtClean="0"/>
              <a:t>5/11/2026</a:t>
            </a:fld>
            <a:endParaRPr lang="en-US"/>
          </a:p>
        </p:txBody>
      </p:sp>
      <p:sp>
        <p:nvSpPr>
          <p:cNvPr id="4" name="Footer Placeholder 3">
            <a:extLst>
              <a:ext uri="{FF2B5EF4-FFF2-40B4-BE49-F238E27FC236}">
                <a16:creationId xmlns:a16="http://schemas.microsoft.com/office/drawing/2014/main" id="{A7EFE8C2-B636-4FB1-90BC-BF4675EF02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41C782-E205-44C6-A7A4-EBD257DF9BD8}"/>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13577510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E52DDD-78FA-4E88-9F8F-F1971A00E4F0}"/>
              </a:ext>
            </a:extLst>
          </p:cNvPr>
          <p:cNvSpPr>
            <a:spLocks noGrp="1"/>
          </p:cNvSpPr>
          <p:nvPr>
            <p:ph type="dt" sz="half" idx="10"/>
          </p:nvPr>
        </p:nvSpPr>
        <p:spPr/>
        <p:txBody>
          <a:bodyPr/>
          <a:lstStyle/>
          <a:p>
            <a:fld id="{CFBB3E6A-01BE-4C8E-B7EA-50058A8AE0C9}" type="datetimeFigureOut">
              <a:rPr lang="en-US" smtClean="0"/>
              <a:t>5/11/2026</a:t>
            </a:fld>
            <a:endParaRPr lang="en-US"/>
          </a:p>
        </p:txBody>
      </p:sp>
      <p:sp>
        <p:nvSpPr>
          <p:cNvPr id="3" name="Footer Placeholder 2">
            <a:extLst>
              <a:ext uri="{FF2B5EF4-FFF2-40B4-BE49-F238E27FC236}">
                <a16:creationId xmlns:a16="http://schemas.microsoft.com/office/drawing/2014/main" id="{073C2676-B5E9-4366-8000-9808933E29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A9B8D0-AAF1-4D4F-88E4-6223A559573D}"/>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9901036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6BC5F-A323-4CEC-9A1B-18BD4974B58B}"/>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FF8AAE-5563-4925-B9DD-AE559F8E39E5}"/>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006140-BA48-4348-9438-F711CB158FF0}"/>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29A80E-8738-4E72-85EB-7C5873B49290}"/>
              </a:ext>
            </a:extLst>
          </p:cNvPr>
          <p:cNvSpPr>
            <a:spLocks noGrp="1"/>
          </p:cNvSpPr>
          <p:nvPr>
            <p:ph type="dt" sz="half" idx="10"/>
          </p:nvPr>
        </p:nvSpPr>
        <p:spPr/>
        <p:txBody>
          <a:bodyPr/>
          <a:lstStyle/>
          <a:p>
            <a:fld id="{CFBB3E6A-01BE-4C8E-B7EA-50058A8AE0C9}" type="datetimeFigureOut">
              <a:rPr lang="en-US" smtClean="0"/>
              <a:t>5/11/2026</a:t>
            </a:fld>
            <a:endParaRPr lang="en-US"/>
          </a:p>
        </p:txBody>
      </p:sp>
      <p:sp>
        <p:nvSpPr>
          <p:cNvPr id="6" name="Footer Placeholder 5">
            <a:extLst>
              <a:ext uri="{FF2B5EF4-FFF2-40B4-BE49-F238E27FC236}">
                <a16:creationId xmlns:a16="http://schemas.microsoft.com/office/drawing/2014/main" id="{A2FCC8C9-144B-4C09-A414-7413D65535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327611-50C7-4FB8-B61A-D65FF72A87D9}"/>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20111780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50377-A9EC-42F5-861C-1C0418F556C0}"/>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6D067C-67CC-4B0B-8132-B00DB375FB3E}"/>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C4254B43-B965-4487-A7B5-12E7341F3BB3}"/>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2C9FD4-23D3-4AC3-A1D4-F632C979FE64}"/>
              </a:ext>
            </a:extLst>
          </p:cNvPr>
          <p:cNvSpPr>
            <a:spLocks noGrp="1"/>
          </p:cNvSpPr>
          <p:nvPr>
            <p:ph type="dt" sz="half" idx="10"/>
          </p:nvPr>
        </p:nvSpPr>
        <p:spPr/>
        <p:txBody>
          <a:bodyPr/>
          <a:lstStyle/>
          <a:p>
            <a:fld id="{CFBB3E6A-01BE-4C8E-B7EA-50058A8AE0C9}" type="datetimeFigureOut">
              <a:rPr lang="en-US" smtClean="0"/>
              <a:t>5/11/2026</a:t>
            </a:fld>
            <a:endParaRPr lang="en-US"/>
          </a:p>
        </p:txBody>
      </p:sp>
      <p:sp>
        <p:nvSpPr>
          <p:cNvPr id="6" name="Footer Placeholder 5">
            <a:extLst>
              <a:ext uri="{FF2B5EF4-FFF2-40B4-BE49-F238E27FC236}">
                <a16:creationId xmlns:a16="http://schemas.microsoft.com/office/drawing/2014/main" id="{CA5B51A0-2EE7-4C94-AD4B-DB35993788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4BD166-7DD3-47FE-A6B4-31E8DC83C23C}"/>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2392537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508E24-D87B-49FA-B9B2-569D50BE4BDF}" type="datetimeFigureOut">
              <a:rPr lang="en-US" smtClean="0"/>
              <a:t>5/11/2026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4984313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A647A-1B8A-4D4D-8515-6932C96469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081D6A-D919-4794-95A8-7C32C6BA27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F0F4FF-8ABE-469F-A5C7-A34D19F41902}"/>
              </a:ext>
            </a:extLst>
          </p:cNvPr>
          <p:cNvSpPr>
            <a:spLocks noGrp="1"/>
          </p:cNvSpPr>
          <p:nvPr>
            <p:ph type="dt" sz="half" idx="10"/>
          </p:nvPr>
        </p:nvSpPr>
        <p:spPr/>
        <p:txBody>
          <a:bodyPr/>
          <a:lstStyle/>
          <a:p>
            <a:fld id="{CFBB3E6A-01BE-4C8E-B7EA-50058A8AE0C9}" type="datetimeFigureOut">
              <a:rPr lang="en-US" smtClean="0"/>
              <a:t>5/11/2026</a:t>
            </a:fld>
            <a:endParaRPr lang="en-US"/>
          </a:p>
        </p:txBody>
      </p:sp>
      <p:sp>
        <p:nvSpPr>
          <p:cNvPr id="5" name="Footer Placeholder 4">
            <a:extLst>
              <a:ext uri="{FF2B5EF4-FFF2-40B4-BE49-F238E27FC236}">
                <a16:creationId xmlns:a16="http://schemas.microsoft.com/office/drawing/2014/main" id="{13E57601-EBCF-4689-9593-C12564B789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3E9557-4646-4CFA-ACF0-F9A1E34F7D71}"/>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5236767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7DE272-FA00-415B-AF1D-AA9CF299C75B}"/>
              </a:ext>
            </a:extLst>
          </p:cNvPr>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3E9C7C-17C7-408A-B99D-9E10B09B424D}"/>
              </a:ext>
            </a:extLst>
          </p:cNvPr>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7DA42F-F9B7-4365-885A-DF988BC8E179}"/>
              </a:ext>
            </a:extLst>
          </p:cNvPr>
          <p:cNvSpPr>
            <a:spLocks noGrp="1"/>
          </p:cNvSpPr>
          <p:nvPr>
            <p:ph type="dt" sz="half" idx="10"/>
          </p:nvPr>
        </p:nvSpPr>
        <p:spPr/>
        <p:txBody>
          <a:bodyPr/>
          <a:lstStyle/>
          <a:p>
            <a:fld id="{CFBB3E6A-01BE-4C8E-B7EA-50058A8AE0C9}" type="datetimeFigureOut">
              <a:rPr lang="en-US" smtClean="0"/>
              <a:t>5/11/2026</a:t>
            </a:fld>
            <a:endParaRPr lang="en-US"/>
          </a:p>
        </p:txBody>
      </p:sp>
      <p:sp>
        <p:nvSpPr>
          <p:cNvPr id="5" name="Footer Placeholder 4">
            <a:extLst>
              <a:ext uri="{FF2B5EF4-FFF2-40B4-BE49-F238E27FC236}">
                <a16:creationId xmlns:a16="http://schemas.microsoft.com/office/drawing/2014/main" id="{F924DA43-425E-4042-8C7A-0BFAE09247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FB0164-40D3-46F4-ABAA-821A71A0E371}"/>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42374718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4"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4"/>
            </a:lvl1pPr>
            <a:lvl2pPr lvl="1" algn="ctr" rtl="0">
              <a:spcBef>
                <a:spcPts val="0"/>
              </a:spcBef>
              <a:spcAft>
                <a:spcPts val="0"/>
              </a:spcAft>
              <a:buSzPts val="7000"/>
              <a:buNone/>
              <a:defRPr sz="9334"/>
            </a:lvl2pPr>
            <a:lvl3pPr lvl="2" algn="ctr" rtl="0">
              <a:spcBef>
                <a:spcPts val="0"/>
              </a:spcBef>
              <a:spcAft>
                <a:spcPts val="0"/>
              </a:spcAft>
              <a:buSzPts val="7000"/>
              <a:buNone/>
              <a:defRPr sz="9334"/>
            </a:lvl3pPr>
            <a:lvl4pPr lvl="3" algn="ctr" rtl="0">
              <a:spcBef>
                <a:spcPts val="0"/>
              </a:spcBef>
              <a:spcAft>
                <a:spcPts val="0"/>
              </a:spcAft>
              <a:buSzPts val="7000"/>
              <a:buNone/>
              <a:defRPr sz="9334"/>
            </a:lvl4pPr>
            <a:lvl5pPr lvl="4" algn="ctr" rtl="0">
              <a:spcBef>
                <a:spcPts val="0"/>
              </a:spcBef>
              <a:spcAft>
                <a:spcPts val="0"/>
              </a:spcAft>
              <a:buSzPts val="7000"/>
              <a:buNone/>
              <a:defRPr sz="9334"/>
            </a:lvl5pPr>
            <a:lvl6pPr lvl="5" algn="ctr" rtl="0">
              <a:spcBef>
                <a:spcPts val="0"/>
              </a:spcBef>
              <a:spcAft>
                <a:spcPts val="0"/>
              </a:spcAft>
              <a:buSzPts val="7000"/>
              <a:buNone/>
              <a:defRPr sz="9334"/>
            </a:lvl6pPr>
            <a:lvl7pPr lvl="6" algn="ctr" rtl="0">
              <a:spcBef>
                <a:spcPts val="0"/>
              </a:spcBef>
              <a:spcAft>
                <a:spcPts val="0"/>
              </a:spcAft>
              <a:buSzPts val="7000"/>
              <a:buNone/>
              <a:defRPr sz="9334"/>
            </a:lvl7pPr>
            <a:lvl8pPr lvl="7" algn="ctr" rtl="0">
              <a:spcBef>
                <a:spcPts val="0"/>
              </a:spcBef>
              <a:spcAft>
                <a:spcPts val="0"/>
              </a:spcAft>
              <a:buSzPts val="7000"/>
              <a:buNone/>
              <a:defRPr sz="9334"/>
            </a:lvl8pPr>
            <a:lvl9pPr lvl="8" algn="ctr" rtl="0">
              <a:spcBef>
                <a:spcPts val="0"/>
              </a:spcBef>
              <a:spcAft>
                <a:spcPts val="0"/>
              </a:spcAft>
              <a:buSzPts val="7000"/>
              <a:buNone/>
              <a:defRPr sz="9334"/>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657166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4"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883806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1"/>
          <p:cNvSpPr/>
          <p:nvPr/>
        </p:nvSpPr>
        <p:spPr>
          <a:xfrm>
            <a:off x="443194"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1"/>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6" name="Google Shape;176;p11"/>
          <p:cNvGrpSpPr/>
          <p:nvPr/>
        </p:nvGrpSpPr>
        <p:grpSpPr>
          <a:xfrm>
            <a:off x="885341" y="715135"/>
            <a:ext cx="9938083" cy="5530305"/>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91" name="Google Shape;191;p11"/>
          <p:cNvSpPr txBox="1">
            <a:spLocks noGrp="1"/>
          </p:cNvSpPr>
          <p:nvPr>
            <p:ph type="title" hasCustomPrompt="1"/>
          </p:nvPr>
        </p:nvSpPr>
        <p:spPr>
          <a:xfrm>
            <a:off x="1907067" y="2430200"/>
            <a:ext cx="8378000" cy="15576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9334"/>
            </a:lvl1pPr>
            <a:lvl2pPr lvl="1" algn="ctr">
              <a:spcBef>
                <a:spcPts val="0"/>
              </a:spcBef>
              <a:spcAft>
                <a:spcPts val="0"/>
              </a:spcAft>
              <a:buSzPts val="7000"/>
              <a:buNone/>
              <a:defRPr sz="9334"/>
            </a:lvl2pPr>
            <a:lvl3pPr lvl="2" algn="ctr">
              <a:spcBef>
                <a:spcPts val="0"/>
              </a:spcBef>
              <a:spcAft>
                <a:spcPts val="0"/>
              </a:spcAft>
              <a:buSzPts val="7000"/>
              <a:buNone/>
              <a:defRPr sz="9334"/>
            </a:lvl3pPr>
            <a:lvl4pPr lvl="3" algn="ctr">
              <a:spcBef>
                <a:spcPts val="0"/>
              </a:spcBef>
              <a:spcAft>
                <a:spcPts val="0"/>
              </a:spcAft>
              <a:buSzPts val="7000"/>
              <a:buNone/>
              <a:defRPr sz="9334"/>
            </a:lvl4pPr>
            <a:lvl5pPr lvl="4" algn="ctr">
              <a:spcBef>
                <a:spcPts val="0"/>
              </a:spcBef>
              <a:spcAft>
                <a:spcPts val="0"/>
              </a:spcAft>
              <a:buSzPts val="7000"/>
              <a:buNone/>
              <a:defRPr sz="9334"/>
            </a:lvl5pPr>
            <a:lvl6pPr lvl="5" algn="ctr">
              <a:spcBef>
                <a:spcPts val="0"/>
              </a:spcBef>
              <a:spcAft>
                <a:spcPts val="0"/>
              </a:spcAft>
              <a:buSzPts val="7000"/>
              <a:buNone/>
              <a:defRPr sz="9334"/>
            </a:lvl6pPr>
            <a:lvl7pPr lvl="6" algn="ctr">
              <a:spcBef>
                <a:spcPts val="0"/>
              </a:spcBef>
              <a:spcAft>
                <a:spcPts val="0"/>
              </a:spcAft>
              <a:buSzPts val="7000"/>
              <a:buNone/>
              <a:defRPr sz="9334"/>
            </a:lvl7pPr>
            <a:lvl8pPr lvl="7" algn="ctr">
              <a:spcBef>
                <a:spcPts val="0"/>
              </a:spcBef>
              <a:spcAft>
                <a:spcPts val="0"/>
              </a:spcAft>
              <a:buSzPts val="7000"/>
              <a:buNone/>
              <a:defRPr sz="9334"/>
            </a:lvl8pPr>
            <a:lvl9pPr lvl="8" algn="ctr">
              <a:spcBef>
                <a:spcPts val="0"/>
              </a:spcBef>
              <a:spcAft>
                <a:spcPts val="0"/>
              </a:spcAft>
              <a:buSzPts val="7000"/>
              <a:buNone/>
              <a:defRPr sz="9334"/>
            </a:lvl9pPr>
          </a:lstStyle>
          <a:p>
            <a:r>
              <a:t>xx%</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51063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508E24-D87B-49FA-B9B2-569D50BE4BDF}" type="datetimeFigureOut">
              <a:rPr lang="en-US" smtClean="0"/>
              <a:t>5/11/2026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2163222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D508E24-D87B-49FA-B9B2-569D50BE4BDF}" type="datetimeFigureOut">
              <a:rPr lang="en-US" smtClean="0"/>
              <a:t>5/11/2026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1749470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D508E24-D87B-49FA-B9B2-569D50BE4BDF}" type="datetimeFigureOut">
              <a:rPr lang="en-US" smtClean="0"/>
              <a:t>5/11/2026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3233132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508E24-D87B-49FA-B9B2-569D50BE4BDF}" type="datetimeFigureOut">
              <a:rPr lang="en-US" smtClean="0"/>
              <a:t>5/11/2026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4113F7-91E4-4B9A-9060-B0327D1715AC}" type="slidenum">
              <a:rPr lang="en-US" smtClean="0"/>
              <a:t>‹#›</a:t>
            </a:fld>
            <a:endParaRPr lang="en-US"/>
          </a:p>
        </p:txBody>
      </p:sp>
    </p:spTree>
    <p:extLst>
      <p:ext uri="{BB962C8B-B14F-4D97-AF65-F5344CB8AC3E}">
        <p14:creationId xmlns:p14="http://schemas.microsoft.com/office/powerpoint/2010/main" val="31276804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D508E24-D87B-49FA-B9B2-569D50BE4BDF}" type="datetimeFigureOut">
              <a:rPr lang="en-US" smtClean="0"/>
              <a:t>5/11/2026</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C4113F7-91E4-4B9A-9060-B0327D1715AC}" type="slidenum">
              <a:rPr lang="en-US" smtClean="0"/>
              <a:t>‹#›</a:t>
            </a:fld>
            <a:endParaRPr lang="en-US"/>
          </a:p>
        </p:txBody>
      </p:sp>
    </p:spTree>
    <p:extLst>
      <p:ext uri="{BB962C8B-B14F-4D97-AF65-F5344CB8AC3E}">
        <p14:creationId xmlns:p14="http://schemas.microsoft.com/office/powerpoint/2010/main" val="24888948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5/11/2026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2683630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A9D03775-986C-460A-8F4D-3AA5D60977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488BF51-CB4D-4273-A189-A5821A21E1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B92155B-1787-485F-8C17-6F1446D70F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5/11/2026</a:t>
            </a:fld>
            <a:endParaRPr lang="en-US"/>
          </a:p>
        </p:txBody>
      </p:sp>
      <p:sp>
        <p:nvSpPr>
          <p:cNvPr id="5" name="Chỗ dành sẵn cho Chân trang 4">
            <a:extLst>
              <a:ext uri="{FF2B5EF4-FFF2-40B4-BE49-F238E27FC236}">
                <a16:creationId xmlns:a16="http://schemas.microsoft.com/office/drawing/2014/main" id="{F0CE30A3-B32F-48C9-9ADE-CA5FF4B1F8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01D73CC8-5799-4DB9-A3CE-738747A446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208431908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CCF3F0-E179-488B-81CA-42376E3BFE59}"/>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A0A6FB-E1D7-4233-93C1-BBAB93EDD61D}"/>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EE39B3-42E9-43FF-AB9B-62F5B034358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BB3E6A-01BE-4C8E-B7EA-50058A8AE0C9}" type="datetimeFigureOut">
              <a:rPr lang="en-US" smtClean="0"/>
              <a:t>5/11/2026</a:t>
            </a:fld>
            <a:endParaRPr lang="en-US"/>
          </a:p>
        </p:txBody>
      </p:sp>
      <p:sp>
        <p:nvSpPr>
          <p:cNvPr id="5" name="Footer Placeholder 4">
            <a:extLst>
              <a:ext uri="{FF2B5EF4-FFF2-40B4-BE49-F238E27FC236}">
                <a16:creationId xmlns:a16="http://schemas.microsoft.com/office/drawing/2014/main" id="{BD611648-BDA2-4DBB-B3A5-FF8EB62D0EF5}"/>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C93334-D931-48A1-9857-24D2DFC35B1C}"/>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7CA6F3-9DB0-4F59-9CE2-036EC47F4A04}" type="slidenum">
              <a:rPr lang="en-US" smtClean="0"/>
              <a:t>‹#›</a:t>
            </a:fld>
            <a:endParaRPr lang="en-US"/>
          </a:p>
        </p:txBody>
      </p:sp>
    </p:spTree>
    <p:extLst>
      <p:ext uri="{BB962C8B-B14F-4D97-AF65-F5344CB8AC3E}">
        <p14:creationId xmlns:p14="http://schemas.microsoft.com/office/powerpoint/2010/main" val="272738949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35.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gif"/><Relationship Id="rId3" Type="http://schemas.microsoft.com/office/2007/relationships/media" Target="../media/media2.m4a"/><Relationship Id="rId7" Type="http://schemas.openxmlformats.org/officeDocument/2006/relationships/image" Target="../media/image35.png"/><Relationship Id="rId12" Type="http://schemas.openxmlformats.org/officeDocument/2006/relationships/image" Target="../media/image40.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39.gif"/><Relationship Id="rId5" Type="http://schemas.openxmlformats.org/officeDocument/2006/relationships/slideLayout" Target="../slideLayouts/slideLayout41.xml"/><Relationship Id="rId15" Type="http://schemas.openxmlformats.org/officeDocument/2006/relationships/audio" Target="../media/audio2.wav"/><Relationship Id="rId10" Type="http://schemas.openxmlformats.org/officeDocument/2006/relationships/image" Target="../media/image38.gif"/><Relationship Id="rId4" Type="http://schemas.openxmlformats.org/officeDocument/2006/relationships/audio" Target="../media/media2.m4a"/><Relationship Id="rId9" Type="http://schemas.openxmlformats.org/officeDocument/2006/relationships/image" Target="../media/image37.gif"/><Relationship Id="rId1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gif"/><Relationship Id="rId3" Type="http://schemas.microsoft.com/office/2007/relationships/media" Target="../media/media2.m4a"/><Relationship Id="rId7" Type="http://schemas.openxmlformats.org/officeDocument/2006/relationships/image" Target="../media/image35.png"/><Relationship Id="rId12" Type="http://schemas.openxmlformats.org/officeDocument/2006/relationships/image" Target="../media/image40.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39.gif"/><Relationship Id="rId5" Type="http://schemas.openxmlformats.org/officeDocument/2006/relationships/slideLayout" Target="../slideLayouts/slideLayout41.xml"/><Relationship Id="rId15" Type="http://schemas.openxmlformats.org/officeDocument/2006/relationships/audio" Target="../media/audio2.wav"/><Relationship Id="rId10" Type="http://schemas.openxmlformats.org/officeDocument/2006/relationships/image" Target="../media/image38.gif"/><Relationship Id="rId4" Type="http://schemas.openxmlformats.org/officeDocument/2006/relationships/audio" Target="../media/media2.m4a"/><Relationship Id="rId9" Type="http://schemas.openxmlformats.org/officeDocument/2006/relationships/image" Target="../media/image37.gif"/><Relationship Id="rId1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gif"/><Relationship Id="rId3" Type="http://schemas.microsoft.com/office/2007/relationships/media" Target="../media/media2.m4a"/><Relationship Id="rId7" Type="http://schemas.openxmlformats.org/officeDocument/2006/relationships/image" Target="../media/image35.png"/><Relationship Id="rId12" Type="http://schemas.openxmlformats.org/officeDocument/2006/relationships/image" Target="../media/image40.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39.gif"/><Relationship Id="rId5" Type="http://schemas.openxmlformats.org/officeDocument/2006/relationships/slideLayout" Target="../slideLayouts/slideLayout41.xml"/><Relationship Id="rId15" Type="http://schemas.openxmlformats.org/officeDocument/2006/relationships/audio" Target="../media/audio2.wav"/><Relationship Id="rId10" Type="http://schemas.openxmlformats.org/officeDocument/2006/relationships/image" Target="../media/image38.gif"/><Relationship Id="rId4" Type="http://schemas.openxmlformats.org/officeDocument/2006/relationships/audio" Target="../media/media2.m4a"/><Relationship Id="rId9" Type="http://schemas.openxmlformats.org/officeDocument/2006/relationships/image" Target="../media/image37.gif"/><Relationship Id="rId14"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gif"/><Relationship Id="rId3" Type="http://schemas.microsoft.com/office/2007/relationships/media" Target="../media/media2.m4a"/><Relationship Id="rId7" Type="http://schemas.openxmlformats.org/officeDocument/2006/relationships/image" Target="../media/image35.png"/><Relationship Id="rId12" Type="http://schemas.openxmlformats.org/officeDocument/2006/relationships/image" Target="../media/image40.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39.gif"/><Relationship Id="rId5" Type="http://schemas.openxmlformats.org/officeDocument/2006/relationships/slideLayout" Target="../slideLayouts/slideLayout41.xml"/><Relationship Id="rId15" Type="http://schemas.openxmlformats.org/officeDocument/2006/relationships/audio" Target="../media/audio2.wav"/><Relationship Id="rId10" Type="http://schemas.openxmlformats.org/officeDocument/2006/relationships/image" Target="../media/image38.gif"/><Relationship Id="rId4" Type="http://schemas.openxmlformats.org/officeDocument/2006/relationships/audio" Target="../media/media2.m4a"/><Relationship Id="rId9" Type="http://schemas.openxmlformats.org/officeDocument/2006/relationships/image" Target="../media/image37.gif"/><Relationship Id="rId1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35.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1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audio" Target="../media/audio3.wav"/><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audio" Target="../media/audio3.wav"/><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audio" Target="../media/audio3.wav"/><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audio" Target="../media/audio3.wav"/><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35.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4.wav"/><Relationship Id="rId7" Type="http://schemas.openxmlformats.org/officeDocument/2006/relationships/image" Target="../media/image46.png"/><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slide" Target="slide3.xml"/><Relationship Id="rId4" Type="http://schemas.openxmlformats.org/officeDocument/2006/relationships/audio" Target="../media/audio5.wav"/><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5.wav"/><Relationship Id="rId7"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slide" Target="slide3.xml"/><Relationship Id="rId4" Type="http://schemas.openxmlformats.org/officeDocument/2006/relationships/audio" Target="../media/audio4.wav"/></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5.wav"/><Relationship Id="rId7"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slide" Target="slide3.xml"/><Relationship Id="rId4" Type="http://schemas.openxmlformats.org/officeDocument/2006/relationships/audio" Target="../media/audio4.wav"/></Relationships>
</file>

<file path=ppt/slides/_rels/slide23.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4.wav"/><Relationship Id="rId7"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audio" Target="../media/audio5.wav"/><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audio" Target="../media/audio4.wav"/></Relationships>
</file>

<file path=ppt/slides/_rels/slide25.xml.rels><?xml version="1.0" encoding="UTF-8" standalone="yes"?>
<Relationships xmlns="http://schemas.openxmlformats.org/package/2006/relationships"><Relationship Id="rId8" Type="http://schemas.openxmlformats.org/officeDocument/2006/relationships/image" Target="../media/image51.gif"/><Relationship Id="rId3" Type="http://schemas.openxmlformats.org/officeDocument/2006/relationships/audio" Target="../media/audio5.wav"/><Relationship Id="rId7" Type="http://schemas.openxmlformats.org/officeDocument/2006/relationships/image" Target="../media/image50.gif"/><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slide" Target="slide3.xml"/><Relationship Id="rId10" Type="http://schemas.openxmlformats.org/officeDocument/2006/relationships/image" Target="../media/image49.png"/><Relationship Id="rId4" Type="http://schemas.openxmlformats.org/officeDocument/2006/relationships/audio" Target="../media/audio4.wav"/><Relationship Id="rId9" Type="http://schemas.openxmlformats.org/officeDocument/2006/relationships/image" Target="../media/image48.png"/></Relationships>
</file>

<file path=ppt/slides/_rels/slide2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5.wav"/><Relationship Id="rId7"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slide" Target="slide3.xml"/><Relationship Id="rId4" Type="http://schemas.openxmlformats.org/officeDocument/2006/relationships/audio" Target="../media/audio4.wav"/></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4.wav"/><Relationship Id="rId7" Type="http://schemas.openxmlformats.org/officeDocument/2006/relationships/image" Target="../media/image46.png"/><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slide" Target="slide3.xml"/><Relationship Id="rId4" Type="http://schemas.openxmlformats.org/officeDocument/2006/relationships/audio" Target="../media/audio5.wav"/><Relationship Id="rId9" Type="http://schemas.openxmlformats.org/officeDocument/2006/relationships/image" Target="../media/image48.png"/></Relationships>
</file>

<file path=ppt/slides/_rels/slide28.xml.rels><?xml version="1.0" encoding="UTF-8" standalone="yes"?>
<Relationships xmlns="http://schemas.openxmlformats.org/package/2006/relationships"><Relationship Id="rId8" Type="http://schemas.openxmlformats.org/officeDocument/2006/relationships/image" Target="../media/image51.gif"/><Relationship Id="rId3" Type="http://schemas.openxmlformats.org/officeDocument/2006/relationships/audio" Target="../media/audio5.wav"/><Relationship Id="rId7" Type="http://schemas.openxmlformats.org/officeDocument/2006/relationships/image" Target="../media/image50.gif"/><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slide" Target="slide3.xml"/><Relationship Id="rId10" Type="http://schemas.openxmlformats.org/officeDocument/2006/relationships/image" Target="../media/image49.png"/><Relationship Id="rId4" Type="http://schemas.openxmlformats.org/officeDocument/2006/relationships/audio" Target="../media/audio4.wav"/><Relationship Id="rId9" Type="http://schemas.openxmlformats.org/officeDocument/2006/relationships/image" Target="../media/image48.pn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4.wav"/><Relationship Id="rId7" Type="http://schemas.openxmlformats.org/officeDocument/2006/relationships/image" Target="../media/image46.png"/><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slide" Target="slide3.xml"/><Relationship Id="rId4" Type="http://schemas.openxmlformats.org/officeDocument/2006/relationships/audio" Target="../media/audio5.wav"/><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image" Target="../media/image29.emf"/><Relationship Id="rId18" Type="http://schemas.openxmlformats.org/officeDocument/2006/relationships/slide" Target="slide27.xml"/><Relationship Id="rId3" Type="http://schemas.openxmlformats.org/officeDocument/2006/relationships/image" Target="../media/image24.png"/><Relationship Id="rId21" Type="http://schemas.openxmlformats.org/officeDocument/2006/relationships/image" Target="../media/image33.emf"/><Relationship Id="rId7" Type="http://schemas.openxmlformats.org/officeDocument/2006/relationships/image" Target="../media/image26.emf"/><Relationship Id="rId12" Type="http://schemas.openxmlformats.org/officeDocument/2006/relationships/slide" Target="slide24.xml"/><Relationship Id="rId17" Type="http://schemas.openxmlformats.org/officeDocument/2006/relationships/image" Target="../media/image31.emf"/><Relationship Id="rId2" Type="http://schemas.openxmlformats.org/officeDocument/2006/relationships/audio" Target="../media/audio1.wav"/><Relationship Id="rId16" Type="http://schemas.openxmlformats.org/officeDocument/2006/relationships/slide" Target="slide26.xml"/><Relationship Id="rId20" Type="http://schemas.openxmlformats.org/officeDocument/2006/relationships/slide" Target="slide28.xml"/><Relationship Id="rId1" Type="http://schemas.openxmlformats.org/officeDocument/2006/relationships/slideLayout" Target="../slideLayouts/slideLayout1.xml"/><Relationship Id="rId6" Type="http://schemas.openxmlformats.org/officeDocument/2006/relationships/slide" Target="slide21.xml"/><Relationship Id="rId11" Type="http://schemas.openxmlformats.org/officeDocument/2006/relationships/image" Target="../media/image28.emf"/><Relationship Id="rId5" Type="http://schemas.openxmlformats.org/officeDocument/2006/relationships/image" Target="../media/image25.emf"/><Relationship Id="rId15" Type="http://schemas.openxmlformats.org/officeDocument/2006/relationships/image" Target="../media/image30.emf"/><Relationship Id="rId23" Type="http://schemas.openxmlformats.org/officeDocument/2006/relationships/image" Target="../media/image34.emf"/><Relationship Id="rId10" Type="http://schemas.openxmlformats.org/officeDocument/2006/relationships/slide" Target="slide23.xml"/><Relationship Id="rId19" Type="http://schemas.openxmlformats.org/officeDocument/2006/relationships/image" Target="../media/image32.emf"/><Relationship Id="rId4" Type="http://schemas.openxmlformats.org/officeDocument/2006/relationships/slide" Target="slide20.xml"/><Relationship Id="rId9" Type="http://schemas.openxmlformats.org/officeDocument/2006/relationships/image" Target="../media/image27.emf"/><Relationship Id="rId14" Type="http://schemas.openxmlformats.org/officeDocument/2006/relationships/slide" Target="slide25.xml"/><Relationship Id="rId22" Type="http://schemas.openxmlformats.org/officeDocument/2006/relationships/slide" Target="slide29.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35.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3.svg"/><Relationship Id="rId7" Type="http://schemas.openxmlformats.org/officeDocument/2006/relationships/image" Target="../media/image21.svg"/><Relationship Id="rId2" Type="http://schemas.openxmlformats.org/officeDocument/2006/relationships/image" Target="../media/image12.png"/><Relationship Id="rId1" Type="http://schemas.openxmlformats.org/officeDocument/2006/relationships/slideLayout" Target="../slideLayouts/slideLayout35.xml"/><Relationship Id="rId6" Type="http://schemas.openxmlformats.org/officeDocument/2006/relationships/image" Target="../media/image20.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23.sv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gif"/><Relationship Id="rId3" Type="http://schemas.microsoft.com/office/2007/relationships/media" Target="../media/media2.m4a"/><Relationship Id="rId7" Type="http://schemas.openxmlformats.org/officeDocument/2006/relationships/image" Target="../media/image35.png"/><Relationship Id="rId12" Type="http://schemas.openxmlformats.org/officeDocument/2006/relationships/image" Target="../media/image40.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39.gif"/><Relationship Id="rId5" Type="http://schemas.openxmlformats.org/officeDocument/2006/relationships/slideLayout" Target="../slideLayouts/slideLayout41.xml"/><Relationship Id="rId15" Type="http://schemas.openxmlformats.org/officeDocument/2006/relationships/audio" Target="../media/audio2.wav"/><Relationship Id="rId10" Type="http://schemas.openxmlformats.org/officeDocument/2006/relationships/image" Target="../media/image38.gif"/><Relationship Id="rId4" Type="http://schemas.openxmlformats.org/officeDocument/2006/relationships/audio" Target="../media/media2.m4a"/><Relationship Id="rId9" Type="http://schemas.openxmlformats.org/officeDocument/2006/relationships/image" Target="../media/image37.gif"/><Relationship Id="rId14"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gif"/><Relationship Id="rId3" Type="http://schemas.microsoft.com/office/2007/relationships/media" Target="../media/media2.m4a"/><Relationship Id="rId7" Type="http://schemas.openxmlformats.org/officeDocument/2006/relationships/image" Target="../media/image35.png"/><Relationship Id="rId12" Type="http://schemas.openxmlformats.org/officeDocument/2006/relationships/image" Target="../media/image40.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39.gif"/><Relationship Id="rId5" Type="http://schemas.openxmlformats.org/officeDocument/2006/relationships/slideLayout" Target="../slideLayouts/slideLayout41.xml"/><Relationship Id="rId15" Type="http://schemas.openxmlformats.org/officeDocument/2006/relationships/audio" Target="../media/audio2.wav"/><Relationship Id="rId10" Type="http://schemas.openxmlformats.org/officeDocument/2006/relationships/image" Target="../media/image38.gif"/><Relationship Id="rId4" Type="http://schemas.openxmlformats.org/officeDocument/2006/relationships/audio" Target="../media/media2.m4a"/><Relationship Id="rId9" Type="http://schemas.openxmlformats.org/officeDocument/2006/relationships/image" Target="../media/image37.gif"/><Relationship Id="rId14"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gif"/><Relationship Id="rId3" Type="http://schemas.microsoft.com/office/2007/relationships/media" Target="../media/media2.m4a"/><Relationship Id="rId7" Type="http://schemas.openxmlformats.org/officeDocument/2006/relationships/image" Target="../media/image35.png"/><Relationship Id="rId12" Type="http://schemas.openxmlformats.org/officeDocument/2006/relationships/image" Target="../media/image40.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39.gif"/><Relationship Id="rId5" Type="http://schemas.openxmlformats.org/officeDocument/2006/relationships/slideLayout" Target="../slideLayouts/slideLayout41.xml"/><Relationship Id="rId15" Type="http://schemas.openxmlformats.org/officeDocument/2006/relationships/audio" Target="../media/audio2.wav"/><Relationship Id="rId10" Type="http://schemas.openxmlformats.org/officeDocument/2006/relationships/image" Target="../media/image38.gif"/><Relationship Id="rId4" Type="http://schemas.openxmlformats.org/officeDocument/2006/relationships/audio" Target="../media/media2.m4a"/><Relationship Id="rId9" Type="http://schemas.openxmlformats.org/officeDocument/2006/relationships/image" Target="../media/image37.gif"/><Relationship Id="rId14"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gif"/><Relationship Id="rId3" Type="http://schemas.microsoft.com/office/2007/relationships/media" Target="../media/media2.m4a"/><Relationship Id="rId7" Type="http://schemas.openxmlformats.org/officeDocument/2006/relationships/image" Target="../media/image35.png"/><Relationship Id="rId12" Type="http://schemas.openxmlformats.org/officeDocument/2006/relationships/image" Target="../media/image40.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39.gif"/><Relationship Id="rId5" Type="http://schemas.openxmlformats.org/officeDocument/2006/relationships/slideLayout" Target="../slideLayouts/slideLayout41.xml"/><Relationship Id="rId15" Type="http://schemas.openxmlformats.org/officeDocument/2006/relationships/audio" Target="../media/audio2.wav"/><Relationship Id="rId10" Type="http://schemas.openxmlformats.org/officeDocument/2006/relationships/image" Target="../media/image38.gif"/><Relationship Id="rId4" Type="http://schemas.openxmlformats.org/officeDocument/2006/relationships/audio" Target="../media/media2.m4a"/><Relationship Id="rId9" Type="http://schemas.openxmlformats.org/officeDocument/2006/relationships/image" Target="../media/image37.gif"/><Relationship Id="rId1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D85D"/>
        </a:solidFill>
        <a:effectLst/>
      </p:bgPr>
    </p:bg>
    <p:spTree>
      <p:nvGrpSpPr>
        <p:cNvPr id="1" name=""/>
        <p:cNvGrpSpPr/>
        <p:nvPr/>
      </p:nvGrpSpPr>
      <p:grpSpPr>
        <a:xfrm>
          <a:off x="0" y="0"/>
          <a:ext cx="0" cy="0"/>
          <a:chOff x="0" y="0"/>
          <a:chExt cx="0" cy="0"/>
        </a:xfrm>
      </p:grpSpPr>
      <p:sp>
        <p:nvSpPr>
          <p:cNvPr id="2" name="Freeform 2"/>
          <p:cNvSpPr/>
          <p:nvPr/>
        </p:nvSpPr>
        <p:spPr>
          <a:xfrm>
            <a:off x="685800" y="5551875"/>
            <a:ext cx="620325" cy="620325"/>
          </a:xfrm>
          <a:custGeom>
            <a:avLst/>
            <a:gdLst/>
            <a:ahLst/>
            <a:cxnLst/>
            <a:rect l="l" t="t" r="r" b="b"/>
            <a:pathLst>
              <a:path w="930488" h="930488">
                <a:moveTo>
                  <a:pt x="0" y="0"/>
                </a:moveTo>
                <a:lnTo>
                  <a:pt x="930488" y="0"/>
                </a:lnTo>
                <a:lnTo>
                  <a:pt x="930488" y="930488"/>
                </a:lnTo>
                <a:lnTo>
                  <a:pt x="0" y="930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grpSp>
        <p:nvGrpSpPr>
          <p:cNvPr id="3" name="Group 3"/>
          <p:cNvGrpSpPr/>
          <p:nvPr/>
        </p:nvGrpSpPr>
        <p:grpSpPr>
          <a:xfrm>
            <a:off x="7723259" y="-3434526"/>
            <a:ext cx="5516767" cy="12414284"/>
            <a:chOff x="0" y="0"/>
            <a:chExt cx="11033535" cy="24828568"/>
          </a:xfrm>
        </p:grpSpPr>
        <p:sp>
          <p:nvSpPr>
            <p:cNvPr id="4" name="Freeform 4"/>
            <p:cNvSpPr/>
            <p:nvPr/>
          </p:nvSpPr>
          <p:spPr>
            <a:xfrm>
              <a:off x="0" y="11208012"/>
              <a:ext cx="11033535" cy="13620556"/>
            </a:xfrm>
            <a:custGeom>
              <a:avLst/>
              <a:gdLst/>
              <a:ahLst/>
              <a:cxnLst/>
              <a:rect l="l" t="t" r="r" b="b"/>
              <a:pathLst>
                <a:path w="11033535" h="13620556">
                  <a:moveTo>
                    <a:pt x="0" y="0"/>
                  </a:moveTo>
                  <a:lnTo>
                    <a:pt x="11033535" y="0"/>
                  </a:lnTo>
                  <a:lnTo>
                    <a:pt x="11033535" y="13620556"/>
                  </a:lnTo>
                  <a:lnTo>
                    <a:pt x="0" y="136205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5" name="Freeform 5"/>
            <p:cNvSpPr/>
            <p:nvPr/>
          </p:nvSpPr>
          <p:spPr>
            <a:xfrm>
              <a:off x="0" y="0"/>
              <a:ext cx="11033535" cy="13620556"/>
            </a:xfrm>
            <a:custGeom>
              <a:avLst/>
              <a:gdLst/>
              <a:ahLst/>
              <a:cxnLst/>
              <a:rect l="l" t="t" r="r" b="b"/>
              <a:pathLst>
                <a:path w="11033535" h="13620556">
                  <a:moveTo>
                    <a:pt x="0" y="0"/>
                  </a:moveTo>
                  <a:lnTo>
                    <a:pt x="11033535" y="0"/>
                  </a:lnTo>
                  <a:lnTo>
                    <a:pt x="11033535" y="13620556"/>
                  </a:lnTo>
                  <a:lnTo>
                    <a:pt x="0" y="136205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grpSp>
      <p:sp>
        <p:nvSpPr>
          <p:cNvPr id="8" name="Freeform 8"/>
          <p:cNvSpPr/>
          <p:nvPr/>
        </p:nvSpPr>
        <p:spPr>
          <a:xfrm>
            <a:off x="10481643" y="-452259"/>
            <a:ext cx="7629303" cy="7310259"/>
          </a:xfrm>
          <a:custGeom>
            <a:avLst/>
            <a:gdLst/>
            <a:ahLst/>
            <a:cxnLst/>
            <a:rect l="l" t="t" r="r" b="b"/>
            <a:pathLst>
              <a:path w="11443955" h="10965389">
                <a:moveTo>
                  <a:pt x="0" y="0"/>
                </a:moveTo>
                <a:lnTo>
                  <a:pt x="11443954" y="0"/>
                </a:lnTo>
                <a:lnTo>
                  <a:pt x="11443954" y="10965389"/>
                </a:lnTo>
                <a:lnTo>
                  <a:pt x="0" y="109653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VN"/>
          </a:p>
        </p:txBody>
      </p:sp>
      <p:sp>
        <p:nvSpPr>
          <p:cNvPr id="10" name="TextBox 10"/>
          <p:cNvSpPr txBox="1"/>
          <p:nvPr/>
        </p:nvSpPr>
        <p:spPr>
          <a:xfrm>
            <a:off x="425414" y="641503"/>
            <a:ext cx="6633213" cy="549344"/>
          </a:xfrm>
          <a:prstGeom prst="rect">
            <a:avLst/>
          </a:prstGeom>
        </p:spPr>
        <p:txBody>
          <a:bodyPr lIns="0" tIns="0" rIns="0" bIns="0" rtlCol="0" anchor="t">
            <a:spAutoFit/>
          </a:bodyPr>
          <a:lstStyle/>
          <a:p>
            <a:pPr defTabSz="609630">
              <a:lnSpc>
                <a:spcPts val="5814"/>
              </a:lnSpc>
            </a:pPr>
            <a:r>
              <a:rPr lang="en-US" sz="4400" b="1" spc="171" dirty="0">
                <a:solidFill>
                  <a:srgbClr val="5271FF"/>
                </a:solidFill>
                <a:latin typeface="Times New Roman" panose="02020603050405020304" pitchFamily="18" charset="0"/>
                <a:cs typeface="Times New Roman" panose="02020603050405020304" pitchFamily="18" charset="0"/>
              </a:rPr>
              <a:t>THỰC HÀNH CHỦ ĐỀ 6</a:t>
            </a:r>
          </a:p>
        </p:txBody>
      </p:sp>
      <p:sp>
        <p:nvSpPr>
          <p:cNvPr id="12" name="TextBox 12"/>
          <p:cNvSpPr txBox="1"/>
          <p:nvPr/>
        </p:nvSpPr>
        <p:spPr>
          <a:xfrm>
            <a:off x="-49076" y="1946116"/>
            <a:ext cx="7772335" cy="1256754"/>
          </a:xfrm>
          <a:prstGeom prst="rect">
            <a:avLst/>
          </a:prstGeom>
        </p:spPr>
        <p:txBody>
          <a:bodyPr wrap="square" lIns="0" tIns="0" rIns="0" bIns="0" rtlCol="0" anchor="t">
            <a:spAutoFit/>
          </a:bodyPr>
          <a:lstStyle/>
          <a:p>
            <a:pPr algn="ctr" defTabSz="609630">
              <a:lnSpc>
                <a:spcPts val="4853"/>
              </a:lnSpc>
            </a:pPr>
            <a:r>
              <a:rPr lang="en-US" sz="4400" b="1" dirty="0">
                <a:solidFill>
                  <a:srgbClr val="FF3131"/>
                </a:solidFill>
                <a:latin typeface="Times New Roman" panose="02020603050405020304" pitchFamily="18" charset="0"/>
                <a:cs typeface="Times New Roman" panose="02020603050405020304" pitchFamily="18" charset="0"/>
              </a:rPr>
              <a:t>CHỦ ĐỀ 6: HỒ CHÍ MINH TRONG LỊCH SỬ VIỆT NAM</a:t>
            </a:r>
          </a:p>
        </p:txBody>
      </p:sp>
      <p:sp>
        <p:nvSpPr>
          <p:cNvPr id="13" name="Freeform 2">
            <a:extLst>
              <a:ext uri="{FF2B5EF4-FFF2-40B4-BE49-F238E27FC236}">
                <a16:creationId xmlns:a16="http://schemas.microsoft.com/office/drawing/2014/main" id="{B8F8D31D-4A42-CD4C-9E33-247F8EAD62E4}"/>
              </a:ext>
            </a:extLst>
          </p:cNvPr>
          <p:cNvSpPr/>
          <p:nvPr/>
        </p:nvSpPr>
        <p:spPr>
          <a:xfrm>
            <a:off x="6379391" y="5551874"/>
            <a:ext cx="620325" cy="620325"/>
          </a:xfrm>
          <a:custGeom>
            <a:avLst/>
            <a:gdLst/>
            <a:ahLst/>
            <a:cxnLst/>
            <a:rect l="l" t="t" r="r" b="b"/>
            <a:pathLst>
              <a:path w="930488" h="930488">
                <a:moveTo>
                  <a:pt x="0" y="0"/>
                </a:moveTo>
                <a:lnTo>
                  <a:pt x="930488" y="0"/>
                </a:lnTo>
                <a:lnTo>
                  <a:pt x="930488" y="930488"/>
                </a:lnTo>
                <a:lnTo>
                  <a:pt x="0" y="930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pic>
        <p:nvPicPr>
          <p:cNvPr id="1026" name="Picture 2" descr="Index of /2. Graphic/Tư liệu đồ họa/Vector/Hồ Chí Minh - Lenin">
            <a:extLst>
              <a:ext uri="{FF2B5EF4-FFF2-40B4-BE49-F238E27FC236}">
                <a16:creationId xmlns:a16="http://schemas.microsoft.com/office/drawing/2014/main" id="{D743F2ED-3E96-014B-3555-F7DB88E6D5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92211" y="355600"/>
            <a:ext cx="4686300" cy="650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019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7B9B4F68-F74E-492B-8FA3-95FB91622BCC}"/>
              </a:ext>
            </a:extLst>
          </p:cNvPr>
          <p:cNvPicPr>
            <a:picLocks noChangeAspect="1"/>
          </p:cNvPicPr>
          <p:nvPr/>
        </p:nvPicPr>
        <p:blipFill>
          <a:blip r:embed="rId7"/>
          <a:stretch>
            <a:fillRect/>
          </a:stretch>
        </p:blipFill>
        <p:spPr>
          <a:xfrm>
            <a:off x="0" y="0"/>
            <a:ext cx="12192000" cy="6858000"/>
          </a:xfrm>
          <a:prstGeom prst="rect">
            <a:avLst/>
          </a:prstGeom>
        </p:spPr>
      </p:pic>
      <p:sp>
        <p:nvSpPr>
          <p:cNvPr id="9" name="Hình chữ nhật: Góc Tròn 8">
            <a:extLst>
              <a:ext uri="{FF2B5EF4-FFF2-40B4-BE49-F238E27FC236}">
                <a16:creationId xmlns:a16="http://schemas.microsoft.com/office/drawing/2014/main" id="{190E25CD-C826-413D-9012-D70C415D750D}"/>
              </a:ext>
            </a:extLst>
          </p:cNvPr>
          <p:cNvSpPr/>
          <p:nvPr/>
        </p:nvSpPr>
        <p:spPr>
          <a:xfrm>
            <a:off x="558800" y="190500"/>
            <a:ext cx="10909300" cy="3225800"/>
          </a:xfrm>
          <a:prstGeom prst="roundRect">
            <a:avLst/>
          </a:prstGeom>
          <a:solidFill>
            <a:srgbClr val="FFFFFF">
              <a:alpha val="69804"/>
            </a:srgbClr>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Hình chữ nhật 9">
            <a:extLst>
              <a:ext uri="{FF2B5EF4-FFF2-40B4-BE49-F238E27FC236}">
                <a16:creationId xmlns:a16="http://schemas.microsoft.com/office/drawing/2014/main" id="{0DDACFA2-BEDD-43D4-95C4-758F261091EB}"/>
              </a:ext>
            </a:extLst>
          </p:cNvPr>
          <p:cNvSpPr/>
          <p:nvPr/>
        </p:nvSpPr>
        <p:spPr>
          <a:xfrm>
            <a:off x="1835150" y="241300"/>
            <a:ext cx="26543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ình chữ nhật 10">
            <a:extLst>
              <a:ext uri="{FF2B5EF4-FFF2-40B4-BE49-F238E27FC236}">
                <a16:creationId xmlns:a16="http://schemas.microsoft.com/office/drawing/2014/main" id="{C6DC6D7C-FC2B-4832-AC8A-B8D2389CA770}"/>
              </a:ext>
            </a:extLst>
          </p:cNvPr>
          <p:cNvSpPr/>
          <p:nvPr/>
        </p:nvSpPr>
        <p:spPr>
          <a:xfrm>
            <a:off x="8680450" y="228600"/>
            <a:ext cx="27051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55029AA5-1CAF-45EC-B793-39B2CCFB2865}"/>
              </a:ext>
            </a:extLst>
          </p:cNvPr>
          <p:cNvSpPr txBox="1"/>
          <p:nvPr/>
        </p:nvSpPr>
        <p:spPr>
          <a:xfrm>
            <a:off x="806450" y="127000"/>
            <a:ext cx="9813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Time</a:t>
            </a:r>
          </a:p>
        </p:txBody>
      </p:sp>
      <p:sp>
        <p:nvSpPr>
          <p:cNvPr id="13" name="Hộp Văn bản 12">
            <a:extLst>
              <a:ext uri="{FF2B5EF4-FFF2-40B4-BE49-F238E27FC236}">
                <a16:creationId xmlns:a16="http://schemas.microsoft.com/office/drawing/2014/main" id="{A4276B4F-E049-46C4-AE1F-9F5BE98B1B6D}"/>
              </a:ext>
            </a:extLst>
          </p:cNvPr>
          <p:cNvSpPr txBox="1"/>
          <p:nvPr/>
        </p:nvSpPr>
        <p:spPr>
          <a:xfrm>
            <a:off x="7626350" y="127000"/>
            <a:ext cx="7825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Egg</a:t>
            </a:r>
          </a:p>
        </p:txBody>
      </p:sp>
      <p:sp>
        <p:nvSpPr>
          <p:cNvPr id="18" name="Hộp Văn bản 17">
            <a:extLst>
              <a:ext uri="{FF2B5EF4-FFF2-40B4-BE49-F238E27FC236}">
                <a16:creationId xmlns:a16="http://schemas.microsoft.com/office/drawing/2014/main" id="{5224142F-E09C-4DC3-AD8A-37AD5191DD5D}"/>
              </a:ext>
            </a:extLst>
          </p:cNvPr>
          <p:cNvSpPr txBox="1"/>
          <p:nvPr/>
        </p:nvSpPr>
        <p:spPr>
          <a:xfrm>
            <a:off x="328614" y="863629"/>
            <a:ext cx="11380786" cy="1938992"/>
          </a:xfrm>
          <a:prstGeom prst="rect">
            <a:avLst/>
          </a:prstGeom>
          <a:noFill/>
        </p:spPr>
        <p:txBody>
          <a:bodyPr wrap="square" rtlCol="0">
            <a:spAutoFit/>
          </a:bodyPr>
          <a:lstStyle/>
          <a:p>
            <a:pPr algn="ctr"/>
            <a:r>
              <a:rPr lang="en-US" sz="4000" b="1" dirty="0" err="1">
                <a:solidFill>
                  <a:srgbClr val="0070C0"/>
                </a:solidFill>
                <a:latin typeface="Times New Roman" panose="02020603050405020304" pitchFamily="18" charset="0"/>
                <a:cs typeface="Times New Roman" panose="02020603050405020304" pitchFamily="18" charset="0"/>
              </a:rPr>
              <a:t>Câu</a:t>
            </a:r>
            <a:r>
              <a:rPr lang="en-US" sz="4000" b="1" dirty="0">
                <a:solidFill>
                  <a:srgbClr val="0070C0"/>
                </a:solidFill>
                <a:latin typeface="Times New Roman" panose="02020603050405020304" pitchFamily="18" charset="0"/>
                <a:cs typeface="Times New Roman" panose="02020603050405020304" pitchFamily="18" charset="0"/>
              </a:rPr>
              <a:t> 5:  </a:t>
            </a:r>
            <a:r>
              <a:rPr lang="vi-VN" sz="4000" b="1" dirty="0">
                <a:solidFill>
                  <a:srgbClr val="0070C0"/>
                </a:solidFill>
                <a:latin typeface="Times New Roman" panose="02020603050405020304" pitchFamily="18" charset="0"/>
                <a:cs typeface="Times New Roman" panose="02020603050405020304" pitchFamily="18" charset="0"/>
              </a:rPr>
              <a:t>Nguyễn Ái Quốc đã tập hợp các tổ chức cộng sản thành một tổ chức duy nhất đó là Đảng Cộng sản Việt Nam</a:t>
            </a:r>
          </a:p>
        </p:txBody>
      </p:sp>
      <p:sp>
        <p:nvSpPr>
          <p:cNvPr id="20" name="Bong bóng Lời nói: Hình bầu dục 19">
            <a:extLst>
              <a:ext uri="{FF2B5EF4-FFF2-40B4-BE49-F238E27FC236}">
                <a16:creationId xmlns:a16="http://schemas.microsoft.com/office/drawing/2014/main" id="{B25F2073-E518-4363-8E51-4EA818082314}"/>
              </a:ext>
            </a:extLst>
          </p:cNvPr>
          <p:cNvSpPr/>
          <p:nvPr/>
        </p:nvSpPr>
        <p:spPr>
          <a:xfrm>
            <a:off x="7134661" y="3773407"/>
            <a:ext cx="1609322" cy="87630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Sai</a:t>
            </a:r>
          </a:p>
        </p:txBody>
      </p:sp>
      <p:sp>
        <p:nvSpPr>
          <p:cNvPr id="21" name="Bong bóng Lời nói: Hình bầu dục 20">
            <a:extLst>
              <a:ext uri="{FF2B5EF4-FFF2-40B4-BE49-F238E27FC236}">
                <a16:creationId xmlns:a16="http://schemas.microsoft.com/office/drawing/2014/main" id="{DE9298EA-78B7-40B9-BA1D-FF1AC963873D}"/>
              </a:ext>
            </a:extLst>
          </p:cNvPr>
          <p:cNvSpPr/>
          <p:nvPr/>
        </p:nvSpPr>
        <p:spPr>
          <a:xfrm>
            <a:off x="1517693" y="3836178"/>
            <a:ext cx="1609322" cy="87630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Đúng</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5" name="Hình Bầu dục 24">
            <a:extLst>
              <a:ext uri="{FF2B5EF4-FFF2-40B4-BE49-F238E27FC236}">
                <a16:creationId xmlns:a16="http://schemas.microsoft.com/office/drawing/2014/main" id="{46A582CB-F535-457D-95F7-5BC093F21510}"/>
              </a:ext>
            </a:extLst>
          </p:cNvPr>
          <p:cNvSpPr/>
          <p:nvPr/>
        </p:nvSpPr>
        <p:spPr>
          <a:xfrm>
            <a:off x="8875183"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ình Bầu dục 26">
            <a:extLst>
              <a:ext uri="{FF2B5EF4-FFF2-40B4-BE49-F238E27FC236}">
                <a16:creationId xmlns:a16="http://schemas.microsoft.com/office/drawing/2014/main" id="{E4A4C10B-61CB-41EB-9245-61F867436891}"/>
              </a:ext>
            </a:extLst>
          </p:cNvPr>
          <p:cNvSpPr/>
          <p:nvPr/>
        </p:nvSpPr>
        <p:spPr>
          <a:xfrm>
            <a:off x="9428691"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ình Bầu dục 27">
            <a:extLst>
              <a:ext uri="{FF2B5EF4-FFF2-40B4-BE49-F238E27FC236}">
                <a16:creationId xmlns:a16="http://schemas.microsoft.com/office/drawing/2014/main" id="{8B4C09A6-8570-4F26-90A2-038DA6154B7F}"/>
              </a:ext>
            </a:extLst>
          </p:cNvPr>
          <p:cNvSpPr/>
          <p:nvPr/>
        </p:nvSpPr>
        <p:spPr>
          <a:xfrm>
            <a:off x="10535707"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Hình Bầu dục 28">
            <a:extLst>
              <a:ext uri="{FF2B5EF4-FFF2-40B4-BE49-F238E27FC236}">
                <a16:creationId xmlns:a16="http://schemas.microsoft.com/office/drawing/2014/main" id="{92432E4A-DB15-4DFB-B3CF-B4B5078E0AB3}"/>
              </a:ext>
            </a:extLst>
          </p:cNvPr>
          <p:cNvSpPr/>
          <p:nvPr/>
        </p:nvSpPr>
        <p:spPr>
          <a:xfrm>
            <a:off x="11089216"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Hình Bầu dục 29">
            <a:extLst>
              <a:ext uri="{FF2B5EF4-FFF2-40B4-BE49-F238E27FC236}">
                <a16:creationId xmlns:a16="http://schemas.microsoft.com/office/drawing/2014/main" id="{81C9F1AD-A787-4195-A33A-10AE13AA1D7A}"/>
              </a:ext>
            </a:extLst>
          </p:cNvPr>
          <p:cNvSpPr/>
          <p:nvPr/>
        </p:nvSpPr>
        <p:spPr>
          <a:xfrm>
            <a:off x="9982199"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Hình ảnh 22">
            <a:extLst>
              <a:ext uri="{FF2B5EF4-FFF2-40B4-BE49-F238E27FC236}">
                <a16:creationId xmlns:a16="http://schemas.microsoft.com/office/drawing/2014/main" id="{02AFB545-11A8-4DD1-A1C7-DA0C50298F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0959" y="239183"/>
            <a:ext cx="231441" cy="305869"/>
          </a:xfrm>
          <a:prstGeom prst="rect">
            <a:avLst/>
          </a:prstGeom>
        </p:spPr>
      </p:pic>
      <p:pic>
        <p:nvPicPr>
          <p:cNvPr id="31" name="Hình ảnh 30">
            <a:extLst>
              <a:ext uri="{FF2B5EF4-FFF2-40B4-BE49-F238E27FC236}">
                <a16:creationId xmlns:a16="http://schemas.microsoft.com/office/drawing/2014/main" id="{9DB7F5AA-17E7-49B5-A900-6A1E989F53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62351" y="239183"/>
            <a:ext cx="231441" cy="305869"/>
          </a:xfrm>
          <a:prstGeom prst="rect">
            <a:avLst/>
          </a:prstGeom>
        </p:spPr>
      </p:pic>
      <p:pic>
        <p:nvPicPr>
          <p:cNvPr id="32" name="Hình ảnh 31">
            <a:extLst>
              <a:ext uri="{FF2B5EF4-FFF2-40B4-BE49-F238E27FC236}">
                <a16:creationId xmlns:a16="http://schemas.microsoft.com/office/drawing/2014/main" id="{8E1E261D-1005-43F0-9565-A735953581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13743" y="239183"/>
            <a:ext cx="231441" cy="305869"/>
          </a:xfrm>
          <a:prstGeom prst="rect">
            <a:avLst/>
          </a:prstGeom>
        </p:spPr>
      </p:pic>
      <p:pic>
        <p:nvPicPr>
          <p:cNvPr id="33" name="Hình ảnh 32">
            <a:extLst>
              <a:ext uri="{FF2B5EF4-FFF2-40B4-BE49-F238E27FC236}">
                <a16:creationId xmlns:a16="http://schemas.microsoft.com/office/drawing/2014/main" id="{54800CD1-017B-48A9-A351-A73510F558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65135" y="239183"/>
            <a:ext cx="231441" cy="305869"/>
          </a:xfrm>
          <a:prstGeom prst="rect">
            <a:avLst/>
          </a:prstGeom>
        </p:spPr>
      </p:pic>
      <p:pic>
        <p:nvPicPr>
          <p:cNvPr id="34" name="Hình ảnh 33">
            <a:extLst>
              <a:ext uri="{FF2B5EF4-FFF2-40B4-BE49-F238E27FC236}">
                <a16:creationId xmlns:a16="http://schemas.microsoft.com/office/drawing/2014/main" id="{F6858FCB-2C25-4A0A-A0B7-159223CB81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16525" y="239183"/>
            <a:ext cx="231441" cy="305869"/>
          </a:xfrm>
          <a:prstGeom prst="rect">
            <a:avLst/>
          </a:prstGeom>
        </p:spPr>
      </p:pic>
      <p:pic>
        <p:nvPicPr>
          <p:cNvPr id="61" name="Hình ảnh 60" descr="Ảnh có chứa văn bản&#10;&#10;Mô tả được tạo tự động">
            <a:extLst>
              <a:ext uri="{FF2B5EF4-FFF2-40B4-BE49-F238E27FC236}">
                <a16:creationId xmlns:a16="http://schemas.microsoft.com/office/drawing/2014/main" id="{9026BA01-EE7D-4E04-951D-C4FAD5D60F43}"/>
              </a:ext>
            </a:extLst>
          </p:cNvPr>
          <p:cNvPicPr>
            <a:picLocks noChangeAspect="1"/>
          </p:cNvPicPr>
          <p:nvPr/>
        </p:nvPicPr>
        <p:blipFill rotWithShape="1">
          <a:blip r:embed="rId9">
            <a:extLst>
              <a:ext uri="{28A0092B-C50C-407E-A947-70E740481C1C}">
                <a14:useLocalDpi xmlns:a14="http://schemas.microsoft.com/office/drawing/2010/main" val="0"/>
              </a:ext>
            </a:extLst>
          </a:blip>
          <a:srcRect t="1" r="58286" b="-2437"/>
          <a:stretch/>
        </p:blipFill>
        <p:spPr>
          <a:xfrm>
            <a:off x="1690688" y="4811271"/>
            <a:ext cx="1481137" cy="2046729"/>
          </a:xfrm>
          <a:prstGeom prst="rect">
            <a:avLst/>
          </a:prstGeom>
        </p:spPr>
      </p:pic>
      <p:pic>
        <p:nvPicPr>
          <p:cNvPr id="63" name="Hình ảnh 62" descr="Ảnh có chứa văn bản&#10;&#10;Mô tả được tạo tự động">
            <a:extLst>
              <a:ext uri="{FF2B5EF4-FFF2-40B4-BE49-F238E27FC236}">
                <a16:creationId xmlns:a16="http://schemas.microsoft.com/office/drawing/2014/main" id="{93409C50-4901-4881-9E0F-5FB219EB25CD}"/>
              </a:ext>
            </a:extLst>
          </p:cNvPr>
          <p:cNvPicPr>
            <a:picLocks noChangeAspect="1"/>
          </p:cNvPicPr>
          <p:nvPr/>
        </p:nvPicPr>
        <p:blipFill rotWithShape="1">
          <a:blip r:embed="rId10">
            <a:extLst>
              <a:ext uri="{28A0092B-C50C-407E-A947-70E740481C1C}">
                <a14:useLocalDpi xmlns:a14="http://schemas.microsoft.com/office/drawing/2010/main" val="0"/>
              </a:ext>
            </a:extLst>
          </a:blip>
          <a:srcRect r="57581" b="-1554"/>
          <a:stretch/>
        </p:blipFill>
        <p:spPr>
          <a:xfrm>
            <a:off x="7189870" y="4683357"/>
            <a:ext cx="1498905" cy="2019300"/>
          </a:xfrm>
          <a:prstGeom prst="rect">
            <a:avLst/>
          </a:prstGeom>
        </p:spPr>
      </p:pic>
      <p:grpSp>
        <p:nvGrpSpPr>
          <p:cNvPr id="76" name="Nhóm 75">
            <a:extLst>
              <a:ext uri="{FF2B5EF4-FFF2-40B4-BE49-F238E27FC236}">
                <a16:creationId xmlns:a16="http://schemas.microsoft.com/office/drawing/2014/main" id="{80381425-DDC1-4502-BE2F-2E527008B1E6}"/>
              </a:ext>
            </a:extLst>
          </p:cNvPr>
          <p:cNvGrpSpPr/>
          <p:nvPr/>
        </p:nvGrpSpPr>
        <p:grpSpPr>
          <a:xfrm>
            <a:off x="7209248" y="5593816"/>
            <a:ext cx="1492354" cy="832520"/>
            <a:chOff x="2727221" y="2422689"/>
            <a:chExt cx="4673704" cy="2607256"/>
          </a:xfrm>
        </p:grpSpPr>
        <p:sp>
          <p:nvSpPr>
            <p:cNvPr id="77" name="Hình Bầu dục 76">
              <a:extLst>
                <a:ext uri="{FF2B5EF4-FFF2-40B4-BE49-F238E27FC236}">
                  <a16:creationId xmlns:a16="http://schemas.microsoft.com/office/drawing/2014/main" id="{ADDC8515-A7A6-4BFB-9E0C-1DD052D146D3}"/>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Hình tự do: Hình 77">
              <a:extLst>
                <a:ext uri="{FF2B5EF4-FFF2-40B4-BE49-F238E27FC236}">
                  <a16:creationId xmlns:a16="http://schemas.microsoft.com/office/drawing/2014/main" id="{FDC3FC09-44A3-4C0B-B77D-3BEED19501DA}"/>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Hình tự do: Hình 78">
              <a:extLst>
                <a:ext uri="{FF2B5EF4-FFF2-40B4-BE49-F238E27FC236}">
                  <a16:creationId xmlns:a16="http://schemas.microsoft.com/office/drawing/2014/main" id="{EBFCE1B4-35F3-4790-AC21-B50002198C0F}"/>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Hình tự do: Hình 79">
              <a:extLst>
                <a:ext uri="{FF2B5EF4-FFF2-40B4-BE49-F238E27FC236}">
                  <a16:creationId xmlns:a16="http://schemas.microsoft.com/office/drawing/2014/main" id="{5E3CDF4E-C00B-4FF3-9FD4-12428DDD0409}"/>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Hình tự do: Hình 80">
              <a:extLst>
                <a:ext uri="{FF2B5EF4-FFF2-40B4-BE49-F238E27FC236}">
                  <a16:creationId xmlns:a16="http://schemas.microsoft.com/office/drawing/2014/main" id="{CCD48E3C-FB7F-46A8-8F6B-A1A46C24F840}"/>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Hình tự do: Hình 81">
              <a:extLst>
                <a:ext uri="{FF2B5EF4-FFF2-40B4-BE49-F238E27FC236}">
                  <a16:creationId xmlns:a16="http://schemas.microsoft.com/office/drawing/2014/main" id="{E5AC7BF3-AC5D-4F62-9A20-82CC513D4DF6}"/>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032" name="Hình ảnh 1031">
            <a:extLst>
              <a:ext uri="{FF2B5EF4-FFF2-40B4-BE49-F238E27FC236}">
                <a16:creationId xmlns:a16="http://schemas.microsoft.com/office/drawing/2014/main" id="{48662F6C-4657-4ABA-9EB9-F3ECFE7D4E43}"/>
              </a:ext>
            </a:extLst>
          </p:cNvPr>
          <p:cNvPicPr>
            <a:picLocks noChangeAspect="1"/>
          </p:cNvPicPr>
          <p:nvPr/>
        </p:nvPicPr>
        <p:blipFill rotWithShape="1">
          <a:blip r:embed="rId11">
            <a:extLst>
              <a:ext uri="{28A0092B-C50C-407E-A947-70E740481C1C}">
                <a14:useLocalDpi xmlns:a14="http://schemas.microsoft.com/office/drawing/2010/main" val="0"/>
              </a:ext>
            </a:extLst>
          </a:blip>
          <a:srcRect l="16470" t="17916" r="33119" b="22917"/>
          <a:stretch/>
        </p:blipFill>
        <p:spPr>
          <a:xfrm>
            <a:off x="6959122" y="5165528"/>
            <a:ext cx="2009775" cy="1327386"/>
          </a:xfrm>
          <a:prstGeom prst="rect">
            <a:avLst/>
          </a:prstGeom>
        </p:spPr>
      </p:pic>
      <p:pic>
        <p:nvPicPr>
          <p:cNvPr id="85" name="Hình ảnh 84">
            <a:extLst>
              <a:ext uri="{FF2B5EF4-FFF2-40B4-BE49-F238E27FC236}">
                <a16:creationId xmlns:a16="http://schemas.microsoft.com/office/drawing/2014/main" id="{5A89A515-4202-4760-9B12-076A6DFD4F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4902" y="-551160"/>
            <a:ext cx="299502" cy="395817"/>
          </a:xfrm>
          <a:prstGeom prst="rect">
            <a:avLst/>
          </a:prstGeom>
        </p:spPr>
      </p:pic>
      <p:pic>
        <p:nvPicPr>
          <p:cNvPr id="66" name="Hình ảnh 65">
            <a:extLst>
              <a:ext uri="{FF2B5EF4-FFF2-40B4-BE49-F238E27FC236}">
                <a16:creationId xmlns:a16="http://schemas.microsoft.com/office/drawing/2014/main" id="{A6672863-4DFC-4A3B-B2FC-C5EA30626850}"/>
              </a:ext>
            </a:extLst>
          </p:cNvPr>
          <p:cNvPicPr>
            <a:picLocks noChangeAspect="1"/>
          </p:cNvPicPr>
          <p:nvPr/>
        </p:nvPicPr>
        <p:blipFill rotWithShape="1">
          <a:blip r:embed="rId12">
            <a:extLst>
              <a:ext uri="{28A0092B-C50C-407E-A947-70E740481C1C}">
                <a14:useLocalDpi xmlns:a14="http://schemas.microsoft.com/office/drawing/2010/main" val="0"/>
              </a:ext>
            </a:extLst>
          </a:blip>
          <a:srcRect l="22424" t="9020" r="61100" b="13659"/>
          <a:stretch/>
        </p:blipFill>
        <p:spPr>
          <a:xfrm>
            <a:off x="2098290" y="4901067"/>
            <a:ext cx="725185" cy="1915101"/>
          </a:xfrm>
          <a:prstGeom prst="rect">
            <a:avLst/>
          </a:prstGeom>
        </p:spPr>
      </p:pic>
      <p:pic>
        <p:nvPicPr>
          <p:cNvPr id="67" name="Hình ảnh 66">
            <a:extLst>
              <a:ext uri="{FF2B5EF4-FFF2-40B4-BE49-F238E27FC236}">
                <a16:creationId xmlns:a16="http://schemas.microsoft.com/office/drawing/2014/main" id="{17EBCE9F-1CBD-4960-9216-738A324965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2354" y="-395817"/>
            <a:ext cx="299502" cy="395817"/>
          </a:xfrm>
          <a:prstGeom prst="rect">
            <a:avLst/>
          </a:prstGeom>
        </p:spPr>
      </p:pic>
      <p:pic>
        <p:nvPicPr>
          <p:cNvPr id="36" name="Hình ảnh 35" descr="Ảnh có chứa văn bản&#10;&#10;Mô tả được tạo tự động">
            <a:extLst>
              <a:ext uri="{FF2B5EF4-FFF2-40B4-BE49-F238E27FC236}">
                <a16:creationId xmlns:a16="http://schemas.microsoft.com/office/drawing/2014/main" id="{1C260672-19ED-4AF5-AD8E-3C14F50D86CD}"/>
              </a:ext>
            </a:extLst>
          </p:cNvPr>
          <p:cNvPicPr>
            <a:picLocks noChangeAspect="1"/>
          </p:cNvPicPr>
          <p:nvPr/>
        </p:nvPicPr>
        <p:blipFill rotWithShape="1">
          <a:blip r:embed="rId13">
            <a:extLst>
              <a:ext uri="{28A0092B-C50C-407E-A947-70E740481C1C}">
                <a14:useLocalDpi xmlns:a14="http://schemas.microsoft.com/office/drawing/2010/main" val="0"/>
              </a:ext>
            </a:extLst>
          </a:blip>
          <a:srcRect l="12679" t="-52" r="49613" b="3350"/>
          <a:stretch/>
        </p:blipFill>
        <p:spPr>
          <a:xfrm>
            <a:off x="2060106" y="4906982"/>
            <a:ext cx="1244338" cy="1795675"/>
          </a:xfrm>
          <a:prstGeom prst="rect">
            <a:avLst/>
          </a:prstGeom>
        </p:spPr>
      </p:pic>
      <p:pic>
        <p:nvPicPr>
          <p:cNvPr id="68" name="Am-thanh-that-vong-phim-hoat-hinh-de-thuong-www_tiengdong_com">
            <a:hlinkClick r:id="" action="ppaction://media"/>
            <a:extLst>
              <a:ext uri="{FF2B5EF4-FFF2-40B4-BE49-F238E27FC236}">
                <a16:creationId xmlns:a16="http://schemas.microsoft.com/office/drawing/2014/main" id="{04B22C83-C5FD-4049-AFE6-0310CE7F37C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357100" y="2070100"/>
            <a:ext cx="406400" cy="406400"/>
          </a:xfrm>
          <a:prstGeom prst="rect">
            <a:avLst/>
          </a:prstGeom>
        </p:spPr>
      </p:pic>
      <p:pic>
        <p:nvPicPr>
          <p:cNvPr id="69" name="Am-thanh-that-vong-phim-hoat-hinh-de-thuong-www_tiengdong_com">
            <a:hlinkClick r:id="" action="ppaction://media"/>
            <a:extLst>
              <a:ext uri="{FF2B5EF4-FFF2-40B4-BE49-F238E27FC236}">
                <a16:creationId xmlns:a16="http://schemas.microsoft.com/office/drawing/2014/main" id="{8ECC3540-2A18-44A9-99A5-CF36B6FB3B2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433300" y="2413000"/>
            <a:ext cx="406400" cy="406400"/>
          </a:xfrm>
          <a:prstGeom prst="rect">
            <a:avLst/>
          </a:prstGeom>
        </p:spPr>
      </p:pic>
      <p:pic>
        <p:nvPicPr>
          <p:cNvPr id="70" name="Am-thanh-that-vong-phim-hoat-hinh-de-thuong-www_tiengdong_com">
            <a:hlinkClick r:id="" action="ppaction://media"/>
            <a:extLst>
              <a:ext uri="{FF2B5EF4-FFF2-40B4-BE49-F238E27FC236}">
                <a16:creationId xmlns:a16="http://schemas.microsoft.com/office/drawing/2014/main" id="{BCDE3D35-F990-4445-9C70-1C51923BAB6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649200" y="3022600"/>
            <a:ext cx="406400" cy="406400"/>
          </a:xfrm>
          <a:prstGeom prst="rect">
            <a:avLst/>
          </a:prstGeom>
        </p:spPr>
      </p:pic>
      <p:pic>
        <p:nvPicPr>
          <p:cNvPr id="71" name="super chiken">
            <a:hlinkClick r:id="" action="ppaction://media"/>
            <a:extLst>
              <a:ext uri="{FF2B5EF4-FFF2-40B4-BE49-F238E27FC236}">
                <a16:creationId xmlns:a16="http://schemas.microsoft.com/office/drawing/2014/main" id="{80D8CA6E-9835-46BA-A47F-F8B721851F1C}"/>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76300" y="3327400"/>
            <a:ext cx="406400" cy="406400"/>
          </a:xfrm>
          <a:prstGeom prst="rect">
            <a:avLst/>
          </a:prstGeom>
        </p:spPr>
      </p:pic>
    </p:spTree>
    <p:extLst>
      <p:ext uri="{BB962C8B-B14F-4D97-AF65-F5344CB8AC3E}">
        <p14:creationId xmlns:p14="http://schemas.microsoft.com/office/powerpoint/2010/main" val="3342279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20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17" presetClass="entr" presetSubtype="10" fill="hold" grpId="0" nodeType="withEffect">
                                      <p:stCondLst>
                                        <p:cond delay="1750"/>
                                      </p:stCondLst>
                                      <p:iterate type="lt">
                                        <p:tmPct val="5000"/>
                                      </p:iterate>
                                      <p:childTnLst>
                                        <p:set>
                                          <p:cBhvr>
                                            <p:cTn id="20" dur="1" fill="hold">
                                              <p:stCondLst>
                                                <p:cond delay="0"/>
                                              </p:stCondLst>
                                            </p:cTn>
                                            <p:tgtEl>
                                              <p:spTgt spid="18"/>
                                            </p:tgtEl>
                                            <p:attrNameLst>
                                              <p:attrName>style.visibility</p:attrName>
                                            </p:attrNameLst>
                                          </p:cBhvr>
                                          <p:to>
                                            <p:strVal val="visible"/>
                                          </p:to>
                                        </p:set>
                                        <p:anim calcmode="lin" valueType="num">
                                          <p:cBhvr>
                                            <p:cTn id="21" dur="250" fill="hold"/>
                                            <p:tgtEl>
                                              <p:spTgt spid="18"/>
                                            </p:tgtEl>
                                            <p:attrNameLst>
                                              <p:attrName>ppt_w</p:attrName>
                                            </p:attrNameLst>
                                          </p:cBhvr>
                                          <p:tavLst>
                                            <p:tav tm="0">
                                              <p:val>
                                                <p:fltVal val="0"/>
                                              </p:val>
                                            </p:tav>
                                            <p:tav tm="100000">
                                              <p:val>
                                                <p:strVal val="#ppt_w"/>
                                              </p:val>
                                            </p:tav>
                                          </p:tavLst>
                                        </p:anim>
                                        <p:anim calcmode="lin" valueType="num">
                                          <p:cBhvr>
                                            <p:cTn id="22" dur="250" fill="hold"/>
                                            <p:tgtEl>
                                              <p:spTgt spid="18"/>
                                            </p:tgtEl>
                                            <p:attrNameLst>
                                              <p:attrName>ppt_h</p:attrName>
                                            </p:attrNameLst>
                                          </p:cBhvr>
                                          <p:tavLst>
                                            <p:tav tm="0">
                                              <p:val>
                                                <p:strVal val="#ppt_h"/>
                                              </p:val>
                                            </p:tav>
                                            <p:tav tm="100000">
                                              <p:val>
                                                <p:strVal val="#ppt_h"/>
                                              </p:val>
                                            </p:tav>
                                          </p:tavLst>
                                        </p:anim>
                                      </p:childTnLst>
                                    </p:cTn>
                                  </p:par>
                                  <p:par>
                                    <p:cTn id="23" presetID="42" presetClass="entr" presetSubtype="0" fill="hold" grpId="0" nodeType="withEffect">
                                      <p:stCondLst>
                                        <p:cond delay="25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anim calcmode="lin" valueType="num">
                                          <p:cBhvr>
                                            <p:cTn id="26" dur="500" fill="hold"/>
                                            <p:tgtEl>
                                              <p:spTgt spid="20"/>
                                            </p:tgtEl>
                                            <p:attrNameLst>
                                              <p:attrName>ppt_x</p:attrName>
                                            </p:attrNameLst>
                                          </p:cBhvr>
                                          <p:tavLst>
                                            <p:tav tm="0">
                                              <p:val>
                                                <p:strVal val="#ppt_x"/>
                                              </p:val>
                                            </p:tav>
                                            <p:tav tm="100000">
                                              <p:val>
                                                <p:strVal val="#ppt_x"/>
                                              </p:val>
                                            </p:tav>
                                          </p:tavLst>
                                        </p:anim>
                                        <p:anim calcmode="lin" valueType="num">
                                          <p:cBhvr>
                                            <p:cTn id="27" dur="5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50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strVal val="#ppt_x"/>
                                              </p:val>
                                            </p:tav>
                                            <p:tav tm="100000">
                                              <p:val>
                                                <p:strVal val="#ppt_x"/>
                                              </p:val>
                                            </p:tav>
                                          </p:tavLst>
                                        </p:anim>
                                        <p:anim calcmode="lin" valueType="num">
                                          <p:cBhvr>
                                            <p:cTn id="32" dur="500" fill="hold"/>
                                            <p:tgtEl>
                                              <p:spTgt spid="21"/>
                                            </p:tgtEl>
                                            <p:attrNameLst>
                                              <p:attrName>ppt_y</p:attrName>
                                            </p:attrNameLst>
                                          </p:cBhvr>
                                          <p:tavLst>
                                            <p:tav tm="0">
                                              <p:val>
                                                <p:strVal val="#ppt_y+.1"/>
                                              </p:val>
                                            </p:tav>
                                            <p:tav tm="100000">
                                              <p:val>
                                                <p:strVal val="#ppt_y"/>
                                              </p:val>
                                            </p:tav>
                                          </p:tavLst>
                                        </p:anim>
                                      </p:childTnLst>
                                    </p:cTn>
                                  </p:par>
                                  <p:par>
                                    <p:cTn id="33" presetID="1" presetClass="mediacall" presetSubtype="0" fill="hold" nodeType="withEffect">
                                      <p:stCondLst>
                                        <p:cond delay="0"/>
                                      </p:stCondLst>
                                      <p:childTnLst>
                                        <p:cmd type="call" cmd="playFrom(0.0)">
                                          <p:cBhvr>
                                            <p:cTn id="34" dur="504" fill="hold"/>
                                            <p:tgtEl>
                                              <p:spTgt spid="70"/>
                                            </p:tgtEl>
                                          </p:cBhvr>
                                        </p:cmd>
                                      </p:childTnLst>
                                    </p:cTn>
                                  </p:par>
                                  <p:par>
                                    <p:cTn id="35" presetID="1" presetClass="mediacall" presetSubtype="0" fill="hold" nodeType="withEffect">
                                      <p:stCondLst>
                                        <p:cond delay="0"/>
                                      </p:stCondLst>
                                      <p:childTnLst>
                                        <p:cmd type="call" cmd="playFrom(0.0)">
                                          <p:cBhvr>
                                            <p:cTn id="36" dur="504" fill="hold"/>
                                            <p:tgtEl>
                                              <p:spTgt spid="6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6" name="cashreg.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13"/>
                      </p:tgtEl>
                    </p:cond>
                  </p:nextCondLst>
                </p:seq>
                <p:seq concurrent="1" nextAc="seek">
                  <p:cTn id="46" restart="whenNotActive" fill="hold" evtFilter="cancelBubble" nodeType="interactiveSeq">
                    <p:stCondLst>
                      <p:cond evt="onClick" delay="0">
                        <p:tgtEl>
                          <p:spTgt spid="12"/>
                        </p:tgtEl>
                      </p:cond>
                    </p:stCondLst>
                    <p:endSync evt="end" delay="0">
                      <p:rtn val="all"/>
                    </p:endSync>
                    <p:childTnLst>
                      <p:par>
                        <p:cTn id="47" fill="hold">
                          <p:stCondLst>
                            <p:cond delay="0"/>
                          </p:stCondLst>
                          <p:childTnLst>
                            <p:par>
                              <p:cTn id="48" fill="hold">
                                <p:stCondLst>
                                  <p:cond delay="0"/>
                                </p:stCondLst>
                                <p:childTnLst>
                                  <p:par>
                                    <p:cTn id="49" presetID="22" presetClass="exit" presetSubtype="2" fill="hold" grpId="0" nodeType="clickEffect">
                                      <p:stCondLst>
                                        <p:cond delay="0"/>
                                      </p:stCondLst>
                                      <p:childTnLst>
                                        <p:animEffect transition="out" filter="wipe(right)">
                                          <p:cBhvr>
                                            <p:cTn id="50" dur="59000"/>
                                            <p:tgtEl>
                                              <p:spTgt spid="10"/>
                                            </p:tgtEl>
                                          </p:cBhvr>
                                        </p:animEffect>
                                        <p:set>
                                          <p:cBhvr>
                                            <p:cTn id="51" dur="1" fill="hold">
                                              <p:stCondLst>
                                                <p:cond delay="58999"/>
                                              </p:stCondLst>
                                            </p:cTn>
                                            <p:tgtEl>
                                              <p:spTgt spid="10"/>
                                            </p:tgtEl>
                                            <p:attrNameLst>
                                              <p:attrName>style.visibility</p:attrName>
                                            </p:attrNameLst>
                                          </p:cBhvr>
                                          <p:to>
                                            <p:strVal val="hidden"/>
                                          </p:to>
                                        </p:set>
                                      </p:childTnLst>
                                    </p:cTn>
                                  </p:par>
                                  <p:par>
                                    <p:cTn id="52" presetID="19" presetClass="emph" presetSubtype="0" fill="hold" grpId="1" nodeType="withEffect">
                                      <p:stCondLst>
                                        <p:cond delay="0"/>
                                      </p:stCondLst>
                                      <p:childTnLst>
                                        <p:animClr clrSpc="rgb" dir="cw">
                                          <p:cBhvr override="childStyle">
                                            <p:cTn id="53" dur="59000" fill="hold"/>
                                            <p:tgtEl>
                                              <p:spTgt spid="10"/>
                                            </p:tgtEl>
                                            <p:attrNameLst>
                                              <p:attrName>style.color</p:attrName>
                                            </p:attrNameLst>
                                          </p:cBhvr>
                                          <p:to>
                                            <a:srgbClr val="FF0000"/>
                                          </p:to>
                                        </p:animClr>
                                        <p:animClr clrSpc="rgb" dir="cw">
                                          <p:cBhvr>
                                            <p:cTn id="54" dur="59000" fill="hold"/>
                                            <p:tgtEl>
                                              <p:spTgt spid="10"/>
                                            </p:tgtEl>
                                            <p:attrNameLst>
                                              <p:attrName>fillcolor</p:attrName>
                                            </p:attrNameLst>
                                          </p:cBhvr>
                                          <p:to>
                                            <a:srgbClr val="FF0000"/>
                                          </p:to>
                                        </p:animClr>
                                        <p:set>
                                          <p:cBhvr>
                                            <p:cTn id="55" dur="59000" fill="hold"/>
                                            <p:tgtEl>
                                              <p:spTgt spid="10"/>
                                            </p:tgtEl>
                                            <p:attrNameLst>
                                              <p:attrName>fill.type</p:attrName>
                                            </p:attrNameLst>
                                          </p:cBhvr>
                                          <p:to>
                                            <p:strVal val="solid"/>
                                          </p:to>
                                        </p:set>
                                        <p:set>
                                          <p:cBhvr>
                                            <p:cTn id="56"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7" restart="whenNotActive" fill="hold" evtFilter="cancelBubble" nodeType="interactiveSeq">
                    <p:stCondLst>
                      <p:cond evt="onClick" delay="0">
                        <p:tgtEl>
                          <p:spTgt spid="61"/>
                        </p:tgtEl>
                      </p:cond>
                    </p:stCondLst>
                    <p:endSync evt="end" delay="0">
                      <p:rtn val="all"/>
                    </p:endSync>
                    <p:childTnLst>
                      <p:par>
                        <p:cTn id="58" fill="hold">
                          <p:stCondLst>
                            <p:cond delay="0"/>
                          </p:stCondLst>
                          <p:childTnLst>
                            <p:par>
                              <p:cTn id="59" fill="hold">
                                <p:stCondLst>
                                  <p:cond delay="0"/>
                                </p:stCondLst>
                                <p:childTnLst>
                                  <p:par>
                                    <p:cTn id="60" presetID="42" presetClass="path" presetSubtype="0" fill="hold" nodeType="withEffect" p14:presetBounceEnd="9000">
                                      <p:stCondLst>
                                        <p:cond delay="0"/>
                                      </p:stCondLst>
                                      <p:childTnLst>
                                        <p:animMotion origin="layout" path="M -4.375E-6 3.7037E-6 L 0.00079 0.72685 " pathEditMode="relative" rAng="0" ptsTypes="AA" p14:bounceEnd="9000">
                                          <p:cBhvr>
                                            <p:cTn id="61" dur="750" fill="hold"/>
                                            <p:tgtEl>
                                              <p:spTgt spid="67"/>
                                            </p:tgtEl>
                                            <p:attrNameLst>
                                              <p:attrName>ppt_x</p:attrName>
                                              <p:attrName>ppt_y</p:attrName>
                                            </p:attrNameLst>
                                          </p:cBhvr>
                                          <p:rCtr x="39" y="36343"/>
                                        </p:animMotion>
                                      </p:childTnLst>
                                    </p:cTn>
                                  </p:par>
                                  <p:par>
                                    <p:cTn id="62" presetID="1" presetClass="mediacall" presetSubtype="0" fill="hold" nodeType="withEffect">
                                      <p:stCondLst>
                                        <p:cond delay="0"/>
                                      </p:stCondLst>
                                      <p:childTnLst>
                                        <p:cmd type="call" cmd="playFrom(0.0)">
                                          <p:cBhvr>
                                            <p:cTn id="63" dur="2832" fill="hold"/>
                                            <p:tgtEl>
                                              <p:spTgt spid="71"/>
                                            </p:tgtEl>
                                          </p:cBhvr>
                                        </p:cmd>
                                      </p:childTnLst>
                                    </p:cTn>
                                  </p:par>
                                  <p:par>
                                    <p:cTn id="64" presetID="1" presetClass="exit" presetSubtype="0" fill="hold" nodeType="withEffect">
                                      <p:stCondLst>
                                        <p:cond delay="750"/>
                                      </p:stCondLst>
                                      <p:childTnLst>
                                        <p:set>
                                          <p:cBhvr>
                                            <p:cTn id="65" dur="1" fill="hold">
                                              <p:stCondLst>
                                                <p:cond delay="0"/>
                                              </p:stCondLst>
                                            </p:cTn>
                                            <p:tgtEl>
                                              <p:spTgt spid="61"/>
                                            </p:tgtEl>
                                            <p:attrNameLst>
                                              <p:attrName>style.visibility</p:attrName>
                                            </p:attrNameLst>
                                          </p:cBhvr>
                                          <p:to>
                                            <p:strVal val="hidden"/>
                                          </p:to>
                                        </p:set>
                                      </p:childTnLst>
                                    </p:cTn>
                                  </p:par>
                                  <p:par>
                                    <p:cTn id="66" presetID="1" presetClass="exit" presetSubtype="0" fill="hold" nodeType="withEffect">
                                      <p:stCondLst>
                                        <p:cond delay="800"/>
                                      </p:stCondLst>
                                      <p:childTnLst>
                                        <p:set>
                                          <p:cBhvr>
                                            <p:cTn id="67" dur="1" fill="hold">
                                              <p:stCondLst>
                                                <p:cond delay="0"/>
                                              </p:stCondLst>
                                            </p:cTn>
                                            <p:tgtEl>
                                              <p:spTgt spid="67"/>
                                            </p:tgtEl>
                                            <p:attrNameLst>
                                              <p:attrName>style.visibility</p:attrName>
                                            </p:attrNameLst>
                                          </p:cBhvr>
                                          <p:to>
                                            <p:strVal val="hidden"/>
                                          </p:to>
                                        </p:set>
                                      </p:childTnLst>
                                    </p:cTn>
                                  </p:par>
                                  <p:par>
                                    <p:cTn id="68" presetID="1" presetClass="entr" presetSubtype="0" fill="hold" nodeType="withEffect">
                                      <p:stCondLst>
                                        <p:cond delay="800"/>
                                      </p:stCondLst>
                                      <p:childTnLst>
                                        <p:set>
                                          <p:cBhvr>
                                            <p:cTn id="69" dur="1" fill="hold">
                                              <p:stCondLst>
                                                <p:cond delay="0"/>
                                              </p:stCondLst>
                                            </p:cTn>
                                            <p:tgtEl>
                                              <p:spTgt spid="66"/>
                                            </p:tgtEl>
                                            <p:attrNameLst>
                                              <p:attrName>style.visibility</p:attrName>
                                            </p:attrNameLst>
                                          </p:cBhvr>
                                          <p:to>
                                            <p:strVal val="visible"/>
                                          </p:to>
                                        </p:set>
                                      </p:childTnLst>
                                    </p:cTn>
                                  </p:par>
                                  <p:par>
                                    <p:cTn id="70" presetID="1" presetClass="exit" presetSubtype="0" fill="hold" nodeType="withEffect">
                                      <p:stCondLst>
                                        <p:cond delay="1050"/>
                                      </p:stCondLst>
                                      <p:childTnLst>
                                        <p:set>
                                          <p:cBhvr>
                                            <p:cTn id="71" dur="1" fill="hold">
                                              <p:stCondLst>
                                                <p:cond delay="0"/>
                                              </p:stCondLst>
                                            </p:cTn>
                                            <p:tgtEl>
                                              <p:spTgt spid="66"/>
                                            </p:tgtEl>
                                            <p:attrNameLst>
                                              <p:attrName>style.visibility</p:attrName>
                                            </p:attrNameLst>
                                          </p:cBhvr>
                                          <p:to>
                                            <p:strVal val="hidden"/>
                                          </p:to>
                                        </p:set>
                                      </p:childTnLst>
                                    </p:cTn>
                                  </p:par>
                                  <p:par>
                                    <p:cTn id="72" presetID="1" presetClass="entr" presetSubtype="0" fill="hold" nodeType="withEffect">
                                      <p:stCondLst>
                                        <p:cond delay="1050"/>
                                      </p:stCondLst>
                                      <p:childTnLst>
                                        <p:set>
                                          <p:cBhvr>
                                            <p:cTn id="73"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74" restart="whenNotActive" fill="hold" evtFilter="cancelBubble" nodeType="interactiveSeq">
                    <p:stCondLst>
                      <p:cond evt="onClick" delay="0">
                        <p:tgtEl>
                          <p:spTgt spid="63"/>
                        </p:tgtEl>
                      </p:cond>
                    </p:stCondLst>
                    <p:endSync evt="end" delay="0">
                      <p:rtn val="all"/>
                    </p:endSync>
                    <p:childTnLst>
                      <p:par>
                        <p:cTn id="75" fill="hold">
                          <p:stCondLst>
                            <p:cond delay="0"/>
                          </p:stCondLst>
                          <p:childTnLst>
                            <p:par>
                              <p:cTn id="76" fill="hold">
                                <p:stCondLst>
                                  <p:cond delay="0"/>
                                </p:stCondLst>
                                <p:childTnLst>
                                  <p:par>
                                    <p:cTn id="77" presetID="42" presetClass="path" presetSubtype="0" fill="hold" nodeType="clickEffect" p14:presetBounceEnd="9000">
                                      <p:stCondLst>
                                        <p:cond delay="0"/>
                                      </p:stCondLst>
                                      <p:childTnLst>
                                        <p:animMotion origin="layout" path="M -4.16667E-6 3.7037E-6 L 0.00079 0.72685 " pathEditMode="relative" rAng="0" ptsTypes="AA" p14:bounceEnd="9000">
                                          <p:cBhvr>
                                            <p:cTn id="78" dur="750" fill="hold"/>
                                            <p:tgtEl>
                                              <p:spTgt spid="85"/>
                                            </p:tgtEl>
                                            <p:attrNameLst>
                                              <p:attrName>ppt_x</p:attrName>
                                              <p:attrName>ppt_y</p:attrName>
                                            </p:attrNameLst>
                                          </p:cBhvr>
                                          <p:rCtr x="39" y="36343"/>
                                        </p:animMotion>
                                      </p:childTnLst>
                                    </p:cTn>
                                  </p:par>
                                </p:childTnLst>
                              </p:cTn>
                            </p:par>
                            <p:par>
                              <p:cTn id="79" fill="hold">
                                <p:stCondLst>
                                  <p:cond delay="750"/>
                                </p:stCondLst>
                                <p:childTnLst>
                                  <p:par>
                                    <p:cTn id="80" presetID="0" presetClass="path" presetSubtype="0" fill="hold" nodeType="afterEffect" p14:presetBounceEnd="76000">
                                      <p:stCondLst>
                                        <p:cond delay="0"/>
                                      </p:stCondLst>
                                      <p:childTnLst>
                                        <p:animMotion origin="layout" path="M 0.00066 0.73426 L 0.00066 0.73449 C 0.00209 0.72685 0.00508 0.71967 0.00482 0.71203 C 0.00482 0.71041 -0.00286 0.68703 -0.00455 0.68426 C -0.00559 0.68217 -0.00729 0.68171 -0.00872 0.68055 C -0.01497 0.68171 -0.02122 0.68194 -0.02747 0.68426 C -0.03046 0.68518 -0.0375 0.69421 -0.03997 0.69722 C -0.04127 0.70092 -0.04231 0.70509 -0.04401 0.70833 C -0.04713 0.71389 -0.05091 0.71851 -0.05338 0.725 L -0.0638 0.75092 C -0.06692 0.76689 -0.06184 0.74166 -0.06796 0.76574 C -0.06888 0.76921 -0.0694 0.77314 -0.07005 0.77685 C -0.07239 0.78773 -0.07395 0.79328 -0.07526 0.80463 C -0.08112 0.85254 -0.07656 0.81666 -0.07942 0.85277 C -0.08033 0.86389 -0.08151 0.875 -0.08255 0.88611 C -0.08385 0.92291 -0.08359 0.90694 -0.08359 0.93426 L -0.08359 0.93449 " pathEditMode="relative" rAng="0" ptsTypes="AAAAAAAAAAAAAAAAA" p14:bounceEnd="76000">
                                          <p:cBhvr>
                                            <p:cTn id="81" dur="500" fill="hold"/>
                                            <p:tgtEl>
                                              <p:spTgt spid="85"/>
                                            </p:tgtEl>
                                            <p:attrNameLst>
                                              <p:attrName>ppt_x</p:attrName>
                                              <p:attrName>ppt_y</p:attrName>
                                            </p:attrNameLst>
                                          </p:cBhvr>
                                          <p:rCtr x="-4010" y="7315"/>
                                        </p:animMotion>
                                      </p:childTnLst>
                                    </p:cTn>
                                  </p:par>
                                  <p:par>
                                    <p:cTn id="82" presetID="1" presetClass="exit" presetSubtype="0" fill="hold" nodeType="withEffect">
                                      <p:stCondLst>
                                        <p:cond delay="0"/>
                                      </p:stCondLst>
                                      <p:childTnLst>
                                        <p:set>
                                          <p:cBhvr>
                                            <p:cTn id="83" dur="1" fill="hold">
                                              <p:stCondLst>
                                                <p:cond delay="0"/>
                                              </p:stCondLst>
                                            </p:cTn>
                                            <p:tgtEl>
                                              <p:spTgt spid="63"/>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504" fill="hold"/>
                                            <p:tgtEl>
                                              <p:spTgt spid="68"/>
                                            </p:tgtEl>
                                          </p:cBhvr>
                                        </p:cmd>
                                      </p:childTnLst>
                                    </p:cTn>
                                  </p:par>
                                  <p:par>
                                    <p:cTn id="86" presetID="9" presetClass="exit" presetSubtype="0" fill="hold" grpId="1" nodeType="withEffect">
                                      <p:stCondLst>
                                        <p:cond delay="0"/>
                                      </p:stCondLst>
                                      <p:childTnLst>
                                        <p:animEffect transition="out" filter="dissolve">
                                          <p:cBhvr>
                                            <p:cTn id="87" dur="500"/>
                                            <p:tgtEl>
                                              <p:spTgt spid="20"/>
                                            </p:tgtEl>
                                          </p:cBhvr>
                                        </p:animEffect>
                                        <p:set>
                                          <p:cBhvr>
                                            <p:cTn id="88" dur="1" fill="hold">
                                              <p:stCondLst>
                                                <p:cond delay="499"/>
                                              </p:stCondLst>
                                            </p:cTn>
                                            <p:tgtEl>
                                              <p:spTgt spid="20"/>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1032"/>
                                            </p:tgtEl>
                                            <p:attrNameLst>
                                              <p:attrName>style.visibility</p:attrName>
                                            </p:attrNameLst>
                                          </p:cBhvr>
                                          <p:to>
                                            <p:strVal val="visible"/>
                                          </p:to>
                                        </p:set>
                                      </p:childTnLst>
                                    </p:cTn>
                                  </p:par>
                                  <p:par>
                                    <p:cTn id="91" presetID="1" presetClass="exit" presetSubtype="0" fill="hold" nodeType="withEffect">
                                      <p:stCondLst>
                                        <p:cond delay="750"/>
                                      </p:stCondLst>
                                      <p:childTnLst>
                                        <p:set>
                                          <p:cBhvr>
                                            <p:cTn id="92" dur="1" fill="hold">
                                              <p:stCondLst>
                                                <p:cond delay="0"/>
                                              </p:stCondLst>
                                            </p:cTn>
                                            <p:tgtEl>
                                              <p:spTgt spid="1032"/>
                                            </p:tgtEl>
                                            <p:attrNameLst>
                                              <p:attrName>style.visibility</p:attrName>
                                            </p:attrNameLst>
                                          </p:cBhvr>
                                          <p:to>
                                            <p:strVal val="hidden"/>
                                          </p:to>
                                        </p:set>
                                      </p:childTnLst>
                                    </p:cTn>
                                  </p:par>
                                  <p:par>
                                    <p:cTn id="93" presetID="1" presetClass="entr" presetSubtype="0" fill="hold" nodeType="withEffect">
                                      <p:stCondLst>
                                        <p:cond delay="750"/>
                                      </p:stCondLst>
                                      <p:childTnLst>
                                        <p:set>
                                          <p:cBhvr>
                                            <p:cTn id="94"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audio>
                  <p:cMediaNode vol="80000">
                    <p:cTn id="95" fill="hold" display="0">
                      <p:stCondLst>
                        <p:cond delay="indefinite"/>
                      </p:stCondLst>
                      <p:endCondLst>
                        <p:cond evt="onStopAudio" delay="0">
                          <p:tgtEl>
                            <p:sldTgt/>
                          </p:tgtEl>
                        </p:cond>
                      </p:endCondLst>
                    </p:cTn>
                    <p:tgtEl>
                      <p:spTgt spid="68"/>
                    </p:tgtEl>
                  </p:cMediaNode>
                </p:audio>
                <p:audio>
                  <p:cMediaNode vol="80000">
                    <p:cTn id="96" fill="hold" display="0">
                      <p:stCondLst>
                        <p:cond delay="indefinite"/>
                      </p:stCondLst>
                      <p:endCondLst>
                        <p:cond evt="onStopAudio" delay="0">
                          <p:tgtEl>
                            <p:sldTgt/>
                          </p:tgtEl>
                        </p:cond>
                      </p:endCondLst>
                    </p:cTn>
                    <p:tgtEl>
                      <p:spTgt spid="69"/>
                    </p:tgtEl>
                  </p:cMediaNode>
                </p:audio>
                <p:audio>
                  <p:cMediaNode vol="80000">
                    <p:cTn id="97" fill="hold" display="0">
                      <p:stCondLst>
                        <p:cond delay="indefinite"/>
                      </p:stCondLst>
                      <p:endCondLst>
                        <p:cond evt="onStopAudio" delay="0">
                          <p:tgtEl>
                            <p:sldTgt/>
                          </p:tgtEl>
                        </p:cond>
                      </p:endCondLst>
                    </p:cTn>
                    <p:tgtEl>
                      <p:spTgt spid="70"/>
                    </p:tgtEl>
                  </p:cMediaNode>
                </p:audio>
                <p:audio>
                  <p:cMediaNode vol="80000">
                    <p:cTn id="98"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17" presetClass="entr" presetSubtype="10" fill="hold" grpId="0" nodeType="withEffect">
                                      <p:stCondLst>
                                        <p:cond delay="1750"/>
                                      </p:stCondLst>
                                      <p:iterate type="lt">
                                        <p:tmPct val="5000"/>
                                      </p:iterate>
                                      <p:childTnLst>
                                        <p:set>
                                          <p:cBhvr>
                                            <p:cTn id="20" dur="1" fill="hold">
                                              <p:stCondLst>
                                                <p:cond delay="0"/>
                                              </p:stCondLst>
                                            </p:cTn>
                                            <p:tgtEl>
                                              <p:spTgt spid="18"/>
                                            </p:tgtEl>
                                            <p:attrNameLst>
                                              <p:attrName>style.visibility</p:attrName>
                                            </p:attrNameLst>
                                          </p:cBhvr>
                                          <p:to>
                                            <p:strVal val="visible"/>
                                          </p:to>
                                        </p:set>
                                        <p:anim calcmode="lin" valueType="num">
                                          <p:cBhvr>
                                            <p:cTn id="21" dur="250" fill="hold"/>
                                            <p:tgtEl>
                                              <p:spTgt spid="18"/>
                                            </p:tgtEl>
                                            <p:attrNameLst>
                                              <p:attrName>ppt_w</p:attrName>
                                            </p:attrNameLst>
                                          </p:cBhvr>
                                          <p:tavLst>
                                            <p:tav tm="0">
                                              <p:val>
                                                <p:fltVal val="0"/>
                                              </p:val>
                                            </p:tav>
                                            <p:tav tm="100000">
                                              <p:val>
                                                <p:strVal val="#ppt_w"/>
                                              </p:val>
                                            </p:tav>
                                          </p:tavLst>
                                        </p:anim>
                                        <p:anim calcmode="lin" valueType="num">
                                          <p:cBhvr>
                                            <p:cTn id="22" dur="250" fill="hold"/>
                                            <p:tgtEl>
                                              <p:spTgt spid="18"/>
                                            </p:tgtEl>
                                            <p:attrNameLst>
                                              <p:attrName>ppt_h</p:attrName>
                                            </p:attrNameLst>
                                          </p:cBhvr>
                                          <p:tavLst>
                                            <p:tav tm="0">
                                              <p:val>
                                                <p:strVal val="#ppt_h"/>
                                              </p:val>
                                            </p:tav>
                                            <p:tav tm="100000">
                                              <p:val>
                                                <p:strVal val="#ppt_h"/>
                                              </p:val>
                                            </p:tav>
                                          </p:tavLst>
                                        </p:anim>
                                      </p:childTnLst>
                                    </p:cTn>
                                  </p:par>
                                  <p:par>
                                    <p:cTn id="23" presetID="42" presetClass="entr" presetSubtype="0" fill="hold" grpId="0" nodeType="withEffect">
                                      <p:stCondLst>
                                        <p:cond delay="25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anim calcmode="lin" valueType="num">
                                          <p:cBhvr>
                                            <p:cTn id="26" dur="500" fill="hold"/>
                                            <p:tgtEl>
                                              <p:spTgt spid="20"/>
                                            </p:tgtEl>
                                            <p:attrNameLst>
                                              <p:attrName>ppt_x</p:attrName>
                                            </p:attrNameLst>
                                          </p:cBhvr>
                                          <p:tavLst>
                                            <p:tav tm="0">
                                              <p:val>
                                                <p:strVal val="#ppt_x"/>
                                              </p:val>
                                            </p:tav>
                                            <p:tav tm="100000">
                                              <p:val>
                                                <p:strVal val="#ppt_x"/>
                                              </p:val>
                                            </p:tav>
                                          </p:tavLst>
                                        </p:anim>
                                        <p:anim calcmode="lin" valueType="num">
                                          <p:cBhvr>
                                            <p:cTn id="27" dur="5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50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strVal val="#ppt_x"/>
                                              </p:val>
                                            </p:tav>
                                            <p:tav tm="100000">
                                              <p:val>
                                                <p:strVal val="#ppt_x"/>
                                              </p:val>
                                            </p:tav>
                                          </p:tavLst>
                                        </p:anim>
                                        <p:anim calcmode="lin" valueType="num">
                                          <p:cBhvr>
                                            <p:cTn id="32" dur="500" fill="hold"/>
                                            <p:tgtEl>
                                              <p:spTgt spid="21"/>
                                            </p:tgtEl>
                                            <p:attrNameLst>
                                              <p:attrName>ppt_y</p:attrName>
                                            </p:attrNameLst>
                                          </p:cBhvr>
                                          <p:tavLst>
                                            <p:tav tm="0">
                                              <p:val>
                                                <p:strVal val="#ppt_y+.1"/>
                                              </p:val>
                                            </p:tav>
                                            <p:tav tm="100000">
                                              <p:val>
                                                <p:strVal val="#ppt_y"/>
                                              </p:val>
                                            </p:tav>
                                          </p:tavLst>
                                        </p:anim>
                                      </p:childTnLst>
                                    </p:cTn>
                                  </p:par>
                                  <p:par>
                                    <p:cTn id="33" presetID="1" presetClass="mediacall" presetSubtype="0" fill="hold" nodeType="withEffect">
                                      <p:stCondLst>
                                        <p:cond delay="0"/>
                                      </p:stCondLst>
                                      <p:childTnLst>
                                        <p:cmd type="call" cmd="playFrom(0.0)">
                                          <p:cBhvr>
                                            <p:cTn id="34" dur="504" fill="hold"/>
                                            <p:tgtEl>
                                              <p:spTgt spid="70"/>
                                            </p:tgtEl>
                                          </p:cBhvr>
                                        </p:cmd>
                                      </p:childTnLst>
                                    </p:cTn>
                                  </p:par>
                                  <p:par>
                                    <p:cTn id="35" presetID="1" presetClass="mediacall" presetSubtype="0" fill="hold" nodeType="withEffect">
                                      <p:stCondLst>
                                        <p:cond delay="0"/>
                                      </p:stCondLst>
                                      <p:childTnLst>
                                        <p:cmd type="call" cmd="playFrom(0.0)">
                                          <p:cBhvr>
                                            <p:cTn id="36" dur="504" fill="hold"/>
                                            <p:tgtEl>
                                              <p:spTgt spid="6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15" name="cashreg.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15" name="cashreg.wav"/>
                                            </p:tgtEl>
                                          </p:cMediaNode>
                                        </p:audio>
                                      </p:subTnLst>
                                    </p:cTn>
                                  </p:par>
                                </p:childTnLst>
                              </p:cTn>
                            </p:par>
                          </p:childTnLst>
                        </p:cTn>
                      </p:par>
                    </p:childTnLst>
                  </p:cTn>
                  <p:nextCondLst>
                    <p:cond evt="onClick" delay="0">
                      <p:tgtEl>
                        <p:spTgt spid="13"/>
                      </p:tgtEl>
                    </p:cond>
                  </p:nextCondLst>
                </p:seq>
                <p:seq concurrent="1" nextAc="seek">
                  <p:cTn id="46" restart="whenNotActive" fill="hold" evtFilter="cancelBubble" nodeType="interactiveSeq">
                    <p:stCondLst>
                      <p:cond evt="onClick" delay="0">
                        <p:tgtEl>
                          <p:spTgt spid="12"/>
                        </p:tgtEl>
                      </p:cond>
                    </p:stCondLst>
                    <p:endSync evt="end" delay="0">
                      <p:rtn val="all"/>
                    </p:endSync>
                    <p:childTnLst>
                      <p:par>
                        <p:cTn id="47" fill="hold">
                          <p:stCondLst>
                            <p:cond delay="0"/>
                          </p:stCondLst>
                          <p:childTnLst>
                            <p:par>
                              <p:cTn id="48" fill="hold">
                                <p:stCondLst>
                                  <p:cond delay="0"/>
                                </p:stCondLst>
                                <p:childTnLst>
                                  <p:par>
                                    <p:cTn id="49" presetID="22" presetClass="exit" presetSubtype="2" fill="hold" grpId="0" nodeType="clickEffect">
                                      <p:stCondLst>
                                        <p:cond delay="0"/>
                                      </p:stCondLst>
                                      <p:childTnLst>
                                        <p:animEffect transition="out" filter="wipe(right)">
                                          <p:cBhvr>
                                            <p:cTn id="50" dur="59000"/>
                                            <p:tgtEl>
                                              <p:spTgt spid="10"/>
                                            </p:tgtEl>
                                          </p:cBhvr>
                                        </p:animEffect>
                                        <p:set>
                                          <p:cBhvr>
                                            <p:cTn id="51" dur="1" fill="hold">
                                              <p:stCondLst>
                                                <p:cond delay="58999"/>
                                              </p:stCondLst>
                                            </p:cTn>
                                            <p:tgtEl>
                                              <p:spTgt spid="10"/>
                                            </p:tgtEl>
                                            <p:attrNameLst>
                                              <p:attrName>style.visibility</p:attrName>
                                            </p:attrNameLst>
                                          </p:cBhvr>
                                          <p:to>
                                            <p:strVal val="hidden"/>
                                          </p:to>
                                        </p:set>
                                      </p:childTnLst>
                                    </p:cTn>
                                  </p:par>
                                  <p:par>
                                    <p:cTn id="52" presetID="19" presetClass="emph" presetSubtype="0" fill="hold" grpId="1" nodeType="withEffect">
                                      <p:stCondLst>
                                        <p:cond delay="0"/>
                                      </p:stCondLst>
                                      <p:childTnLst>
                                        <p:animClr clrSpc="rgb" dir="cw">
                                          <p:cBhvr override="childStyle">
                                            <p:cTn id="53" dur="59000" fill="hold"/>
                                            <p:tgtEl>
                                              <p:spTgt spid="10"/>
                                            </p:tgtEl>
                                            <p:attrNameLst>
                                              <p:attrName>style.color</p:attrName>
                                            </p:attrNameLst>
                                          </p:cBhvr>
                                          <p:to>
                                            <a:srgbClr val="FF0000"/>
                                          </p:to>
                                        </p:animClr>
                                        <p:animClr clrSpc="rgb" dir="cw">
                                          <p:cBhvr>
                                            <p:cTn id="54" dur="59000" fill="hold"/>
                                            <p:tgtEl>
                                              <p:spTgt spid="10"/>
                                            </p:tgtEl>
                                            <p:attrNameLst>
                                              <p:attrName>fillcolor</p:attrName>
                                            </p:attrNameLst>
                                          </p:cBhvr>
                                          <p:to>
                                            <a:srgbClr val="FF0000"/>
                                          </p:to>
                                        </p:animClr>
                                        <p:set>
                                          <p:cBhvr>
                                            <p:cTn id="55" dur="59000" fill="hold"/>
                                            <p:tgtEl>
                                              <p:spTgt spid="10"/>
                                            </p:tgtEl>
                                            <p:attrNameLst>
                                              <p:attrName>fill.type</p:attrName>
                                            </p:attrNameLst>
                                          </p:cBhvr>
                                          <p:to>
                                            <p:strVal val="solid"/>
                                          </p:to>
                                        </p:set>
                                        <p:set>
                                          <p:cBhvr>
                                            <p:cTn id="56"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7" restart="whenNotActive" fill="hold" evtFilter="cancelBubble" nodeType="interactiveSeq">
                    <p:stCondLst>
                      <p:cond evt="onClick" delay="0">
                        <p:tgtEl>
                          <p:spTgt spid="61"/>
                        </p:tgtEl>
                      </p:cond>
                    </p:stCondLst>
                    <p:endSync evt="end" delay="0">
                      <p:rtn val="all"/>
                    </p:endSync>
                    <p:childTnLst>
                      <p:par>
                        <p:cTn id="58" fill="hold">
                          <p:stCondLst>
                            <p:cond delay="0"/>
                          </p:stCondLst>
                          <p:childTnLst>
                            <p:par>
                              <p:cTn id="59" fill="hold">
                                <p:stCondLst>
                                  <p:cond delay="0"/>
                                </p:stCondLst>
                                <p:childTnLst>
                                  <p:par>
                                    <p:cTn id="60" presetID="42" presetClass="path" presetSubtype="0" fill="hold" nodeType="withEffect">
                                      <p:stCondLst>
                                        <p:cond delay="0"/>
                                      </p:stCondLst>
                                      <p:childTnLst>
                                        <p:animMotion origin="layout" path="M -4.375E-6 3.7037E-6 L 0.00079 0.72685 " pathEditMode="relative" rAng="0" ptsTypes="AA">
                                          <p:cBhvr>
                                            <p:cTn id="61" dur="750" fill="hold"/>
                                            <p:tgtEl>
                                              <p:spTgt spid="67"/>
                                            </p:tgtEl>
                                            <p:attrNameLst>
                                              <p:attrName>ppt_x</p:attrName>
                                              <p:attrName>ppt_y</p:attrName>
                                            </p:attrNameLst>
                                          </p:cBhvr>
                                          <p:rCtr x="39" y="36343"/>
                                        </p:animMotion>
                                      </p:childTnLst>
                                    </p:cTn>
                                  </p:par>
                                  <p:par>
                                    <p:cTn id="62" presetID="1" presetClass="mediacall" presetSubtype="0" fill="hold" nodeType="withEffect">
                                      <p:stCondLst>
                                        <p:cond delay="0"/>
                                      </p:stCondLst>
                                      <p:childTnLst>
                                        <p:cmd type="call" cmd="playFrom(0.0)">
                                          <p:cBhvr>
                                            <p:cTn id="63" dur="2832" fill="hold"/>
                                            <p:tgtEl>
                                              <p:spTgt spid="71"/>
                                            </p:tgtEl>
                                          </p:cBhvr>
                                        </p:cmd>
                                      </p:childTnLst>
                                    </p:cTn>
                                  </p:par>
                                  <p:par>
                                    <p:cTn id="64" presetID="1" presetClass="exit" presetSubtype="0" fill="hold" nodeType="withEffect">
                                      <p:stCondLst>
                                        <p:cond delay="750"/>
                                      </p:stCondLst>
                                      <p:childTnLst>
                                        <p:set>
                                          <p:cBhvr>
                                            <p:cTn id="65" dur="1" fill="hold">
                                              <p:stCondLst>
                                                <p:cond delay="0"/>
                                              </p:stCondLst>
                                            </p:cTn>
                                            <p:tgtEl>
                                              <p:spTgt spid="61"/>
                                            </p:tgtEl>
                                            <p:attrNameLst>
                                              <p:attrName>style.visibility</p:attrName>
                                            </p:attrNameLst>
                                          </p:cBhvr>
                                          <p:to>
                                            <p:strVal val="hidden"/>
                                          </p:to>
                                        </p:set>
                                      </p:childTnLst>
                                    </p:cTn>
                                  </p:par>
                                  <p:par>
                                    <p:cTn id="66" presetID="1" presetClass="exit" presetSubtype="0" fill="hold" nodeType="withEffect">
                                      <p:stCondLst>
                                        <p:cond delay="800"/>
                                      </p:stCondLst>
                                      <p:childTnLst>
                                        <p:set>
                                          <p:cBhvr>
                                            <p:cTn id="67" dur="1" fill="hold">
                                              <p:stCondLst>
                                                <p:cond delay="0"/>
                                              </p:stCondLst>
                                            </p:cTn>
                                            <p:tgtEl>
                                              <p:spTgt spid="67"/>
                                            </p:tgtEl>
                                            <p:attrNameLst>
                                              <p:attrName>style.visibility</p:attrName>
                                            </p:attrNameLst>
                                          </p:cBhvr>
                                          <p:to>
                                            <p:strVal val="hidden"/>
                                          </p:to>
                                        </p:set>
                                      </p:childTnLst>
                                    </p:cTn>
                                  </p:par>
                                  <p:par>
                                    <p:cTn id="68" presetID="1" presetClass="entr" presetSubtype="0" fill="hold" nodeType="withEffect">
                                      <p:stCondLst>
                                        <p:cond delay="800"/>
                                      </p:stCondLst>
                                      <p:childTnLst>
                                        <p:set>
                                          <p:cBhvr>
                                            <p:cTn id="69" dur="1" fill="hold">
                                              <p:stCondLst>
                                                <p:cond delay="0"/>
                                              </p:stCondLst>
                                            </p:cTn>
                                            <p:tgtEl>
                                              <p:spTgt spid="66"/>
                                            </p:tgtEl>
                                            <p:attrNameLst>
                                              <p:attrName>style.visibility</p:attrName>
                                            </p:attrNameLst>
                                          </p:cBhvr>
                                          <p:to>
                                            <p:strVal val="visible"/>
                                          </p:to>
                                        </p:set>
                                      </p:childTnLst>
                                    </p:cTn>
                                  </p:par>
                                  <p:par>
                                    <p:cTn id="70" presetID="1" presetClass="exit" presetSubtype="0" fill="hold" nodeType="withEffect">
                                      <p:stCondLst>
                                        <p:cond delay="1050"/>
                                      </p:stCondLst>
                                      <p:childTnLst>
                                        <p:set>
                                          <p:cBhvr>
                                            <p:cTn id="71" dur="1" fill="hold">
                                              <p:stCondLst>
                                                <p:cond delay="0"/>
                                              </p:stCondLst>
                                            </p:cTn>
                                            <p:tgtEl>
                                              <p:spTgt spid="66"/>
                                            </p:tgtEl>
                                            <p:attrNameLst>
                                              <p:attrName>style.visibility</p:attrName>
                                            </p:attrNameLst>
                                          </p:cBhvr>
                                          <p:to>
                                            <p:strVal val="hidden"/>
                                          </p:to>
                                        </p:set>
                                      </p:childTnLst>
                                    </p:cTn>
                                  </p:par>
                                  <p:par>
                                    <p:cTn id="72" presetID="1" presetClass="entr" presetSubtype="0" fill="hold" nodeType="withEffect">
                                      <p:stCondLst>
                                        <p:cond delay="1050"/>
                                      </p:stCondLst>
                                      <p:childTnLst>
                                        <p:set>
                                          <p:cBhvr>
                                            <p:cTn id="73"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74" restart="whenNotActive" fill="hold" evtFilter="cancelBubble" nodeType="interactiveSeq">
                    <p:stCondLst>
                      <p:cond evt="onClick" delay="0">
                        <p:tgtEl>
                          <p:spTgt spid="63"/>
                        </p:tgtEl>
                      </p:cond>
                    </p:stCondLst>
                    <p:endSync evt="end" delay="0">
                      <p:rtn val="all"/>
                    </p:endSync>
                    <p:childTnLst>
                      <p:par>
                        <p:cTn id="75" fill="hold">
                          <p:stCondLst>
                            <p:cond delay="0"/>
                          </p:stCondLst>
                          <p:childTnLst>
                            <p:par>
                              <p:cTn id="76" fill="hold">
                                <p:stCondLst>
                                  <p:cond delay="0"/>
                                </p:stCondLst>
                                <p:childTnLst>
                                  <p:par>
                                    <p:cTn id="77" presetID="42" presetClass="path" presetSubtype="0" fill="hold" nodeType="clickEffect">
                                      <p:stCondLst>
                                        <p:cond delay="0"/>
                                      </p:stCondLst>
                                      <p:childTnLst>
                                        <p:animMotion origin="layout" path="M -4.16667E-6 3.7037E-6 L 0.00079 0.72685 " pathEditMode="relative" rAng="0" ptsTypes="AA">
                                          <p:cBhvr>
                                            <p:cTn id="78" dur="750" fill="hold"/>
                                            <p:tgtEl>
                                              <p:spTgt spid="85"/>
                                            </p:tgtEl>
                                            <p:attrNameLst>
                                              <p:attrName>ppt_x</p:attrName>
                                              <p:attrName>ppt_y</p:attrName>
                                            </p:attrNameLst>
                                          </p:cBhvr>
                                          <p:rCtr x="39" y="36343"/>
                                        </p:animMotion>
                                      </p:childTnLst>
                                    </p:cTn>
                                  </p:par>
                                </p:childTnLst>
                              </p:cTn>
                            </p:par>
                            <p:par>
                              <p:cTn id="79" fill="hold">
                                <p:stCondLst>
                                  <p:cond delay="750"/>
                                </p:stCondLst>
                                <p:childTnLst>
                                  <p:par>
                                    <p:cTn id="80" presetID="0" presetClass="path" presetSubtype="0" fill="hold" nodeType="afterEffect">
                                      <p:stCondLst>
                                        <p:cond delay="0"/>
                                      </p:stCondLst>
                                      <p:childTnLst>
                                        <p:animMotion origin="layout" path="M 0.00066 0.73426 L 0.00066 0.73449 C 0.00209 0.72685 0.00508 0.71967 0.00482 0.71203 C 0.00482 0.71041 -0.00286 0.68703 -0.00455 0.68426 C -0.00559 0.68217 -0.00729 0.68171 -0.00872 0.68055 C -0.01497 0.68171 -0.02122 0.68194 -0.02747 0.68426 C -0.03046 0.68518 -0.0375 0.69421 -0.03997 0.69722 C -0.04127 0.70092 -0.04231 0.70509 -0.04401 0.70833 C -0.04713 0.71389 -0.05091 0.71851 -0.05338 0.725 L -0.0638 0.75092 C -0.06692 0.76689 -0.06184 0.74166 -0.06796 0.76574 C -0.06888 0.76921 -0.0694 0.77314 -0.07005 0.77685 C -0.07239 0.78773 -0.07395 0.79328 -0.07526 0.80463 C -0.08112 0.85254 -0.07656 0.81666 -0.07942 0.85277 C -0.08033 0.86389 -0.08151 0.875 -0.08255 0.88611 C -0.08385 0.92291 -0.08359 0.90694 -0.08359 0.93426 L -0.08359 0.93449 " pathEditMode="relative" rAng="0" ptsTypes="AAAAAAAAAAAAAAAAA">
                                          <p:cBhvr>
                                            <p:cTn id="81" dur="500" fill="hold"/>
                                            <p:tgtEl>
                                              <p:spTgt spid="85"/>
                                            </p:tgtEl>
                                            <p:attrNameLst>
                                              <p:attrName>ppt_x</p:attrName>
                                              <p:attrName>ppt_y</p:attrName>
                                            </p:attrNameLst>
                                          </p:cBhvr>
                                          <p:rCtr x="-4010" y="7315"/>
                                        </p:animMotion>
                                      </p:childTnLst>
                                    </p:cTn>
                                  </p:par>
                                  <p:par>
                                    <p:cTn id="82" presetID="1" presetClass="exit" presetSubtype="0" fill="hold" nodeType="withEffect">
                                      <p:stCondLst>
                                        <p:cond delay="0"/>
                                      </p:stCondLst>
                                      <p:childTnLst>
                                        <p:set>
                                          <p:cBhvr>
                                            <p:cTn id="83" dur="1" fill="hold">
                                              <p:stCondLst>
                                                <p:cond delay="0"/>
                                              </p:stCondLst>
                                            </p:cTn>
                                            <p:tgtEl>
                                              <p:spTgt spid="63"/>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504" fill="hold"/>
                                            <p:tgtEl>
                                              <p:spTgt spid="68"/>
                                            </p:tgtEl>
                                          </p:cBhvr>
                                        </p:cmd>
                                      </p:childTnLst>
                                    </p:cTn>
                                  </p:par>
                                  <p:par>
                                    <p:cTn id="86" presetID="9" presetClass="exit" presetSubtype="0" fill="hold" grpId="1" nodeType="withEffect">
                                      <p:stCondLst>
                                        <p:cond delay="0"/>
                                      </p:stCondLst>
                                      <p:childTnLst>
                                        <p:animEffect transition="out" filter="dissolve">
                                          <p:cBhvr>
                                            <p:cTn id="87" dur="500"/>
                                            <p:tgtEl>
                                              <p:spTgt spid="20"/>
                                            </p:tgtEl>
                                          </p:cBhvr>
                                        </p:animEffect>
                                        <p:set>
                                          <p:cBhvr>
                                            <p:cTn id="88" dur="1" fill="hold">
                                              <p:stCondLst>
                                                <p:cond delay="499"/>
                                              </p:stCondLst>
                                            </p:cTn>
                                            <p:tgtEl>
                                              <p:spTgt spid="20"/>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1032"/>
                                            </p:tgtEl>
                                            <p:attrNameLst>
                                              <p:attrName>style.visibility</p:attrName>
                                            </p:attrNameLst>
                                          </p:cBhvr>
                                          <p:to>
                                            <p:strVal val="visible"/>
                                          </p:to>
                                        </p:set>
                                      </p:childTnLst>
                                    </p:cTn>
                                  </p:par>
                                  <p:par>
                                    <p:cTn id="91" presetID="1" presetClass="exit" presetSubtype="0" fill="hold" nodeType="withEffect">
                                      <p:stCondLst>
                                        <p:cond delay="750"/>
                                      </p:stCondLst>
                                      <p:childTnLst>
                                        <p:set>
                                          <p:cBhvr>
                                            <p:cTn id="92" dur="1" fill="hold">
                                              <p:stCondLst>
                                                <p:cond delay="0"/>
                                              </p:stCondLst>
                                            </p:cTn>
                                            <p:tgtEl>
                                              <p:spTgt spid="1032"/>
                                            </p:tgtEl>
                                            <p:attrNameLst>
                                              <p:attrName>style.visibility</p:attrName>
                                            </p:attrNameLst>
                                          </p:cBhvr>
                                          <p:to>
                                            <p:strVal val="hidden"/>
                                          </p:to>
                                        </p:set>
                                      </p:childTnLst>
                                    </p:cTn>
                                  </p:par>
                                  <p:par>
                                    <p:cTn id="93" presetID="1" presetClass="entr" presetSubtype="0" fill="hold" nodeType="withEffect">
                                      <p:stCondLst>
                                        <p:cond delay="750"/>
                                      </p:stCondLst>
                                      <p:childTnLst>
                                        <p:set>
                                          <p:cBhvr>
                                            <p:cTn id="94"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audio>
                  <p:cMediaNode vol="80000">
                    <p:cTn id="95" fill="hold" display="0">
                      <p:stCondLst>
                        <p:cond delay="indefinite"/>
                      </p:stCondLst>
                      <p:endCondLst>
                        <p:cond evt="onStopAudio" delay="0">
                          <p:tgtEl>
                            <p:sldTgt/>
                          </p:tgtEl>
                        </p:cond>
                      </p:endCondLst>
                    </p:cTn>
                    <p:tgtEl>
                      <p:spTgt spid="68"/>
                    </p:tgtEl>
                  </p:cMediaNode>
                </p:audio>
                <p:audio>
                  <p:cMediaNode vol="80000">
                    <p:cTn id="96" fill="hold" display="0">
                      <p:stCondLst>
                        <p:cond delay="indefinite"/>
                      </p:stCondLst>
                      <p:endCondLst>
                        <p:cond evt="onStopAudio" delay="0">
                          <p:tgtEl>
                            <p:sldTgt/>
                          </p:tgtEl>
                        </p:cond>
                      </p:endCondLst>
                    </p:cTn>
                    <p:tgtEl>
                      <p:spTgt spid="69"/>
                    </p:tgtEl>
                  </p:cMediaNode>
                </p:audio>
                <p:audio>
                  <p:cMediaNode vol="80000">
                    <p:cTn id="97" fill="hold" display="0">
                      <p:stCondLst>
                        <p:cond delay="indefinite"/>
                      </p:stCondLst>
                      <p:endCondLst>
                        <p:cond evt="onStopAudio" delay="0">
                          <p:tgtEl>
                            <p:sldTgt/>
                          </p:tgtEl>
                        </p:cond>
                      </p:endCondLst>
                    </p:cTn>
                    <p:tgtEl>
                      <p:spTgt spid="70"/>
                    </p:tgtEl>
                  </p:cMediaNode>
                </p:audio>
                <p:audio>
                  <p:cMediaNode vol="80000">
                    <p:cTn id="98"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7B9B4F68-F74E-492B-8FA3-95FB91622BCC}"/>
              </a:ext>
            </a:extLst>
          </p:cNvPr>
          <p:cNvPicPr>
            <a:picLocks noChangeAspect="1"/>
          </p:cNvPicPr>
          <p:nvPr/>
        </p:nvPicPr>
        <p:blipFill>
          <a:blip r:embed="rId7"/>
          <a:stretch>
            <a:fillRect/>
          </a:stretch>
        </p:blipFill>
        <p:spPr>
          <a:xfrm>
            <a:off x="0" y="0"/>
            <a:ext cx="12192000" cy="6858000"/>
          </a:xfrm>
          <a:prstGeom prst="rect">
            <a:avLst/>
          </a:prstGeom>
        </p:spPr>
      </p:pic>
      <p:sp>
        <p:nvSpPr>
          <p:cNvPr id="9" name="Hình chữ nhật: Góc Tròn 8">
            <a:extLst>
              <a:ext uri="{FF2B5EF4-FFF2-40B4-BE49-F238E27FC236}">
                <a16:creationId xmlns:a16="http://schemas.microsoft.com/office/drawing/2014/main" id="{190E25CD-C826-413D-9012-D70C415D750D}"/>
              </a:ext>
            </a:extLst>
          </p:cNvPr>
          <p:cNvSpPr/>
          <p:nvPr/>
        </p:nvSpPr>
        <p:spPr>
          <a:xfrm>
            <a:off x="558800" y="190500"/>
            <a:ext cx="10909300" cy="3225800"/>
          </a:xfrm>
          <a:prstGeom prst="roundRect">
            <a:avLst/>
          </a:prstGeom>
          <a:solidFill>
            <a:srgbClr val="FFFFFF">
              <a:alpha val="69804"/>
            </a:srgbClr>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Hình chữ nhật 9">
            <a:extLst>
              <a:ext uri="{FF2B5EF4-FFF2-40B4-BE49-F238E27FC236}">
                <a16:creationId xmlns:a16="http://schemas.microsoft.com/office/drawing/2014/main" id="{0DDACFA2-BEDD-43D4-95C4-758F261091EB}"/>
              </a:ext>
            </a:extLst>
          </p:cNvPr>
          <p:cNvSpPr/>
          <p:nvPr/>
        </p:nvSpPr>
        <p:spPr>
          <a:xfrm>
            <a:off x="1835150" y="241300"/>
            <a:ext cx="26543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ình chữ nhật 10">
            <a:extLst>
              <a:ext uri="{FF2B5EF4-FFF2-40B4-BE49-F238E27FC236}">
                <a16:creationId xmlns:a16="http://schemas.microsoft.com/office/drawing/2014/main" id="{C6DC6D7C-FC2B-4832-AC8A-B8D2389CA770}"/>
              </a:ext>
            </a:extLst>
          </p:cNvPr>
          <p:cNvSpPr/>
          <p:nvPr/>
        </p:nvSpPr>
        <p:spPr>
          <a:xfrm>
            <a:off x="8680450" y="228600"/>
            <a:ext cx="27051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55029AA5-1CAF-45EC-B793-39B2CCFB2865}"/>
              </a:ext>
            </a:extLst>
          </p:cNvPr>
          <p:cNvSpPr txBox="1"/>
          <p:nvPr/>
        </p:nvSpPr>
        <p:spPr>
          <a:xfrm>
            <a:off x="806450" y="127000"/>
            <a:ext cx="9813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Time</a:t>
            </a:r>
          </a:p>
        </p:txBody>
      </p:sp>
      <p:sp>
        <p:nvSpPr>
          <p:cNvPr id="13" name="Hộp Văn bản 12">
            <a:extLst>
              <a:ext uri="{FF2B5EF4-FFF2-40B4-BE49-F238E27FC236}">
                <a16:creationId xmlns:a16="http://schemas.microsoft.com/office/drawing/2014/main" id="{A4276B4F-E049-46C4-AE1F-9F5BE98B1B6D}"/>
              </a:ext>
            </a:extLst>
          </p:cNvPr>
          <p:cNvSpPr txBox="1"/>
          <p:nvPr/>
        </p:nvSpPr>
        <p:spPr>
          <a:xfrm>
            <a:off x="7626350" y="127000"/>
            <a:ext cx="7825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Egg</a:t>
            </a:r>
          </a:p>
        </p:txBody>
      </p:sp>
      <p:sp>
        <p:nvSpPr>
          <p:cNvPr id="18" name="Hộp Văn bản 17">
            <a:extLst>
              <a:ext uri="{FF2B5EF4-FFF2-40B4-BE49-F238E27FC236}">
                <a16:creationId xmlns:a16="http://schemas.microsoft.com/office/drawing/2014/main" id="{5224142F-E09C-4DC3-AD8A-37AD5191DD5D}"/>
              </a:ext>
            </a:extLst>
          </p:cNvPr>
          <p:cNvSpPr txBox="1"/>
          <p:nvPr/>
        </p:nvSpPr>
        <p:spPr>
          <a:xfrm>
            <a:off x="328614" y="863629"/>
            <a:ext cx="11380786" cy="1323439"/>
          </a:xfrm>
          <a:prstGeom prst="rect">
            <a:avLst/>
          </a:prstGeom>
          <a:noFill/>
        </p:spPr>
        <p:txBody>
          <a:bodyPr wrap="square" rtlCol="0">
            <a:spAutoFit/>
          </a:bodyPr>
          <a:lstStyle/>
          <a:p>
            <a:pPr algn="ctr"/>
            <a:r>
              <a:rPr lang="en-US" sz="4000" b="1" dirty="0" err="1">
                <a:solidFill>
                  <a:srgbClr val="0070C0"/>
                </a:solidFill>
                <a:latin typeface="Times New Roman" panose="02020603050405020304" pitchFamily="18" charset="0"/>
                <a:cs typeface="Times New Roman" panose="02020603050405020304" pitchFamily="18" charset="0"/>
              </a:rPr>
              <a:t>Câu</a:t>
            </a:r>
            <a:r>
              <a:rPr lang="en-US" sz="4000" b="1" dirty="0">
                <a:solidFill>
                  <a:srgbClr val="0070C0"/>
                </a:solidFill>
                <a:latin typeface="Times New Roman" panose="02020603050405020304" pitchFamily="18" charset="0"/>
                <a:cs typeface="Times New Roman" panose="02020603050405020304" pitchFamily="18" charset="0"/>
              </a:rPr>
              <a:t> 6:  </a:t>
            </a:r>
            <a:r>
              <a:rPr lang="vi-VN" sz="4000" b="1" dirty="0">
                <a:solidFill>
                  <a:srgbClr val="0070C0"/>
                </a:solidFill>
                <a:latin typeface="Times New Roman" panose="02020603050405020304" pitchFamily="18" charset="0"/>
                <a:cs typeface="Times New Roman" panose="02020603050405020304" pitchFamily="18" charset="0"/>
              </a:rPr>
              <a:t>Bác Hồ là vị chủ tịch nước đầu tiên của nước ta</a:t>
            </a:r>
          </a:p>
        </p:txBody>
      </p:sp>
      <p:sp>
        <p:nvSpPr>
          <p:cNvPr id="20" name="Bong bóng Lời nói: Hình bầu dục 19">
            <a:extLst>
              <a:ext uri="{FF2B5EF4-FFF2-40B4-BE49-F238E27FC236}">
                <a16:creationId xmlns:a16="http://schemas.microsoft.com/office/drawing/2014/main" id="{B25F2073-E518-4363-8E51-4EA818082314}"/>
              </a:ext>
            </a:extLst>
          </p:cNvPr>
          <p:cNvSpPr/>
          <p:nvPr/>
        </p:nvSpPr>
        <p:spPr>
          <a:xfrm>
            <a:off x="7134661" y="3773407"/>
            <a:ext cx="1609322" cy="87630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Sai</a:t>
            </a:r>
          </a:p>
        </p:txBody>
      </p:sp>
      <p:sp>
        <p:nvSpPr>
          <p:cNvPr id="21" name="Bong bóng Lời nói: Hình bầu dục 20">
            <a:extLst>
              <a:ext uri="{FF2B5EF4-FFF2-40B4-BE49-F238E27FC236}">
                <a16:creationId xmlns:a16="http://schemas.microsoft.com/office/drawing/2014/main" id="{DE9298EA-78B7-40B9-BA1D-FF1AC963873D}"/>
              </a:ext>
            </a:extLst>
          </p:cNvPr>
          <p:cNvSpPr/>
          <p:nvPr/>
        </p:nvSpPr>
        <p:spPr>
          <a:xfrm>
            <a:off x="1517693" y="3836178"/>
            <a:ext cx="1609322" cy="87630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Đúng</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5" name="Hình Bầu dục 24">
            <a:extLst>
              <a:ext uri="{FF2B5EF4-FFF2-40B4-BE49-F238E27FC236}">
                <a16:creationId xmlns:a16="http://schemas.microsoft.com/office/drawing/2014/main" id="{46A582CB-F535-457D-95F7-5BC093F21510}"/>
              </a:ext>
            </a:extLst>
          </p:cNvPr>
          <p:cNvSpPr/>
          <p:nvPr/>
        </p:nvSpPr>
        <p:spPr>
          <a:xfrm>
            <a:off x="8875183"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ình Bầu dục 26">
            <a:extLst>
              <a:ext uri="{FF2B5EF4-FFF2-40B4-BE49-F238E27FC236}">
                <a16:creationId xmlns:a16="http://schemas.microsoft.com/office/drawing/2014/main" id="{E4A4C10B-61CB-41EB-9245-61F867436891}"/>
              </a:ext>
            </a:extLst>
          </p:cNvPr>
          <p:cNvSpPr/>
          <p:nvPr/>
        </p:nvSpPr>
        <p:spPr>
          <a:xfrm>
            <a:off x="9428691"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ình Bầu dục 27">
            <a:extLst>
              <a:ext uri="{FF2B5EF4-FFF2-40B4-BE49-F238E27FC236}">
                <a16:creationId xmlns:a16="http://schemas.microsoft.com/office/drawing/2014/main" id="{8B4C09A6-8570-4F26-90A2-038DA6154B7F}"/>
              </a:ext>
            </a:extLst>
          </p:cNvPr>
          <p:cNvSpPr/>
          <p:nvPr/>
        </p:nvSpPr>
        <p:spPr>
          <a:xfrm>
            <a:off x="10535707"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Hình Bầu dục 28">
            <a:extLst>
              <a:ext uri="{FF2B5EF4-FFF2-40B4-BE49-F238E27FC236}">
                <a16:creationId xmlns:a16="http://schemas.microsoft.com/office/drawing/2014/main" id="{92432E4A-DB15-4DFB-B3CF-B4B5078E0AB3}"/>
              </a:ext>
            </a:extLst>
          </p:cNvPr>
          <p:cNvSpPr/>
          <p:nvPr/>
        </p:nvSpPr>
        <p:spPr>
          <a:xfrm>
            <a:off x="11089216"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Hình Bầu dục 29">
            <a:extLst>
              <a:ext uri="{FF2B5EF4-FFF2-40B4-BE49-F238E27FC236}">
                <a16:creationId xmlns:a16="http://schemas.microsoft.com/office/drawing/2014/main" id="{81C9F1AD-A787-4195-A33A-10AE13AA1D7A}"/>
              </a:ext>
            </a:extLst>
          </p:cNvPr>
          <p:cNvSpPr/>
          <p:nvPr/>
        </p:nvSpPr>
        <p:spPr>
          <a:xfrm>
            <a:off x="9982199"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Hình ảnh 22">
            <a:extLst>
              <a:ext uri="{FF2B5EF4-FFF2-40B4-BE49-F238E27FC236}">
                <a16:creationId xmlns:a16="http://schemas.microsoft.com/office/drawing/2014/main" id="{02AFB545-11A8-4DD1-A1C7-DA0C50298F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0959" y="239183"/>
            <a:ext cx="231441" cy="305869"/>
          </a:xfrm>
          <a:prstGeom prst="rect">
            <a:avLst/>
          </a:prstGeom>
        </p:spPr>
      </p:pic>
      <p:pic>
        <p:nvPicPr>
          <p:cNvPr id="31" name="Hình ảnh 30">
            <a:extLst>
              <a:ext uri="{FF2B5EF4-FFF2-40B4-BE49-F238E27FC236}">
                <a16:creationId xmlns:a16="http://schemas.microsoft.com/office/drawing/2014/main" id="{9DB7F5AA-17E7-49B5-A900-6A1E989F53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62351" y="239183"/>
            <a:ext cx="231441" cy="305869"/>
          </a:xfrm>
          <a:prstGeom prst="rect">
            <a:avLst/>
          </a:prstGeom>
        </p:spPr>
      </p:pic>
      <p:pic>
        <p:nvPicPr>
          <p:cNvPr id="32" name="Hình ảnh 31">
            <a:extLst>
              <a:ext uri="{FF2B5EF4-FFF2-40B4-BE49-F238E27FC236}">
                <a16:creationId xmlns:a16="http://schemas.microsoft.com/office/drawing/2014/main" id="{8E1E261D-1005-43F0-9565-A735953581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13743" y="239183"/>
            <a:ext cx="231441" cy="305869"/>
          </a:xfrm>
          <a:prstGeom prst="rect">
            <a:avLst/>
          </a:prstGeom>
        </p:spPr>
      </p:pic>
      <p:pic>
        <p:nvPicPr>
          <p:cNvPr id="33" name="Hình ảnh 32">
            <a:extLst>
              <a:ext uri="{FF2B5EF4-FFF2-40B4-BE49-F238E27FC236}">
                <a16:creationId xmlns:a16="http://schemas.microsoft.com/office/drawing/2014/main" id="{54800CD1-017B-48A9-A351-A73510F558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65135" y="239183"/>
            <a:ext cx="231441" cy="305869"/>
          </a:xfrm>
          <a:prstGeom prst="rect">
            <a:avLst/>
          </a:prstGeom>
        </p:spPr>
      </p:pic>
      <p:pic>
        <p:nvPicPr>
          <p:cNvPr id="34" name="Hình ảnh 33">
            <a:extLst>
              <a:ext uri="{FF2B5EF4-FFF2-40B4-BE49-F238E27FC236}">
                <a16:creationId xmlns:a16="http://schemas.microsoft.com/office/drawing/2014/main" id="{F6858FCB-2C25-4A0A-A0B7-159223CB81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16525" y="239183"/>
            <a:ext cx="231441" cy="305869"/>
          </a:xfrm>
          <a:prstGeom prst="rect">
            <a:avLst/>
          </a:prstGeom>
        </p:spPr>
      </p:pic>
      <p:pic>
        <p:nvPicPr>
          <p:cNvPr id="61" name="Hình ảnh 60" descr="Ảnh có chứa văn bản&#10;&#10;Mô tả được tạo tự động">
            <a:extLst>
              <a:ext uri="{FF2B5EF4-FFF2-40B4-BE49-F238E27FC236}">
                <a16:creationId xmlns:a16="http://schemas.microsoft.com/office/drawing/2014/main" id="{9026BA01-EE7D-4E04-951D-C4FAD5D60F43}"/>
              </a:ext>
            </a:extLst>
          </p:cNvPr>
          <p:cNvPicPr>
            <a:picLocks noChangeAspect="1"/>
          </p:cNvPicPr>
          <p:nvPr/>
        </p:nvPicPr>
        <p:blipFill rotWithShape="1">
          <a:blip r:embed="rId9">
            <a:extLst>
              <a:ext uri="{28A0092B-C50C-407E-A947-70E740481C1C}">
                <a14:useLocalDpi xmlns:a14="http://schemas.microsoft.com/office/drawing/2010/main" val="0"/>
              </a:ext>
            </a:extLst>
          </a:blip>
          <a:srcRect t="1" r="58286" b="-2437"/>
          <a:stretch/>
        </p:blipFill>
        <p:spPr>
          <a:xfrm>
            <a:off x="1690688" y="4811271"/>
            <a:ext cx="1481137" cy="2046729"/>
          </a:xfrm>
          <a:prstGeom prst="rect">
            <a:avLst/>
          </a:prstGeom>
        </p:spPr>
      </p:pic>
      <p:pic>
        <p:nvPicPr>
          <p:cNvPr id="63" name="Hình ảnh 62" descr="Ảnh có chứa văn bản&#10;&#10;Mô tả được tạo tự động">
            <a:extLst>
              <a:ext uri="{FF2B5EF4-FFF2-40B4-BE49-F238E27FC236}">
                <a16:creationId xmlns:a16="http://schemas.microsoft.com/office/drawing/2014/main" id="{93409C50-4901-4881-9E0F-5FB219EB25CD}"/>
              </a:ext>
            </a:extLst>
          </p:cNvPr>
          <p:cNvPicPr>
            <a:picLocks noChangeAspect="1"/>
          </p:cNvPicPr>
          <p:nvPr/>
        </p:nvPicPr>
        <p:blipFill rotWithShape="1">
          <a:blip r:embed="rId10">
            <a:extLst>
              <a:ext uri="{28A0092B-C50C-407E-A947-70E740481C1C}">
                <a14:useLocalDpi xmlns:a14="http://schemas.microsoft.com/office/drawing/2010/main" val="0"/>
              </a:ext>
            </a:extLst>
          </a:blip>
          <a:srcRect r="57581" b="-1554"/>
          <a:stretch/>
        </p:blipFill>
        <p:spPr>
          <a:xfrm>
            <a:off x="7189870" y="4683357"/>
            <a:ext cx="1498905" cy="2019300"/>
          </a:xfrm>
          <a:prstGeom prst="rect">
            <a:avLst/>
          </a:prstGeom>
        </p:spPr>
      </p:pic>
      <p:grpSp>
        <p:nvGrpSpPr>
          <p:cNvPr id="76" name="Nhóm 75">
            <a:extLst>
              <a:ext uri="{FF2B5EF4-FFF2-40B4-BE49-F238E27FC236}">
                <a16:creationId xmlns:a16="http://schemas.microsoft.com/office/drawing/2014/main" id="{80381425-DDC1-4502-BE2F-2E527008B1E6}"/>
              </a:ext>
            </a:extLst>
          </p:cNvPr>
          <p:cNvGrpSpPr/>
          <p:nvPr/>
        </p:nvGrpSpPr>
        <p:grpSpPr>
          <a:xfrm>
            <a:off x="7209248" y="5593816"/>
            <a:ext cx="1492354" cy="832520"/>
            <a:chOff x="2727221" y="2422689"/>
            <a:chExt cx="4673704" cy="2607256"/>
          </a:xfrm>
        </p:grpSpPr>
        <p:sp>
          <p:nvSpPr>
            <p:cNvPr id="77" name="Hình Bầu dục 76">
              <a:extLst>
                <a:ext uri="{FF2B5EF4-FFF2-40B4-BE49-F238E27FC236}">
                  <a16:creationId xmlns:a16="http://schemas.microsoft.com/office/drawing/2014/main" id="{ADDC8515-A7A6-4BFB-9E0C-1DD052D146D3}"/>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Hình tự do: Hình 77">
              <a:extLst>
                <a:ext uri="{FF2B5EF4-FFF2-40B4-BE49-F238E27FC236}">
                  <a16:creationId xmlns:a16="http://schemas.microsoft.com/office/drawing/2014/main" id="{FDC3FC09-44A3-4C0B-B77D-3BEED19501DA}"/>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Hình tự do: Hình 78">
              <a:extLst>
                <a:ext uri="{FF2B5EF4-FFF2-40B4-BE49-F238E27FC236}">
                  <a16:creationId xmlns:a16="http://schemas.microsoft.com/office/drawing/2014/main" id="{EBFCE1B4-35F3-4790-AC21-B50002198C0F}"/>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Hình tự do: Hình 79">
              <a:extLst>
                <a:ext uri="{FF2B5EF4-FFF2-40B4-BE49-F238E27FC236}">
                  <a16:creationId xmlns:a16="http://schemas.microsoft.com/office/drawing/2014/main" id="{5E3CDF4E-C00B-4FF3-9FD4-12428DDD0409}"/>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Hình tự do: Hình 80">
              <a:extLst>
                <a:ext uri="{FF2B5EF4-FFF2-40B4-BE49-F238E27FC236}">
                  <a16:creationId xmlns:a16="http://schemas.microsoft.com/office/drawing/2014/main" id="{CCD48E3C-FB7F-46A8-8F6B-A1A46C24F840}"/>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Hình tự do: Hình 81">
              <a:extLst>
                <a:ext uri="{FF2B5EF4-FFF2-40B4-BE49-F238E27FC236}">
                  <a16:creationId xmlns:a16="http://schemas.microsoft.com/office/drawing/2014/main" id="{E5AC7BF3-AC5D-4F62-9A20-82CC513D4DF6}"/>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032" name="Hình ảnh 1031">
            <a:extLst>
              <a:ext uri="{FF2B5EF4-FFF2-40B4-BE49-F238E27FC236}">
                <a16:creationId xmlns:a16="http://schemas.microsoft.com/office/drawing/2014/main" id="{48662F6C-4657-4ABA-9EB9-F3ECFE7D4E43}"/>
              </a:ext>
            </a:extLst>
          </p:cNvPr>
          <p:cNvPicPr>
            <a:picLocks noChangeAspect="1"/>
          </p:cNvPicPr>
          <p:nvPr/>
        </p:nvPicPr>
        <p:blipFill rotWithShape="1">
          <a:blip r:embed="rId11">
            <a:extLst>
              <a:ext uri="{28A0092B-C50C-407E-A947-70E740481C1C}">
                <a14:useLocalDpi xmlns:a14="http://schemas.microsoft.com/office/drawing/2010/main" val="0"/>
              </a:ext>
            </a:extLst>
          </a:blip>
          <a:srcRect l="16470" t="17916" r="33119" b="22917"/>
          <a:stretch/>
        </p:blipFill>
        <p:spPr>
          <a:xfrm>
            <a:off x="6959122" y="5165528"/>
            <a:ext cx="2009775" cy="1327386"/>
          </a:xfrm>
          <a:prstGeom prst="rect">
            <a:avLst/>
          </a:prstGeom>
        </p:spPr>
      </p:pic>
      <p:pic>
        <p:nvPicPr>
          <p:cNvPr id="85" name="Hình ảnh 84">
            <a:extLst>
              <a:ext uri="{FF2B5EF4-FFF2-40B4-BE49-F238E27FC236}">
                <a16:creationId xmlns:a16="http://schemas.microsoft.com/office/drawing/2014/main" id="{5A89A515-4202-4760-9B12-076A6DFD4F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4902" y="-551160"/>
            <a:ext cx="299502" cy="395817"/>
          </a:xfrm>
          <a:prstGeom prst="rect">
            <a:avLst/>
          </a:prstGeom>
        </p:spPr>
      </p:pic>
      <p:pic>
        <p:nvPicPr>
          <p:cNvPr id="66" name="Hình ảnh 65">
            <a:extLst>
              <a:ext uri="{FF2B5EF4-FFF2-40B4-BE49-F238E27FC236}">
                <a16:creationId xmlns:a16="http://schemas.microsoft.com/office/drawing/2014/main" id="{A6672863-4DFC-4A3B-B2FC-C5EA30626850}"/>
              </a:ext>
            </a:extLst>
          </p:cNvPr>
          <p:cNvPicPr>
            <a:picLocks noChangeAspect="1"/>
          </p:cNvPicPr>
          <p:nvPr/>
        </p:nvPicPr>
        <p:blipFill rotWithShape="1">
          <a:blip r:embed="rId12">
            <a:extLst>
              <a:ext uri="{28A0092B-C50C-407E-A947-70E740481C1C}">
                <a14:useLocalDpi xmlns:a14="http://schemas.microsoft.com/office/drawing/2010/main" val="0"/>
              </a:ext>
            </a:extLst>
          </a:blip>
          <a:srcRect l="22424" t="9020" r="61100" b="13659"/>
          <a:stretch/>
        </p:blipFill>
        <p:spPr>
          <a:xfrm>
            <a:off x="2098290" y="4901067"/>
            <a:ext cx="725185" cy="1915101"/>
          </a:xfrm>
          <a:prstGeom prst="rect">
            <a:avLst/>
          </a:prstGeom>
        </p:spPr>
      </p:pic>
      <p:pic>
        <p:nvPicPr>
          <p:cNvPr id="67" name="Hình ảnh 66">
            <a:extLst>
              <a:ext uri="{FF2B5EF4-FFF2-40B4-BE49-F238E27FC236}">
                <a16:creationId xmlns:a16="http://schemas.microsoft.com/office/drawing/2014/main" id="{17EBCE9F-1CBD-4960-9216-738A324965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2354" y="-395817"/>
            <a:ext cx="299502" cy="395817"/>
          </a:xfrm>
          <a:prstGeom prst="rect">
            <a:avLst/>
          </a:prstGeom>
        </p:spPr>
      </p:pic>
      <p:pic>
        <p:nvPicPr>
          <p:cNvPr id="36" name="Hình ảnh 35" descr="Ảnh có chứa văn bản&#10;&#10;Mô tả được tạo tự động">
            <a:extLst>
              <a:ext uri="{FF2B5EF4-FFF2-40B4-BE49-F238E27FC236}">
                <a16:creationId xmlns:a16="http://schemas.microsoft.com/office/drawing/2014/main" id="{1C260672-19ED-4AF5-AD8E-3C14F50D86CD}"/>
              </a:ext>
            </a:extLst>
          </p:cNvPr>
          <p:cNvPicPr>
            <a:picLocks noChangeAspect="1"/>
          </p:cNvPicPr>
          <p:nvPr/>
        </p:nvPicPr>
        <p:blipFill rotWithShape="1">
          <a:blip r:embed="rId13">
            <a:extLst>
              <a:ext uri="{28A0092B-C50C-407E-A947-70E740481C1C}">
                <a14:useLocalDpi xmlns:a14="http://schemas.microsoft.com/office/drawing/2010/main" val="0"/>
              </a:ext>
            </a:extLst>
          </a:blip>
          <a:srcRect l="12679" t="-52" r="49613" b="3350"/>
          <a:stretch/>
        </p:blipFill>
        <p:spPr>
          <a:xfrm>
            <a:off x="2060106" y="4906982"/>
            <a:ext cx="1244338" cy="1795675"/>
          </a:xfrm>
          <a:prstGeom prst="rect">
            <a:avLst/>
          </a:prstGeom>
        </p:spPr>
      </p:pic>
      <p:pic>
        <p:nvPicPr>
          <p:cNvPr id="68" name="Am-thanh-that-vong-phim-hoat-hinh-de-thuong-www_tiengdong_com">
            <a:hlinkClick r:id="" action="ppaction://media"/>
            <a:extLst>
              <a:ext uri="{FF2B5EF4-FFF2-40B4-BE49-F238E27FC236}">
                <a16:creationId xmlns:a16="http://schemas.microsoft.com/office/drawing/2014/main" id="{04B22C83-C5FD-4049-AFE6-0310CE7F37C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357100" y="2070100"/>
            <a:ext cx="406400" cy="406400"/>
          </a:xfrm>
          <a:prstGeom prst="rect">
            <a:avLst/>
          </a:prstGeom>
        </p:spPr>
      </p:pic>
      <p:pic>
        <p:nvPicPr>
          <p:cNvPr id="69" name="Am-thanh-that-vong-phim-hoat-hinh-de-thuong-www_tiengdong_com">
            <a:hlinkClick r:id="" action="ppaction://media"/>
            <a:extLst>
              <a:ext uri="{FF2B5EF4-FFF2-40B4-BE49-F238E27FC236}">
                <a16:creationId xmlns:a16="http://schemas.microsoft.com/office/drawing/2014/main" id="{8ECC3540-2A18-44A9-99A5-CF36B6FB3B2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433300" y="2413000"/>
            <a:ext cx="406400" cy="406400"/>
          </a:xfrm>
          <a:prstGeom prst="rect">
            <a:avLst/>
          </a:prstGeom>
        </p:spPr>
      </p:pic>
      <p:pic>
        <p:nvPicPr>
          <p:cNvPr id="70" name="Am-thanh-that-vong-phim-hoat-hinh-de-thuong-www_tiengdong_com">
            <a:hlinkClick r:id="" action="ppaction://media"/>
            <a:extLst>
              <a:ext uri="{FF2B5EF4-FFF2-40B4-BE49-F238E27FC236}">
                <a16:creationId xmlns:a16="http://schemas.microsoft.com/office/drawing/2014/main" id="{BCDE3D35-F990-4445-9C70-1C51923BAB6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649200" y="3022600"/>
            <a:ext cx="406400" cy="406400"/>
          </a:xfrm>
          <a:prstGeom prst="rect">
            <a:avLst/>
          </a:prstGeom>
        </p:spPr>
      </p:pic>
      <p:pic>
        <p:nvPicPr>
          <p:cNvPr id="71" name="super chiken">
            <a:hlinkClick r:id="" action="ppaction://media"/>
            <a:extLst>
              <a:ext uri="{FF2B5EF4-FFF2-40B4-BE49-F238E27FC236}">
                <a16:creationId xmlns:a16="http://schemas.microsoft.com/office/drawing/2014/main" id="{80D8CA6E-9835-46BA-A47F-F8B721851F1C}"/>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76300" y="3327400"/>
            <a:ext cx="406400" cy="406400"/>
          </a:xfrm>
          <a:prstGeom prst="rect">
            <a:avLst/>
          </a:prstGeom>
        </p:spPr>
      </p:pic>
    </p:spTree>
    <p:extLst>
      <p:ext uri="{BB962C8B-B14F-4D97-AF65-F5344CB8AC3E}">
        <p14:creationId xmlns:p14="http://schemas.microsoft.com/office/powerpoint/2010/main" val="112464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20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17" presetClass="entr" presetSubtype="10" fill="hold" grpId="0" nodeType="withEffect">
                                      <p:stCondLst>
                                        <p:cond delay="1750"/>
                                      </p:stCondLst>
                                      <p:iterate type="lt">
                                        <p:tmPct val="5000"/>
                                      </p:iterate>
                                      <p:childTnLst>
                                        <p:set>
                                          <p:cBhvr>
                                            <p:cTn id="20" dur="1" fill="hold">
                                              <p:stCondLst>
                                                <p:cond delay="0"/>
                                              </p:stCondLst>
                                            </p:cTn>
                                            <p:tgtEl>
                                              <p:spTgt spid="18"/>
                                            </p:tgtEl>
                                            <p:attrNameLst>
                                              <p:attrName>style.visibility</p:attrName>
                                            </p:attrNameLst>
                                          </p:cBhvr>
                                          <p:to>
                                            <p:strVal val="visible"/>
                                          </p:to>
                                        </p:set>
                                        <p:anim calcmode="lin" valueType="num">
                                          <p:cBhvr>
                                            <p:cTn id="21" dur="250" fill="hold"/>
                                            <p:tgtEl>
                                              <p:spTgt spid="18"/>
                                            </p:tgtEl>
                                            <p:attrNameLst>
                                              <p:attrName>ppt_w</p:attrName>
                                            </p:attrNameLst>
                                          </p:cBhvr>
                                          <p:tavLst>
                                            <p:tav tm="0">
                                              <p:val>
                                                <p:fltVal val="0"/>
                                              </p:val>
                                            </p:tav>
                                            <p:tav tm="100000">
                                              <p:val>
                                                <p:strVal val="#ppt_w"/>
                                              </p:val>
                                            </p:tav>
                                          </p:tavLst>
                                        </p:anim>
                                        <p:anim calcmode="lin" valueType="num">
                                          <p:cBhvr>
                                            <p:cTn id="22" dur="250" fill="hold"/>
                                            <p:tgtEl>
                                              <p:spTgt spid="18"/>
                                            </p:tgtEl>
                                            <p:attrNameLst>
                                              <p:attrName>ppt_h</p:attrName>
                                            </p:attrNameLst>
                                          </p:cBhvr>
                                          <p:tavLst>
                                            <p:tav tm="0">
                                              <p:val>
                                                <p:strVal val="#ppt_h"/>
                                              </p:val>
                                            </p:tav>
                                            <p:tav tm="100000">
                                              <p:val>
                                                <p:strVal val="#ppt_h"/>
                                              </p:val>
                                            </p:tav>
                                          </p:tavLst>
                                        </p:anim>
                                      </p:childTnLst>
                                    </p:cTn>
                                  </p:par>
                                  <p:par>
                                    <p:cTn id="23" presetID="42" presetClass="entr" presetSubtype="0" fill="hold" grpId="0" nodeType="withEffect">
                                      <p:stCondLst>
                                        <p:cond delay="25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anim calcmode="lin" valueType="num">
                                          <p:cBhvr>
                                            <p:cTn id="26" dur="500" fill="hold"/>
                                            <p:tgtEl>
                                              <p:spTgt spid="20"/>
                                            </p:tgtEl>
                                            <p:attrNameLst>
                                              <p:attrName>ppt_x</p:attrName>
                                            </p:attrNameLst>
                                          </p:cBhvr>
                                          <p:tavLst>
                                            <p:tav tm="0">
                                              <p:val>
                                                <p:strVal val="#ppt_x"/>
                                              </p:val>
                                            </p:tav>
                                            <p:tav tm="100000">
                                              <p:val>
                                                <p:strVal val="#ppt_x"/>
                                              </p:val>
                                            </p:tav>
                                          </p:tavLst>
                                        </p:anim>
                                        <p:anim calcmode="lin" valueType="num">
                                          <p:cBhvr>
                                            <p:cTn id="27" dur="5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50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strVal val="#ppt_x"/>
                                              </p:val>
                                            </p:tav>
                                            <p:tav tm="100000">
                                              <p:val>
                                                <p:strVal val="#ppt_x"/>
                                              </p:val>
                                            </p:tav>
                                          </p:tavLst>
                                        </p:anim>
                                        <p:anim calcmode="lin" valueType="num">
                                          <p:cBhvr>
                                            <p:cTn id="32" dur="500" fill="hold"/>
                                            <p:tgtEl>
                                              <p:spTgt spid="21"/>
                                            </p:tgtEl>
                                            <p:attrNameLst>
                                              <p:attrName>ppt_y</p:attrName>
                                            </p:attrNameLst>
                                          </p:cBhvr>
                                          <p:tavLst>
                                            <p:tav tm="0">
                                              <p:val>
                                                <p:strVal val="#ppt_y+.1"/>
                                              </p:val>
                                            </p:tav>
                                            <p:tav tm="100000">
                                              <p:val>
                                                <p:strVal val="#ppt_y"/>
                                              </p:val>
                                            </p:tav>
                                          </p:tavLst>
                                        </p:anim>
                                      </p:childTnLst>
                                    </p:cTn>
                                  </p:par>
                                  <p:par>
                                    <p:cTn id="33" presetID="1" presetClass="mediacall" presetSubtype="0" fill="hold" nodeType="withEffect">
                                      <p:stCondLst>
                                        <p:cond delay="0"/>
                                      </p:stCondLst>
                                      <p:childTnLst>
                                        <p:cmd type="call" cmd="playFrom(0.0)">
                                          <p:cBhvr>
                                            <p:cTn id="34" dur="504" fill="hold"/>
                                            <p:tgtEl>
                                              <p:spTgt spid="70"/>
                                            </p:tgtEl>
                                          </p:cBhvr>
                                        </p:cmd>
                                      </p:childTnLst>
                                    </p:cTn>
                                  </p:par>
                                  <p:par>
                                    <p:cTn id="35" presetID="1" presetClass="mediacall" presetSubtype="0" fill="hold" nodeType="withEffect">
                                      <p:stCondLst>
                                        <p:cond delay="0"/>
                                      </p:stCondLst>
                                      <p:childTnLst>
                                        <p:cmd type="call" cmd="playFrom(0.0)">
                                          <p:cBhvr>
                                            <p:cTn id="36" dur="504" fill="hold"/>
                                            <p:tgtEl>
                                              <p:spTgt spid="6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6" name="cashreg.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13"/>
                      </p:tgtEl>
                    </p:cond>
                  </p:nextCondLst>
                </p:seq>
                <p:seq concurrent="1" nextAc="seek">
                  <p:cTn id="46" restart="whenNotActive" fill="hold" evtFilter="cancelBubble" nodeType="interactiveSeq">
                    <p:stCondLst>
                      <p:cond evt="onClick" delay="0">
                        <p:tgtEl>
                          <p:spTgt spid="12"/>
                        </p:tgtEl>
                      </p:cond>
                    </p:stCondLst>
                    <p:endSync evt="end" delay="0">
                      <p:rtn val="all"/>
                    </p:endSync>
                    <p:childTnLst>
                      <p:par>
                        <p:cTn id="47" fill="hold">
                          <p:stCondLst>
                            <p:cond delay="0"/>
                          </p:stCondLst>
                          <p:childTnLst>
                            <p:par>
                              <p:cTn id="48" fill="hold">
                                <p:stCondLst>
                                  <p:cond delay="0"/>
                                </p:stCondLst>
                                <p:childTnLst>
                                  <p:par>
                                    <p:cTn id="49" presetID="22" presetClass="exit" presetSubtype="2" fill="hold" grpId="0" nodeType="clickEffect">
                                      <p:stCondLst>
                                        <p:cond delay="0"/>
                                      </p:stCondLst>
                                      <p:childTnLst>
                                        <p:animEffect transition="out" filter="wipe(right)">
                                          <p:cBhvr>
                                            <p:cTn id="50" dur="59000"/>
                                            <p:tgtEl>
                                              <p:spTgt spid="10"/>
                                            </p:tgtEl>
                                          </p:cBhvr>
                                        </p:animEffect>
                                        <p:set>
                                          <p:cBhvr>
                                            <p:cTn id="51" dur="1" fill="hold">
                                              <p:stCondLst>
                                                <p:cond delay="58999"/>
                                              </p:stCondLst>
                                            </p:cTn>
                                            <p:tgtEl>
                                              <p:spTgt spid="10"/>
                                            </p:tgtEl>
                                            <p:attrNameLst>
                                              <p:attrName>style.visibility</p:attrName>
                                            </p:attrNameLst>
                                          </p:cBhvr>
                                          <p:to>
                                            <p:strVal val="hidden"/>
                                          </p:to>
                                        </p:set>
                                      </p:childTnLst>
                                    </p:cTn>
                                  </p:par>
                                  <p:par>
                                    <p:cTn id="52" presetID="19" presetClass="emph" presetSubtype="0" fill="hold" grpId="1" nodeType="withEffect">
                                      <p:stCondLst>
                                        <p:cond delay="0"/>
                                      </p:stCondLst>
                                      <p:childTnLst>
                                        <p:animClr clrSpc="rgb" dir="cw">
                                          <p:cBhvr override="childStyle">
                                            <p:cTn id="53" dur="59000" fill="hold"/>
                                            <p:tgtEl>
                                              <p:spTgt spid="10"/>
                                            </p:tgtEl>
                                            <p:attrNameLst>
                                              <p:attrName>style.color</p:attrName>
                                            </p:attrNameLst>
                                          </p:cBhvr>
                                          <p:to>
                                            <a:srgbClr val="FF0000"/>
                                          </p:to>
                                        </p:animClr>
                                        <p:animClr clrSpc="rgb" dir="cw">
                                          <p:cBhvr>
                                            <p:cTn id="54" dur="59000" fill="hold"/>
                                            <p:tgtEl>
                                              <p:spTgt spid="10"/>
                                            </p:tgtEl>
                                            <p:attrNameLst>
                                              <p:attrName>fillcolor</p:attrName>
                                            </p:attrNameLst>
                                          </p:cBhvr>
                                          <p:to>
                                            <a:srgbClr val="FF0000"/>
                                          </p:to>
                                        </p:animClr>
                                        <p:set>
                                          <p:cBhvr>
                                            <p:cTn id="55" dur="59000" fill="hold"/>
                                            <p:tgtEl>
                                              <p:spTgt spid="10"/>
                                            </p:tgtEl>
                                            <p:attrNameLst>
                                              <p:attrName>fill.type</p:attrName>
                                            </p:attrNameLst>
                                          </p:cBhvr>
                                          <p:to>
                                            <p:strVal val="solid"/>
                                          </p:to>
                                        </p:set>
                                        <p:set>
                                          <p:cBhvr>
                                            <p:cTn id="56"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7" restart="whenNotActive" fill="hold" evtFilter="cancelBubble" nodeType="interactiveSeq">
                    <p:stCondLst>
                      <p:cond evt="onClick" delay="0">
                        <p:tgtEl>
                          <p:spTgt spid="61"/>
                        </p:tgtEl>
                      </p:cond>
                    </p:stCondLst>
                    <p:endSync evt="end" delay="0">
                      <p:rtn val="all"/>
                    </p:endSync>
                    <p:childTnLst>
                      <p:par>
                        <p:cTn id="58" fill="hold">
                          <p:stCondLst>
                            <p:cond delay="0"/>
                          </p:stCondLst>
                          <p:childTnLst>
                            <p:par>
                              <p:cTn id="59" fill="hold">
                                <p:stCondLst>
                                  <p:cond delay="0"/>
                                </p:stCondLst>
                                <p:childTnLst>
                                  <p:par>
                                    <p:cTn id="60" presetID="42" presetClass="path" presetSubtype="0" fill="hold" nodeType="withEffect" p14:presetBounceEnd="9000">
                                      <p:stCondLst>
                                        <p:cond delay="0"/>
                                      </p:stCondLst>
                                      <p:childTnLst>
                                        <p:animMotion origin="layout" path="M -4.375E-6 3.7037E-6 L 0.00079 0.72685 " pathEditMode="relative" rAng="0" ptsTypes="AA" p14:bounceEnd="9000">
                                          <p:cBhvr>
                                            <p:cTn id="61" dur="750" fill="hold"/>
                                            <p:tgtEl>
                                              <p:spTgt spid="67"/>
                                            </p:tgtEl>
                                            <p:attrNameLst>
                                              <p:attrName>ppt_x</p:attrName>
                                              <p:attrName>ppt_y</p:attrName>
                                            </p:attrNameLst>
                                          </p:cBhvr>
                                          <p:rCtr x="39" y="36343"/>
                                        </p:animMotion>
                                      </p:childTnLst>
                                    </p:cTn>
                                  </p:par>
                                  <p:par>
                                    <p:cTn id="62" presetID="1" presetClass="mediacall" presetSubtype="0" fill="hold" nodeType="withEffect">
                                      <p:stCondLst>
                                        <p:cond delay="0"/>
                                      </p:stCondLst>
                                      <p:childTnLst>
                                        <p:cmd type="call" cmd="playFrom(0.0)">
                                          <p:cBhvr>
                                            <p:cTn id="63" dur="2832" fill="hold"/>
                                            <p:tgtEl>
                                              <p:spTgt spid="71"/>
                                            </p:tgtEl>
                                          </p:cBhvr>
                                        </p:cmd>
                                      </p:childTnLst>
                                    </p:cTn>
                                  </p:par>
                                  <p:par>
                                    <p:cTn id="64" presetID="1" presetClass="exit" presetSubtype="0" fill="hold" nodeType="withEffect">
                                      <p:stCondLst>
                                        <p:cond delay="750"/>
                                      </p:stCondLst>
                                      <p:childTnLst>
                                        <p:set>
                                          <p:cBhvr>
                                            <p:cTn id="65" dur="1" fill="hold">
                                              <p:stCondLst>
                                                <p:cond delay="0"/>
                                              </p:stCondLst>
                                            </p:cTn>
                                            <p:tgtEl>
                                              <p:spTgt spid="61"/>
                                            </p:tgtEl>
                                            <p:attrNameLst>
                                              <p:attrName>style.visibility</p:attrName>
                                            </p:attrNameLst>
                                          </p:cBhvr>
                                          <p:to>
                                            <p:strVal val="hidden"/>
                                          </p:to>
                                        </p:set>
                                      </p:childTnLst>
                                    </p:cTn>
                                  </p:par>
                                  <p:par>
                                    <p:cTn id="66" presetID="1" presetClass="exit" presetSubtype="0" fill="hold" nodeType="withEffect">
                                      <p:stCondLst>
                                        <p:cond delay="800"/>
                                      </p:stCondLst>
                                      <p:childTnLst>
                                        <p:set>
                                          <p:cBhvr>
                                            <p:cTn id="67" dur="1" fill="hold">
                                              <p:stCondLst>
                                                <p:cond delay="0"/>
                                              </p:stCondLst>
                                            </p:cTn>
                                            <p:tgtEl>
                                              <p:spTgt spid="67"/>
                                            </p:tgtEl>
                                            <p:attrNameLst>
                                              <p:attrName>style.visibility</p:attrName>
                                            </p:attrNameLst>
                                          </p:cBhvr>
                                          <p:to>
                                            <p:strVal val="hidden"/>
                                          </p:to>
                                        </p:set>
                                      </p:childTnLst>
                                    </p:cTn>
                                  </p:par>
                                  <p:par>
                                    <p:cTn id="68" presetID="1" presetClass="entr" presetSubtype="0" fill="hold" nodeType="withEffect">
                                      <p:stCondLst>
                                        <p:cond delay="800"/>
                                      </p:stCondLst>
                                      <p:childTnLst>
                                        <p:set>
                                          <p:cBhvr>
                                            <p:cTn id="69" dur="1" fill="hold">
                                              <p:stCondLst>
                                                <p:cond delay="0"/>
                                              </p:stCondLst>
                                            </p:cTn>
                                            <p:tgtEl>
                                              <p:spTgt spid="66"/>
                                            </p:tgtEl>
                                            <p:attrNameLst>
                                              <p:attrName>style.visibility</p:attrName>
                                            </p:attrNameLst>
                                          </p:cBhvr>
                                          <p:to>
                                            <p:strVal val="visible"/>
                                          </p:to>
                                        </p:set>
                                      </p:childTnLst>
                                    </p:cTn>
                                  </p:par>
                                  <p:par>
                                    <p:cTn id="70" presetID="1" presetClass="exit" presetSubtype="0" fill="hold" nodeType="withEffect">
                                      <p:stCondLst>
                                        <p:cond delay="1050"/>
                                      </p:stCondLst>
                                      <p:childTnLst>
                                        <p:set>
                                          <p:cBhvr>
                                            <p:cTn id="71" dur="1" fill="hold">
                                              <p:stCondLst>
                                                <p:cond delay="0"/>
                                              </p:stCondLst>
                                            </p:cTn>
                                            <p:tgtEl>
                                              <p:spTgt spid="66"/>
                                            </p:tgtEl>
                                            <p:attrNameLst>
                                              <p:attrName>style.visibility</p:attrName>
                                            </p:attrNameLst>
                                          </p:cBhvr>
                                          <p:to>
                                            <p:strVal val="hidden"/>
                                          </p:to>
                                        </p:set>
                                      </p:childTnLst>
                                    </p:cTn>
                                  </p:par>
                                  <p:par>
                                    <p:cTn id="72" presetID="1" presetClass="entr" presetSubtype="0" fill="hold" nodeType="withEffect">
                                      <p:stCondLst>
                                        <p:cond delay="1050"/>
                                      </p:stCondLst>
                                      <p:childTnLst>
                                        <p:set>
                                          <p:cBhvr>
                                            <p:cTn id="73"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74" restart="whenNotActive" fill="hold" evtFilter="cancelBubble" nodeType="interactiveSeq">
                    <p:stCondLst>
                      <p:cond evt="onClick" delay="0">
                        <p:tgtEl>
                          <p:spTgt spid="63"/>
                        </p:tgtEl>
                      </p:cond>
                    </p:stCondLst>
                    <p:endSync evt="end" delay="0">
                      <p:rtn val="all"/>
                    </p:endSync>
                    <p:childTnLst>
                      <p:par>
                        <p:cTn id="75" fill="hold">
                          <p:stCondLst>
                            <p:cond delay="0"/>
                          </p:stCondLst>
                          <p:childTnLst>
                            <p:par>
                              <p:cTn id="76" fill="hold">
                                <p:stCondLst>
                                  <p:cond delay="0"/>
                                </p:stCondLst>
                                <p:childTnLst>
                                  <p:par>
                                    <p:cTn id="77" presetID="42" presetClass="path" presetSubtype="0" fill="hold" nodeType="clickEffect" p14:presetBounceEnd="9000">
                                      <p:stCondLst>
                                        <p:cond delay="0"/>
                                      </p:stCondLst>
                                      <p:childTnLst>
                                        <p:animMotion origin="layout" path="M -4.16667E-6 3.7037E-6 L 0.00079 0.72685 " pathEditMode="relative" rAng="0" ptsTypes="AA" p14:bounceEnd="9000">
                                          <p:cBhvr>
                                            <p:cTn id="78" dur="750" fill="hold"/>
                                            <p:tgtEl>
                                              <p:spTgt spid="85"/>
                                            </p:tgtEl>
                                            <p:attrNameLst>
                                              <p:attrName>ppt_x</p:attrName>
                                              <p:attrName>ppt_y</p:attrName>
                                            </p:attrNameLst>
                                          </p:cBhvr>
                                          <p:rCtr x="39" y="36343"/>
                                        </p:animMotion>
                                      </p:childTnLst>
                                    </p:cTn>
                                  </p:par>
                                </p:childTnLst>
                              </p:cTn>
                            </p:par>
                            <p:par>
                              <p:cTn id="79" fill="hold">
                                <p:stCondLst>
                                  <p:cond delay="750"/>
                                </p:stCondLst>
                                <p:childTnLst>
                                  <p:par>
                                    <p:cTn id="80" presetID="0" presetClass="path" presetSubtype="0" fill="hold" nodeType="afterEffect" p14:presetBounceEnd="76000">
                                      <p:stCondLst>
                                        <p:cond delay="0"/>
                                      </p:stCondLst>
                                      <p:childTnLst>
                                        <p:animMotion origin="layout" path="M 0.00066 0.73426 L 0.00066 0.73449 C 0.00209 0.72685 0.00508 0.71967 0.00482 0.71203 C 0.00482 0.71041 -0.00286 0.68703 -0.00455 0.68426 C -0.00559 0.68217 -0.00729 0.68171 -0.00872 0.68055 C -0.01497 0.68171 -0.02122 0.68194 -0.02747 0.68426 C -0.03046 0.68518 -0.0375 0.69421 -0.03997 0.69722 C -0.04127 0.70092 -0.04231 0.70509 -0.04401 0.70833 C -0.04713 0.71389 -0.05091 0.71851 -0.05338 0.725 L -0.0638 0.75092 C -0.06692 0.76689 -0.06184 0.74166 -0.06796 0.76574 C -0.06888 0.76921 -0.0694 0.77314 -0.07005 0.77685 C -0.07239 0.78773 -0.07395 0.79328 -0.07526 0.80463 C -0.08112 0.85254 -0.07656 0.81666 -0.07942 0.85277 C -0.08033 0.86389 -0.08151 0.875 -0.08255 0.88611 C -0.08385 0.92291 -0.08359 0.90694 -0.08359 0.93426 L -0.08359 0.93449 " pathEditMode="relative" rAng="0" ptsTypes="AAAAAAAAAAAAAAAAA" p14:bounceEnd="76000">
                                          <p:cBhvr>
                                            <p:cTn id="81" dur="500" fill="hold"/>
                                            <p:tgtEl>
                                              <p:spTgt spid="85"/>
                                            </p:tgtEl>
                                            <p:attrNameLst>
                                              <p:attrName>ppt_x</p:attrName>
                                              <p:attrName>ppt_y</p:attrName>
                                            </p:attrNameLst>
                                          </p:cBhvr>
                                          <p:rCtr x="-4010" y="7315"/>
                                        </p:animMotion>
                                      </p:childTnLst>
                                    </p:cTn>
                                  </p:par>
                                  <p:par>
                                    <p:cTn id="82" presetID="1" presetClass="exit" presetSubtype="0" fill="hold" nodeType="withEffect">
                                      <p:stCondLst>
                                        <p:cond delay="0"/>
                                      </p:stCondLst>
                                      <p:childTnLst>
                                        <p:set>
                                          <p:cBhvr>
                                            <p:cTn id="83" dur="1" fill="hold">
                                              <p:stCondLst>
                                                <p:cond delay="0"/>
                                              </p:stCondLst>
                                            </p:cTn>
                                            <p:tgtEl>
                                              <p:spTgt spid="63"/>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504" fill="hold"/>
                                            <p:tgtEl>
                                              <p:spTgt spid="68"/>
                                            </p:tgtEl>
                                          </p:cBhvr>
                                        </p:cmd>
                                      </p:childTnLst>
                                    </p:cTn>
                                  </p:par>
                                  <p:par>
                                    <p:cTn id="86" presetID="9" presetClass="exit" presetSubtype="0" fill="hold" grpId="1" nodeType="withEffect">
                                      <p:stCondLst>
                                        <p:cond delay="0"/>
                                      </p:stCondLst>
                                      <p:childTnLst>
                                        <p:animEffect transition="out" filter="dissolve">
                                          <p:cBhvr>
                                            <p:cTn id="87" dur="500"/>
                                            <p:tgtEl>
                                              <p:spTgt spid="20"/>
                                            </p:tgtEl>
                                          </p:cBhvr>
                                        </p:animEffect>
                                        <p:set>
                                          <p:cBhvr>
                                            <p:cTn id="88" dur="1" fill="hold">
                                              <p:stCondLst>
                                                <p:cond delay="499"/>
                                              </p:stCondLst>
                                            </p:cTn>
                                            <p:tgtEl>
                                              <p:spTgt spid="20"/>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1032"/>
                                            </p:tgtEl>
                                            <p:attrNameLst>
                                              <p:attrName>style.visibility</p:attrName>
                                            </p:attrNameLst>
                                          </p:cBhvr>
                                          <p:to>
                                            <p:strVal val="visible"/>
                                          </p:to>
                                        </p:set>
                                      </p:childTnLst>
                                    </p:cTn>
                                  </p:par>
                                  <p:par>
                                    <p:cTn id="91" presetID="1" presetClass="exit" presetSubtype="0" fill="hold" nodeType="withEffect">
                                      <p:stCondLst>
                                        <p:cond delay="750"/>
                                      </p:stCondLst>
                                      <p:childTnLst>
                                        <p:set>
                                          <p:cBhvr>
                                            <p:cTn id="92" dur="1" fill="hold">
                                              <p:stCondLst>
                                                <p:cond delay="0"/>
                                              </p:stCondLst>
                                            </p:cTn>
                                            <p:tgtEl>
                                              <p:spTgt spid="1032"/>
                                            </p:tgtEl>
                                            <p:attrNameLst>
                                              <p:attrName>style.visibility</p:attrName>
                                            </p:attrNameLst>
                                          </p:cBhvr>
                                          <p:to>
                                            <p:strVal val="hidden"/>
                                          </p:to>
                                        </p:set>
                                      </p:childTnLst>
                                    </p:cTn>
                                  </p:par>
                                  <p:par>
                                    <p:cTn id="93" presetID="1" presetClass="entr" presetSubtype="0" fill="hold" nodeType="withEffect">
                                      <p:stCondLst>
                                        <p:cond delay="750"/>
                                      </p:stCondLst>
                                      <p:childTnLst>
                                        <p:set>
                                          <p:cBhvr>
                                            <p:cTn id="94"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audio>
                  <p:cMediaNode vol="80000">
                    <p:cTn id="95" fill="hold" display="0">
                      <p:stCondLst>
                        <p:cond delay="indefinite"/>
                      </p:stCondLst>
                      <p:endCondLst>
                        <p:cond evt="onStopAudio" delay="0">
                          <p:tgtEl>
                            <p:sldTgt/>
                          </p:tgtEl>
                        </p:cond>
                      </p:endCondLst>
                    </p:cTn>
                    <p:tgtEl>
                      <p:spTgt spid="68"/>
                    </p:tgtEl>
                  </p:cMediaNode>
                </p:audio>
                <p:audio>
                  <p:cMediaNode vol="80000">
                    <p:cTn id="96" fill="hold" display="0">
                      <p:stCondLst>
                        <p:cond delay="indefinite"/>
                      </p:stCondLst>
                      <p:endCondLst>
                        <p:cond evt="onStopAudio" delay="0">
                          <p:tgtEl>
                            <p:sldTgt/>
                          </p:tgtEl>
                        </p:cond>
                      </p:endCondLst>
                    </p:cTn>
                    <p:tgtEl>
                      <p:spTgt spid="69"/>
                    </p:tgtEl>
                  </p:cMediaNode>
                </p:audio>
                <p:audio>
                  <p:cMediaNode vol="80000">
                    <p:cTn id="97" fill="hold" display="0">
                      <p:stCondLst>
                        <p:cond delay="indefinite"/>
                      </p:stCondLst>
                      <p:endCondLst>
                        <p:cond evt="onStopAudio" delay="0">
                          <p:tgtEl>
                            <p:sldTgt/>
                          </p:tgtEl>
                        </p:cond>
                      </p:endCondLst>
                    </p:cTn>
                    <p:tgtEl>
                      <p:spTgt spid="70"/>
                    </p:tgtEl>
                  </p:cMediaNode>
                </p:audio>
                <p:audio>
                  <p:cMediaNode vol="80000">
                    <p:cTn id="98"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17" presetClass="entr" presetSubtype="10" fill="hold" grpId="0" nodeType="withEffect">
                                      <p:stCondLst>
                                        <p:cond delay="1750"/>
                                      </p:stCondLst>
                                      <p:iterate type="lt">
                                        <p:tmPct val="5000"/>
                                      </p:iterate>
                                      <p:childTnLst>
                                        <p:set>
                                          <p:cBhvr>
                                            <p:cTn id="20" dur="1" fill="hold">
                                              <p:stCondLst>
                                                <p:cond delay="0"/>
                                              </p:stCondLst>
                                            </p:cTn>
                                            <p:tgtEl>
                                              <p:spTgt spid="18"/>
                                            </p:tgtEl>
                                            <p:attrNameLst>
                                              <p:attrName>style.visibility</p:attrName>
                                            </p:attrNameLst>
                                          </p:cBhvr>
                                          <p:to>
                                            <p:strVal val="visible"/>
                                          </p:to>
                                        </p:set>
                                        <p:anim calcmode="lin" valueType="num">
                                          <p:cBhvr>
                                            <p:cTn id="21" dur="250" fill="hold"/>
                                            <p:tgtEl>
                                              <p:spTgt spid="18"/>
                                            </p:tgtEl>
                                            <p:attrNameLst>
                                              <p:attrName>ppt_w</p:attrName>
                                            </p:attrNameLst>
                                          </p:cBhvr>
                                          <p:tavLst>
                                            <p:tav tm="0">
                                              <p:val>
                                                <p:fltVal val="0"/>
                                              </p:val>
                                            </p:tav>
                                            <p:tav tm="100000">
                                              <p:val>
                                                <p:strVal val="#ppt_w"/>
                                              </p:val>
                                            </p:tav>
                                          </p:tavLst>
                                        </p:anim>
                                        <p:anim calcmode="lin" valueType="num">
                                          <p:cBhvr>
                                            <p:cTn id="22" dur="250" fill="hold"/>
                                            <p:tgtEl>
                                              <p:spTgt spid="18"/>
                                            </p:tgtEl>
                                            <p:attrNameLst>
                                              <p:attrName>ppt_h</p:attrName>
                                            </p:attrNameLst>
                                          </p:cBhvr>
                                          <p:tavLst>
                                            <p:tav tm="0">
                                              <p:val>
                                                <p:strVal val="#ppt_h"/>
                                              </p:val>
                                            </p:tav>
                                            <p:tav tm="100000">
                                              <p:val>
                                                <p:strVal val="#ppt_h"/>
                                              </p:val>
                                            </p:tav>
                                          </p:tavLst>
                                        </p:anim>
                                      </p:childTnLst>
                                    </p:cTn>
                                  </p:par>
                                  <p:par>
                                    <p:cTn id="23" presetID="42" presetClass="entr" presetSubtype="0" fill="hold" grpId="0" nodeType="withEffect">
                                      <p:stCondLst>
                                        <p:cond delay="25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anim calcmode="lin" valueType="num">
                                          <p:cBhvr>
                                            <p:cTn id="26" dur="500" fill="hold"/>
                                            <p:tgtEl>
                                              <p:spTgt spid="20"/>
                                            </p:tgtEl>
                                            <p:attrNameLst>
                                              <p:attrName>ppt_x</p:attrName>
                                            </p:attrNameLst>
                                          </p:cBhvr>
                                          <p:tavLst>
                                            <p:tav tm="0">
                                              <p:val>
                                                <p:strVal val="#ppt_x"/>
                                              </p:val>
                                            </p:tav>
                                            <p:tav tm="100000">
                                              <p:val>
                                                <p:strVal val="#ppt_x"/>
                                              </p:val>
                                            </p:tav>
                                          </p:tavLst>
                                        </p:anim>
                                        <p:anim calcmode="lin" valueType="num">
                                          <p:cBhvr>
                                            <p:cTn id="27" dur="5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50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strVal val="#ppt_x"/>
                                              </p:val>
                                            </p:tav>
                                            <p:tav tm="100000">
                                              <p:val>
                                                <p:strVal val="#ppt_x"/>
                                              </p:val>
                                            </p:tav>
                                          </p:tavLst>
                                        </p:anim>
                                        <p:anim calcmode="lin" valueType="num">
                                          <p:cBhvr>
                                            <p:cTn id="32" dur="500" fill="hold"/>
                                            <p:tgtEl>
                                              <p:spTgt spid="21"/>
                                            </p:tgtEl>
                                            <p:attrNameLst>
                                              <p:attrName>ppt_y</p:attrName>
                                            </p:attrNameLst>
                                          </p:cBhvr>
                                          <p:tavLst>
                                            <p:tav tm="0">
                                              <p:val>
                                                <p:strVal val="#ppt_y+.1"/>
                                              </p:val>
                                            </p:tav>
                                            <p:tav tm="100000">
                                              <p:val>
                                                <p:strVal val="#ppt_y"/>
                                              </p:val>
                                            </p:tav>
                                          </p:tavLst>
                                        </p:anim>
                                      </p:childTnLst>
                                    </p:cTn>
                                  </p:par>
                                  <p:par>
                                    <p:cTn id="33" presetID="1" presetClass="mediacall" presetSubtype="0" fill="hold" nodeType="withEffect">
                                      <p:stCondLst>
                                        <p:cond delay="0"/>
                                      </p:stCondLst>
                                      <p:childTnLst>
                                        <p:cmd type="call" cmd="playFrom(0.0)">
                                          <p:cBhvr>
                                            <p:cTn id="34" dur="504" fill="hold"/>
                                            <p:tgtEl>
                                              <p:spTgt spid="70"/>
                                            </p:tgtEl>
                                          </p:cBhvr>
                                        </p:cmd>
                                      </p:childTnLst>
                                    </p:cTn>
                                  </p:par>
                                  <p:par>
                                    <p:cTn id="35" presetID="1" presetClass="mediacall" presetSubtype="0" fill="hold" nodeType="withEffect">
                                      <p:stCondLst>
                                        <p:cond delay="0"/>
                                      </p:stCondLst>
                                      <p:childTnLst>
                                        <p:cmd type="call" cmd="playFrom(0.0)">
                                          <p:cBhvr>
                                            <p:cTn id="36" dur="504" fill="hold"/>
                                            <p:tgtEl>
                                              <p:spTgt spid="6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15" name="cashreg.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15" name="cashreg.wav"/>
                                            </p:tgtEl>
                                          </p:cMediaNode>
                                        </p:audio>
                                      </p:subTnLst>
                                    </p:cTn>
                                  </p:par>
                                </p:childTnLst>
                              </p:cTn>
                            </p:par>
                          </p:childTnLst>
                        </p:cTn>
                      </p:par>
                    </p:childTnLst>
                  </p:cTn>
                  <p:nextCondLst>
                    <p:cond evt="onClick" delay="0">
                      <p:tgtEl>
                        <p:spTgt spid="13"/>
                      </p:tgtEl>
                    </p:cond>
                  </p:nextCondLst>
                </p:seq>
                <p:seq concurrent="1" nextAc="seek">
                  <p:cTn id="46" restart="whenNotActive" fill="hold" evtFilter="cancelBubble" nodeType="interactiveSeq">
                    <p:stCondLst>
                      <p:cond evt="onClick" delay="0">
                        <p:tgtEl>
                          <p:spTgt spid="12"/>
                        </p:tgtEl>
                      </p:cond>
                    </p:stCondLst>
                    <p:endSync evt="end" delay="0">
                      <p:rtn val="all"/>
                    </p:endSync>
                    <p:childTnLst>
                      <p:par>
                        <p:cTn id="47" fill="hold">
                          <p:stCondLst>
                            <p:cond delay="0"/>
                          </p:stCondLst>
                          <p:childTnLst>
                            <p:par>
                              <p:cTn id="48" fill="hold">
                                <p:stCondLst>
                                  <p:cond delay="0"/>
                                </p:stCondLst>
                                <p:childTnLst>
                                  <p:par>
                                    <p:cTn id="49" presetID="22" presetClass="exit" presetSubtype="2" fill="hold" grpId="0" nodeType="clickEffect">
                                      <p:stCondLst>
                                        <p:cond delay="0"/>
                                      </p:stCondLst>
                                      <p:childTnLst>
                                        <p:animEffect transition="out" filter="wipe(right)">
                                          <p:cBhvr>
                                            <p:cTn id="50" dur="59000"/>
                                            <p:tgtEl>
                                              <p:spTgt spid="10"/>
                                            </p:tgtEl>
                                          </p:cBhvr>
                                        </p:animEffect>
                                        <p:set>
                                          <p:cBhvr>
                                            <p:cTn id="51" dur="1" fill="hold">
                                              <p:stCondLst>
                                                <p:cond delay="58999"/>
                                              </p:stCondLst>
                                            </p:cTn>
                                            <p:tgtEl>
                                              <p:spTgt spid="10"/>
                                            </p:tgtEl>
                                            <p:attrNameLst>
                                              <p:attrName>style.visibility</p:attrName>
                                            </p:attrNameLst>
                                          </p:cBhvr>
                                          <p:to>
                                            <p:strVal val="hidden"/>
                                          </p:to>
                                        </p:set>
                                      </p:childTnLst>
                                    </p:cTn>
                                  </p:par>
                                  <p:par>
                                    <p:cTn id="52" presetID="19" presetClass="emph" presetSubtype="0" fill="hold" grpId="1" nodeType="withEffect">
                                      <p:stCondLst>
                                        <p:cond delay="0"/>
                                      </p:stCondLst>
                                      <p:childTnLst>
                                        <p:animClr clrSpc="rgb" dir="cw">
                                          <p:cBhvr override="childStyle">
                                            <p:cTn id="53" dur="59000" fill="hold"/>
                                            <p:tgtEl>
                                              <p:spTgt spid="10"/>
                                            </p:tgtEl>
                                            <p:attrNameLst>
                                              <p:attrName>style.color</p:attrName>
                                            </p:attrNameLst>
                                          </p:cBhvr>
                                          <p:to>
                                            <a:srgbClr val="FF0000"/>
                                          </p:to>
                                        </p:animClr>
                                        <p:animClr clrSpc="rgb" dir="cw">
                                          <p:cBhvr>
                                            <p:cTn id="54" dur="59000" fill="hold"/>
                                            <p:tgtEl>
                                              <p:spTgt spid="10"/>
                                            </p:tgtEl>
                                            <p:attrNameLst>
                                              <p:attrName>fillcolor</p:attrName>
                                            </p:attrNameLst>
                                          </p:cBhvr>
                                          <p:to>
                                            <a:srgbClr val="FF0000"/>
                                          </p:to>
                                        </p:animClr>
                                        <p:set>
                                          <p:cBhvr>
                                            <p:cTn id="55" dur="59000" fill="hold"/>
                                            <p:tgtEl>
                                              <p:spTgt spid="10"/>
                                            </p:tgtEl>
                                            <p:attrNameLst>
                                              <p:attrName>fill.type</p:attrName>
                                            </p:attrNameLst>
                                          </p:cBhvr>
                                          <p:to>
                                            <p:strVal val="solid"/>
                                          </p:to>
                                        </p:set>
                                        <p:set>
                                          <p:cBhvr>
                                            <p:cTn id="56"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7" restart="whenNotActive" fill="hold" evtFilter="cancelBubble" nodeType="interactiveSeq">
                    <p:stCondLst>
                      <p:cond evt="onClick" delay="0">
                        <p:tgtEl>
                          <p:spTgt spid="61"/>
                        </p:tgtEl>
                      </p:cond>
                    </p:stCondLst>
                    <p:endSync evt="end" delay="0">
                      <p:rtn val="all"/>
                    </p:endSync>
                    <p:childTnLst>
                      <p:par>
                        <p:cTn id="58" fill="hold">
                          <p:stCondLst>
                            <p:cond delay="0"/>
                          </p:stCondLst>
                          <p:childTnLst>
                            <p:par>
                              <p:cTn id="59" fill="hold">
                                <p:stCondLst>
                                  <p:cond delay="0"/>
                                </p:stCondLst>
                                <p:childTnLst>
                                  <p:par>
                                    <p:cTn id="60" presetID="42" presetClass="path" presetSubtype="0" fill="hold" nodeType="withEffect">
                                      <p:stCondLst>
                                        <p:cond delay="0"/>
                                      </p:stCondLst>
                                      <p:childTnLst>
                                        <p:animMotion origin="layout" path="M -4.375E-6 3.7037E-6 L 0.00079 0.72685 " pathEditMode="relative" rAng="0" ptsTypes="AA">
                                          <p:cBhvr>
                                            <p:cTn id="61" dur="750" fill="hold"/>
                                            <p:tgtEl>
                                              <p:spTgt spid="67"/>
                                            </p:tgtEl>
                                            <p:attrNameLst>
                                              <p:attrName>ppt_x</p:attrName>
                                              <p:attrName>ppt_y</p:attrName>
                                            </p:attrNameLst>
                                          </p:cBhvr>
                                          <p:rCtr x="39" y="36343"/>
                                        </p:animMotion>
                                      </p:childTnLst>
                                    </p:cTn>
                                  </p:par>
                                  <p:par>
                                    <p:cTn id="62" presetID="1" presetClass="mediacall" presetSubtype="0" fill="hold" nodeType="withEffect">
                                      <p:stCondLst>
                                        <p:cond delay="0"/>
                                      </p:stCondLst>
                                      <p:childTnLst>
                                        <p:cmd type="call" cmd="playFrom(0.0)">
                                          <p:cBhvr>
                                            <p:cTn id="63" dur="2832" fill="hold"/>
                                            <p:tgtEl>
                                              <p:spTgt spid="71"/>
                                            </p:tgtEl>
                                          </p:cBhvr>
                                        </p:cmd>
                                      </p:childTnLst>
                                    </p:cTn>
                                  </p:par>
                                  <p:par>
                                    <p:cTn id="64" presetID="1" presetClass="exit" presetSubtype="0" fill="hold" nodeType="withEffect">
                                      <p:stCondLst>
                                        <p:cond delay="750"/>
                                      </p:stCondLst>
                                      <p:childTnLst>
                                        <p:set>
                                          <p:cBhvr>
                                            <p:cTn id="65" dur="1" fill="hold">
                                              <p:stCondLst>
                                                <p:cond delay="0"/>
                                              </p:stCondLst>
                                            </p:cTn>
                                            <p:tgtEl>
                                              <p:spTgt spid="61"/>
                                            </p:tgtEl>
                                            <p:attrNameLst>
                                              <p:attrName>style.visibility</p:attrName>
                                            </p:attrNameLst>
                                          </p:cBhvr>
                                          <p:to>
                                            <p:strVal val="hidden"/>
                                          </p:to>
                                        </p:set>
                                      </p:childTnLst>
                                    </p:cTn>
                                  </p:par>
                                  <p:par>
                                    <p:cTn id="66" presetID="1" presetClass="exit" presetSubtype="0" fill="hold" nodeType="withEffect">
                                      <p:stCondLst>
                                        <p:cond delay="800"/>
                                      </p:stCondLst>
                                      <p:childTnLst>
                                        <p:set>
                                          <p:cBhvr>
                                            <p:cTn id="67" dur="1" fill="hold">
                                              <p:stCondLst>
                                                <p:cond delay="0"/>
                                              </p:stCondLst>
                                            </p:cTn>
                                            <p:tgtEl>
                                              <p:spTgt spid="67"/>
                                            </p:tgtEl>
                                            <p:attrNameLst>
                                              <p:attrName>style.visibility</p:attrName>
                                            </p:attrNameLst>
                                          </p:cBhvr>
                                          <p:to>
                                            <p:strVal val="hidden"/>
                                          </p:to>
                                        </p:set>
                                      </p:childTnLst>
                                    </p:cTn>
                                  </p:par>
                                  <p:par>
                                    <p:cTn id="68" presetID="1" presetClass="entr" presetSubtype="0" fill="hold" nodeType="withEffect">
                                      <p:stCondLst>
                                        <p:cond delay="800"/>
                                      </p:stCondLst>
                                      <p:childTnLst>
                                        <p:set>
                                          <p:cBhvr>
                                            <p:cTn id="69" dur="1" fill="hold">
                                              <p:stCondLst>
                                                <p:cond delay="0"/>
                                              </p:stCondLst>
                                            </p:cTn>
                                            <p:tgtEl>
                                              <p:spTgt spid="66"/>
                                            </p:tgtEl>
                                            <p:attrNameLst>
                                              <p:attrName>style.visibility</p:attrName>
                                            </p:attrNameLst>
                                          </p:cBhvr>
                                          <p:to>
                                            <p:strVal val="visible"/>
                                          </p:to>
                                        </p:set>
                                      </p:childTnLst>
                                    </p:cTn>
                                  </p:par>
                                  <p:par>
                                    <p:cTn id="70" presetID="1" presetClass="exit" presetSubtype="0" fill="hold" nodeType="withEffect">
                                      <p:stCondLst>
                                        <p:cond delay="1050"/>
                                      </p:stCondLst>
                                      <p:childTnLst>
                                        <p:set>
                                          <p:cBhvr>
                                            <p:cTn id="71" dur="1" fill="hold">
                                              <p:stCondLst>
                                                <p:cond delay="0"/>
                                              </p:stCondLst>
                                            </p:cTn>
                                            <p:tgtEl>
                                              <p:spTgt spid="66"/>
                                            </p:tgtEl>
                                            <p:attrNameLst>
                                              <p:attrName>style.visibility</p:attrName>
                                            </p:attrNameLst>
                                          </p:cBhvr>
                                          <p:to>
                                            <p:strVal val="hidden"/>
                                          </p:to>
                                        </p:set>
                                      </p:childTnLst>
                                    </p:cTn>
                                  </p:par>
                                  <p:par>
                                    <p:cTn id="72" presetID="1" presetClass="entr" presetSubtype="0" fill="hold" nodeType="withEffect">
                                      <p:stCondLst>
                                        <p:cond delay="1050"/>
                                      </p:stCondLst>
                                      <p:childTnLst>
                                        <p:set>
                                          <p:cBhvr>
                                            <p:cTn id="73"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74" restart="whenNotActive" fill="hold" evtFilter="cancelBubble" nodeType="interactiveSeq">
                    <p:stCondLst>
                      <p:cond evt="onClick" delay="0">
                        <p:tgtEl>
                          <p:spTgt spid="63"/>
                        </p:tgtEl>
                      </p:cond>
                    </p:stCondLst>
                    <p:endSync evt="end" delay="0">
                      <p:rtn val="all"/>
                    </p:endSync>
                    <p:childTnLst>
                      <p:par>
                        <p:cTn id="75" fill="hold">
                          <p:stCondLst>
                            <p:cond delay="0"/>
                          </p:stCondLst>
                          <p:childTnLst>
                            <p:par>
                              <p:cTn id="76" fill="hold">
                                <p:stCondLst>
                                  <p:cond delay="0"/>
                                </p:stCondLst>
                                <p:childTnLst>
                                  <p:par>
                                    <p:cTn id="77" presetID="42" presetClass="path" presetSubtype="0" fill="hold" nodeType="clickEffect">
                                      <p:stCondLst>
                                        <p:cond delay="0"/>
                                      </p:stCondLst>
                                      <p:childTnLst>
                                        <p:animMotion origin="layout" path="M -4.16667E-6 3.7037E-6 L 0.00079 0.72685 " pathEditMode="relative" rAng="0" ptsTypes="AA">
                                          <p:cBhvr>
                                            <p:cTn id="78" dur="750" fill="hold"/>
                                            <p:tgtEl>
                                              <p:spTgt spid="85"/>
                                            </p:tgtEl>
                                            <p:attrNameLst>
                                              <p:attrName>ppt_x</p:attrName>
                                              <p:attrName>ppt_y</p:attrName>
                                            </p:attrNameLst>
                                          </p:cBhvr>
                                          <p:rCtr x="39" y="36343"/>
                                        </p:animMotion>
                                      </p:childTnLst>
                                    </p:cTn>
                                  </p:par>
                                </p:childTnLst>
                              </p:cTn>
                            </p:par>
                            <p:par>
                              <p:cTn id="79" fill="hold">
                                <p:stCondLst>
                                  <p:cond delay="750"/>
                                </p:stCondLst>
                                <p:childTnLst>
                                  <p:par>
                                    <p:cTn id="80" presetID="0" presetClass="path" presetSubtype="0" fill="hold" nodeType="afterEffect">
                                      <p:stCondLst>
                                        <p:cond delay="0"/>
                                      </p:stCondLst>
                                      <p:childTnLst>
                                        <p:animMotion origin="layout" path="M 0.00066 0.73426 L 0.00066 0.73449 C 0.00209 0.72685 0.00508 0.71967 0.00482 0.71203 C 0.00482 0.71041 -0.00286 0.68703 -0.00455 0.68426 C -0.00559 0.68217 -0.00729 0.68171 -0.00872 0.68055 C -0.01497 0.68171 -0.02122 0.68194 -0.02747 0.68426 C -0.03046 0.68518 -0.0375 0.69421 -0.03997 0.69722 C -0.04127 0.70092 -0.04231 0.70509 -0.04401 0.70833 C -0.04713 0.71389 -0.05091 0.71851 -0.05338 0.725 L -0.0638 0.75092 C -0.06692 0.76689 -0.06184 0.74166 -0.06796 0.76574 C -0.06888 0.76921 -0.0694 0.77314 -0.07005 0.77685 C -0.07239 0.78773 -0.07395 0.79328 -0.07526 0.80463 C -0.08112 0.85254 -0.07656 0.81666 -0.07942 0.85277 C -0.08033 0.86389 -0.08151 0.875 -0.08255 0.88611 C -0.08385 0.92291 -0.08359 0.90694 -0.08359 0.93426 L -0.08359 0.93449 " pathEditMode="relative" rAng="0" ptsTypes="AAAAAAAAAAAAAAAAA">
                                          <p:cBhvr>
                                            <p:cTn id="81" dur="500" fill="hold"/>
                                            <p:tgtEl>
                                              <p:spTgt spid="85"/>
                                            </p:tgtEl>
                                            <p:attrNameLst>
                                              <p:attrName>ppt_x</p:attrName>
                                              <p:attrName>ppt_y</p:attrName>
                                            </p:attrNameLst>
                                          </p:cBhvr>
                                          <p:rCtr x="-4010" y="7315"/>
                                        </p:animMotion>
                                      </p:childTnLst>
                                    </p:cTn>
                                  </p:par>
                                  <p:par>
                                    <p:cTn id="82" presetID="1" presetClass="exit" presetSubtype="0" fill="hold" nodeType="withEffect">
                                      <p:stCondLst>
                                        <p:cond delay="0"/>
                                      </p:stCondLst>
                                      <p:childTnLst>
                                        <p:set>
                                          <p:cBhvr>
                                            <p:cTn id="83" dur="1" fill="hold">
                                              <p:stCondLst>
                                                <p:cond delay="0"/>
                                              </p:stCondLst>
                                            </p:cTn>
                                            <p:tgtEl>
                                              <p:spTgt spid="63"/>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504" fill="hold"/>
                                            <p:tgtEl>
                                              <p:spTgt spid="68"/>
                                            </p:tgtEl>
                                          </p:cBhvr>
                                        </p:cmd>
                                      </p:childTnLst>
                                    </p:cTn>
                                  </p:par>
                                  <p:par>
                                    <p:cTn id="86" presetID="9" presetClass="exit" presetSubtype="0" fill="hold" grpId="1" nodeType="withEffect">
                                      <p:stCondLst>
                                        <p:cond delay="0"/>
                                      </p:stCondLst>
                                      <p:childTnLst>
                                        <p:animEffect transition="out" filter="dissolve">
                                          <p:cBhvr>
                                            <p:cTn id="87" dur="500"/>
                                            <p:tgtEl>
                                              <p:spTgt spid="20"/>
                                            </p:tgtEl>
                                          </p:cBhvr>
                                        </p:animEffect>
                                        <p:set>
                                          <p:cBhvr>
                                            <p:cTn id="88" dur="1" fill="hold">
                                              <p:stCondLst>
                                                <p:cond delay="499"/>
                                              </p:stCondLst>
                                            </p:cTn>
                                            <p:tgtEl>
                                              <p:spTgt spid="20"/>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1032"/>
                                            </p:tgtEl>
                                            <p:attrNameLst>
                                              <p:attrName>style.visibility</p:attrName>
                                            </p:attrNameLst>
                                          </p:cBhvr>
                                          <p:to>
                                            <p:strVal val="visible"/>
                                          </p:to>
                                        </p:set>
                                      </p:childTnLst>
                                    </p:cTn>
                                  </p:par>
                                  <p:par>
                                    <p:cTn id="91" presetID="1" presetClass="exit" presetSubtype="0" fill="hold" nodeType="withEffect">
                                      <p:stCondLst>
                                        <p:cond delay="750"/>
                                      </p:stCondLst>
                                      <p:childTnLst>
                                        <p:set>
                                          <p:cBhvr>
                                            <p:cTn id="92" dur="1" fill="hold">
                                              <p:stCondLst>
                                                <p:cond delay="0"/>
                                              </p:stCondLst>
                                            </p:cTn>
                                            <p:tgtEl>
                                              <p:spTgt spid="1032"/>
                                            </p:tgtEl>
                                            <p:attrNameLst>
                                              <p:attrName>style.visibility</p:attrName>
                                            </p:attrNameLst>
                                          </p:cBhvr>
                                          <p:to>
                                            <p:strVal val="hidden"/>
                                          </p:to>
                                        </p:set>
                                      </p:childTnLst>
                                    </p:cTn>
                                  </p:par>
                                  <p:par>
                                    <p:cTn id="93" presetID="1" presetClass="entr" presetSubtype="0" fill="hold" nodeType="withEffect">
                                      <p:stCondLst>
                                        <p:cond delay="750"/>
                                      </p:stCondLst>
                                      <p:childTnLst>
                                        <p:set>
                                          <p:cBhvr>
                                            <p:cTn id="94"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audio>
                  <p:cMediaNode vol="80000">
                    <p:cTn id="95" fill="hold" display="0">
                      <p:stCondLst>
                        <p:cond delay="indefinite"/>
                      </p:stCondLst>
                      <p:endCondLst>
                        <p:cond evt="onStopAudio" delay="0">
                          <p:tgtEl>
                            <p:sldTgt/>
                          </p:tgtEl>
                        </p:cond>
                      </p:endCondLst>
                    </p:cTn>
                    <p:tgtEl>
                      <p:spTgt spid="68"/>
                    </p:tgtEl>
                  </p:cMediaNode>
                </p:audio>
                <p:audio>
                  <p:cMediaNode vol="80000">
                    <p:cTn id="96" fill="hold" display="0">
                      <p:stCondLst>
                        <p:cond delay="indefinite"/>
                      </p:stCondLst>
                      <p:endCondLst>
                        <p:cond evt="onStopAudio" delay="0">
                          <p:tgtEl>
                            <p:sldTgt/>
                          </p:tgtEl>
                        </p:cond>
                      </p:endCondLst>
                    </p:cTn>
                    <p:tgtEl>
                      <p:spTgt spid="69"/>
                    </p:tgtEl>
                  </p:cMediaNode>
                </p:audio>
                <p:audio>
                  <p:cMediaNode vol="80000">
                    <p:cTn id="97" fill="hold" display="0">
                      <p:stCondLst>
                        <p:cond delay="indefinite"/>
                      </p:stCondLst>
                      <p:endCondLst>
                        <p:cond evt="onStopAudio" delay="0">
                          <p:tgtEl>
                            <p:sldTgt/>
                          </p:tgtEl>
                        </p:cond>
                      </p:endCondLst>
                    </p:cTn>
                    <p:tgtEl>
                      <p:spTgt spid="70"/>
                    </p:tgtEl>
                  </p:cMediaNode>
                </p:audio>
                <p:audio>
                  <p:cMediaNode vol="80000">
                    <p:cTn id="98"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41C729D9-55CA-44CB-B1CA-8BD2F47DB86A}"/>
              </a:ext>
            </a:extLst>
          </p:cNvPr>
          <p:cNvPicPr>
            <a:picLocks noChangeAspect="1"/>
          </p:cNvPicPr>
          <p:nvPr/>
        </p:nvPicPr>
        <p:blipFill>
          <a:blip r:embed="rId7"/>
          <a:stretch>
            <a:fillRect/>
          </a:stretch>
        </p:blipFill>
        <p:spPr>
          <a:xfrm>
            <a:off x="0" y="0"/>
            <a:ext cx="12192000" cy="6858000"/>
          </a:xfrm>
          <a:prstGeom prst="rect">
            <a:avLst/>
          </a:prstGeom>
        </p:spPr>
      </p:pic>
      <p:sp>
        <p:nvSpPr>
          <p:cNvPr id="9" name="Hình chữ nhật: Góc Tròn 8">
            <a:extLst>
              <a:ext uri="{FF2B5EF4-FFF2-40B4-BE49-F238E27FC236}">
                <a16:creationId xmlns:a16="http://schemas.microsoft.com/office/drawing/2014/main" id="{190E25CD-C826-413D-9012-D70C415D750D}"/>
              </a:ext>
            </a:extLst>
          </p:cNvPr>
          <p:cNvSpPr/>
          <p:nvPr/>
        </p:nvSpPr>
        <p:spPr>
          <a:xfrm>
            <a:off x="558800" y="190500"/>
            <a:ext cx="10909300" cy="3225800"/>
          </a:xfrm>
          <a:prstGeom prst="roundRect">
            <a:avLst/>
          </a:prstGeom>
          <a:solidFill>
            <a:srgbClr val="FFFFFF">
              <a:alpha val="69804"/>
            </a:srgbClr>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Hình chữ nhật 9">
            <a:extLst>
              <a:ext uri="{FF2B5EF4-FFF2-40B4-BE49-F238E27FC236}">
                <a16:creationId xmlns:a16="http://schemas.microsoft.com/office/drawing/2014/main" id="{0DDACFA2-BEDD-43D4-95C4-758F261091EB}"/>
              </a:ext>
            </a:extLst>
          </p:cNvPr>
          <p:cNvSpPr/>
          <p:nvPr/>
        </p:nvSpPr>
        <p:spPr>
          <a:xfrm>
            <a:off x="1835150" y="241300"/>
            <a:ext cx="26543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ình chữ nhật 10">
            <a:extLst>
              <a:ext uri="{FF2B5EF4-FFF2-40B4-BE49-F238E27FC236}">
                <a16:creationId xmlns:a16="http://schemas.microsoft.com/office/drawing/2014/main" id="{C6DC6D7C-FC2B-4832-AC8A-B8D2389CA770}"/>
              </a:ext>
            </a:extLst>
          </p:cNvPr>
          <p:cNvSpPr/>
          <p:nvPr/>
        </p:nvSpPr>
        <p:spPr>
          <a:xfrm>
            <a:off x="8680450" y="228600"/>
            <a:ext cx="27051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55029AA5-1CAF-45EC-B793-39B2CCFB2865}"/>
              </a:ext>
            </a:extLst>
          </p:cNvPr>
          <p:cNvSpPr txBox="1"/>
          <p:nvPr/>
        </p:nvSpPr>
        <p:spPr>
          <a:xfrm>
            <a:off x="806450" y="127000"/>
            <a:ext cx="9813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Time</a:t>
            </a:r>
          </a:p>
        </p:txBody>
      </p:sp>
      <p:sp>
        <p:nvSpPr>
          <p:cNvPr id="13" name="Hộp Văn bản 12">
            <a:extLst>
              <a:ext uri="{FF2B5EF4-FFF2-40B4-BE49-F238E27FC236}">
                <a16:creationId xmlns:a16="http://schemas.microsoft.com/office/drawing/2014/main" id="{A4276B4F-E049-46C4-AE1F-9F5BE98B1B6D}"/>
              </a:ext>
            </a:extLst>
          </p:cNvPr>
          <p:cNvSpPr txBox="1"/>
          <p:nvPr/>
        </p:nvSpPr>
        <p:spPr>
          <a:xfrm>
            <a:off x="7626350" y="127000"/>
            <a:ext cx="7825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Egg</a:t>
            </a:r>
          </a:p>
        </p:txBody>
      </p:sp>
      <p:sp>
        <p:nvSpPr>
          <p:cNvPr id="18" name="Hộp Văn bản 17">
            <a:extLst>
              <a:ext uri="{FF2B5EF4-FFF2-40B4-BE49-F238E27FC236}">
                <a16:creationId xmlns:a16="http://schemas.microsoft.com/office/drawing/2014/main" id="{5224142F-E09C-4DC3-AD8A-37AD5191DD5D}"/>
              </a:ext>
            </a:extLst>
          </p:cNvPr>
          <p:cNvSpPr txBox="1"/>
          <p:nvPr/>
        </p:nvSpPr>
        <p:spPr>
          <a:xfrm>
            <a:off x="889000" y="671255"/>
            <a:ext cx="10200216" cy="2554545"/>
          </a:xfrm>
          <a:prstGeom prst="rect">
            <a:avLst/>
          </a:prstGeom>
          <a:noFill/>
        </p:spPr>
        <p:txBody>
          <a:bodyPr wrap="square" rtlCol="0">
            <a:spAutoFit/>
          </a:bodyPr>
          <a:lstStyle/>
          <a:p>
            <a:pPr algn="ct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7:  “</a:t>
            </a:r>
            <a:r>
              <a:rPr lang="vi-VN" sz="4000" b="1" noProof="0" dirty="0">
                <a:solidFill>
                  <a:srgbClr val="0070C0"/>
                </a:solidFill>
                <a:latin typeface="Times New Roman" panose="02020603050405020304" pitchFamily="18" charset="0"/>
                <a:cs typeface="Times New Roman" panose="02020603050405020304" pitchFamily="18" charset="0"/>
              </a:rPr>
              <a:t>C</a:t>
            </a:r>
            <a:r>
              <a:rPr lang="vi-VN" sz="4000" b="1" dirty="0">
                <a:solidFill>
                  <a:srgbClr val="0070C0"/>
                </a:solidFill>
                <a:latin typeface="Times New Roman" panose="02020603050405020304" pitchFamily="18" charset="0"/>
                <a:cs typeface="Times New Roman" panose="02020603050405020304" pitchFamily="18" charset="0"/>
              </a:rPr>
              <a:t>ác vua hùng có công dựng nước Bác cháu ta cùng nhau giữ lấy nước” là câu nói của chủ tịch Hồ Chí Minh khi tham dự chiến dịch Việt Bắc 1947</a:t>
            </a:r>
          </a:p>
        </p:txBody>
      </p:sp>
      <p:sp>
        <p:nvSpPr>
          <p:cNvPr id="20" name="Bong bóng Lời nói: Hình bầu dục 19">
            <a:extLst>
              <a:ext uri="{FF2B5EF4-FFF2-40B4-BE49-F238E27FC236}">
                <a16:creationId xmlns:a16="http://schemas.microsoft.com/office/drawing/2014/main" id="{B25F2073-E518-4363-8E51-4EA818082314}"/>
              </a:ext>
            </a:extLst>
          </p:cNvPr>
          <p:cNvSpPr/>
          <p:nvPr/>
        </p:nvSpPr>
        <p:spPr>
          <a:xfrm>
            <a:off x="1865768" y="3843963"/>
            <a:ext cx="1554064" cy="87630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Đúng</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1" name="Bong bóng Lời nói: Hình bầu dục 20">
            <a:extLst>
              <a:ext uri="{FF2B5EF4-FFF2-40B4-BE49-F238E27FC236}">
                <a16:creationId xmlns:a16="http://schemas.microsoft.com/office/drawing/2014/main" id="{DE9298EA-78B7-40B9-BA1D-FF1AC963873D}"/>
              </a:ext>
            </a:extLst>
          </p:cNvPr>
          <p:cNvSpPr/>
          <p:nvPr/>
        </p:nvSpPr>
        <p:spPr>
          <a:xfrm>
            <a:off x="7590983" y="3860800"/>
            <a:ext cx="1168400" cy="87630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Sai</a:t>
            </a:r>
          </a:p>
        </p:txBody>
      </p:sp>
      <p:sp>
        <p:nvSpPr>
          <p:cNvPr id="25" name="Hình Bầu dục 24">
            <a:extLst>
              <a:ext uri="{FF2B5EF4-FFF2-40B4-BE49-F238E27FC236}">
                <a16:creationId xmlns:a16="http://schemas.microsoft.com/office/drawing/2014/main" id="{46A582CB-F535-457D-95F7-5BC093F21510}"/>
              </a:ext>
            </a:extLst>
          </p:cNvPr>
          <p:cNvSpPr/>
          <p:nvPr/>
        </p:nvSpPr>
        <p:spPr>
          <a:xfrm>
            <a:off x="8875183"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ình Bầu dục 26">
            <a:extLst>
              <a:ext uri="{FF2B5EF4-FFF2-40B4-BE49-F238E27FC236}">
                <a16:creationId xmlns:a16="http://schemas.microsoft.com/office/drawing/2014/main" id="{E4A4C10B-61CB-41EB-9245-61F867436891}"/>
              </a:ext>
            </a:extLst>
          </p:cNvPr>
          <p:cNvSpPr/>
          <p:nvPr/>
        </p:nvSpPr>
        <p:spPr>
          <a:xfrm>
            <a:off x="9428691"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ình Bầu dục 27">
            <a:extLst>
              <a:ext uri="{FF2B5EF4-FFF2-40B4-BE49-F238E27FC236}">
                <a16:creationId xmlns:a16="http://schemas.microsoft.com/office/drawing/2014/main" id="{8B4C09A6-8570-4F26-90A2-038DA6154B7F}"/>
              </a:ext>
            </a:extLst>
          </p:cNvPr>
          <p:cNvSpPr/>
          <p:nvPr/>
        </p:nvSpPr>
        <p:spPr>
          <a:xfrm>
            <a:off x="10535707"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Hình Bầu dục 28">
            <a:extLst>
              <a:ext uri="{FF2B5EF4-FFF2-40B4-BE49-F238E27FC236}">
                <a16:creationId xmlns:a16="http://schemas.microsoft.com/office/drawing/2014/main" id="{92432E4A-DB15-4DFB-B3CF-B4B5078E0AB3}"/>
              </a:ext>
            </a:extLst>
          </p:cNvPr>
          <p:cNvSpPr/>
          <p:nvPr/>
        </p:nvSpPr>
        <p:spPr>
          <a:xfrm>
            <a:off x="11089216"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Hình Bầu dục 29">
            <a:extLst>
              <a:ext uri="{FF2B5EF4-FFF2-40B4-BE49-F238E27FC236}">
                <a16:creationId xmlns:a16="http://schemas.microsoft.com/office/drawing/2014/main" id="{81C9F1AD-A787-4195-A33A-10AE13AA1D7A}"/>
              </a:ext>
            </a:extLst>
          </p:cNvPr>
          <p:cNvSpPr/>
          <p:nvPr/>
        </p:nvSpPr>
        <p:spPr>
          <a:xfrm>
            <a:off x="9982199"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Hình ảnh 22">
            <a:extLst>
              <a:ext uri="{FF2B5EF4-FFF2-40B4-BE49-F238E27FC236}">
                <a16:creationId xmlns:a16="http://schemas.microsoft.com/office/drawing/2014/main" id="{02AFB545-11A8-4DD1-A1C7-DA0C50298F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0959" y="239183"/>
            <a:ext cx="231441" cy="305869"/>
          </a:xfrm>
          <a:prstGeom prst="rect">
            <a:avLst/>
          </a:prstGeom>
        </p:spPr>
      </p:pic>
      <p:pic>
        <p:nvPicPr>
          <p:cNvPr id="31" name="Hình ảnh 30">
            <a:extLst>
              <a:ext uri="{FF2B5EF4-FFF2-40B4-BE49-F238E27FC236}">
                <a16:creationId xmlns:a16="http://schemas.microsoft.com/office/drawing/2014/main" id="{9DB7F5AA-17E7-49B5-A900-6A1E989F53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62351" y="239183"/>
            <a:ext cx="231441" cy="305869"/>
          </a:xfrm>
          <a:prstGeom prst="rect">
            <a:avLst/>
          </a:prstGeom>
        </p:spPr>
      </p:pic>
      <p:pic>
        <p:nvPicPr>
          <p:cNvPr id="32" name="Hình ảnh 31">
            <a:extLst>
              <a:ext uri="{FF2B5EF4-FFF2-40B4-BE49-F238E27FC236}">
                <a16:creationId xmlns:a16="http://schemas.microsoft.com/office/drawing/2014/main" id="{8E1E261D-1005-43F0-9565-A735953581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13743" y="239183"/>
            <a:ext cx="231441" cy="305869"/>
          </a:xfrm>
          <a:prstGeom prst="rect">
            <a:avLst/>
          </a:prstGeom>
        </p:spPr>
      </p:pic>
      <p:pic>
        <p:nvPicPr>
          <p:cNvPr id="33" name="Hình ảnh 32">
            <a:extLst>
              <a:ext uri="{FF2B5EF4-FFF2-40B4-BE49-F238E27FC236}">
                <a16:creationId xmlns:a16="http://schemas.microsoft.com/office/drawing/2014/main" id="{54800CD1-017B-48A9-A351-A73510F558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65135" y="239183"/>
            <a:ext cx="231441" cy="305869"/>
          </a:xfrm>
          <a:prstGeom prst="rect">
            <a:avLst/>
          </a:prstGeom>
        </p:spPr>
      </p:pic>
      <p:pic>
        <p:nvPicPr>
          <p:cNvPr id="34" name="Hình ảnh 33">
            <a:extLst>
              <a:ext uri="{FF2B5EF4-FFF2-40B4-BE49-F238E27FC236}">
                <a16:creationId xmlns:a16="http://schemas.microsoft.com/office/drawing/2014/main" id="{F6858FCB-2C25-4A0A-A0B7-159223CB81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16525" y="239183"/>
            <a:ext cx="231441" cy="305869"/>
          </a:xfrm>
          <a:prstGeom prst="rect">
            <a:avLst/>
          </a:prstGeom>
        </p:spPr>
      </p:pic>
      <p:pic>
        <p:nvPicPr>
          <p:cNvPr id="61" name="Hình ảnh 60" descr="Ảnh có chứa văn bản&#10;&#10;Mô tả được tạo tự động">
            <a:extLst>
              <a:ext uri="{FF2B5EF4-FFF2-40B4-BE49-F238E27FC236}">
                <a16:creationId xmlns:a16="http://schemas.microsoft.com/office/drawing/2014/main" id="{9026BA01-EE7D-4E04-951D-C4FAD5D60F43}"/>
              </a:ext>
            </a:extLst>
          </p:cNvPr>
          <p:cNvPicPr>
            <a:picLocks noChangeAspect="1"/>
          </p:cNvPicPr>
          <p:nvPr/>
        </p:nvPicPr>
        <p:blipFill rotWithShape="1">
          <a:blip r:embed="rId9">
            <a:extLst>
              <a:ext uri="{28A0092B-C50C-407E-A947-70E740481C1C}">
                <a14:useLocalDpi xmlns:a14="http://schemas.microsoft.com/office/drawing/2010/main" val="0"/>
              </a:ext>
            </a:extLst>
          </a:blip>
          <a:srcRect t="1" r="58286" b="-2437"/>
          <a:stretch/>
        </p:blipFill>
        <p:spPr>
          <a:xfrm>
            <a:off x="1690688" y="4811271"/>
            <a:ext cx="1481137" cy="2046729"/>
          </a:xfrm>
          <a:prstGeom prst="rect">
            <a:avLst/>
          </a:prstGeom>
        </p:spPr>
      </p:pic>
      <p:pic>
        <p:nvPicPr>
          <p:cNvPr id="63" name="Hình ảnh 62" descr="Ảnh có chứa văn bản&#10;&#10;Mô tả được tạo tự động">
            <a:extLst>
              <a:ext uri="{FF2B5EF4-FFF2-40B4-BE49-F238E27FC236}">
                <a16:creationId xmlns:a16="http://schemas.microsoft.com/office/drawing/2014/main" id="{93409C50-4901-4881-9E0F-5FB219EB25CD}"/>
              </a:ext>
            </a:extLst>
          </p:cNvPr>
          <p:cNvPicPr>
            <a:picLocks noChangeAspect="1"/>
          </p:cNvPicPr>
          <p:nvPr/>
        </p:nvPicPr>
        <p:blipFill rotWithShape="1">
          <a:blip r:embed="rId10">
            <a:extLst>
              <a:ext uri="{28A0092B-C50C-407E-A947-70E740481C1C}">
                <a14:useLocalDpi xmlns:a14="http://schemas.microsoft.com/office/drawing/2010/main" val="0"/>
              </a:ext>
            </a:extLst>
          </a:blip>
          <a:srcRect r="57581" b="-1554"/>
          <a:stretch/>
        </p:blipFill>
        <p:spPr>
          <a:xfrm>
            <a:off x="7374447" y="4838700"/>
            <a:ext cx="1498905" cy="2019300"/>
          </a:xfrm>
          <a:prstGeom prst="rect">
            <a:avLst/>
          </a:prstGeom>
        </p:spPr>
      </p:pic>
      <p:grpSp>
        <p:nvGrpSpPr>
          <p:cNvPr id="76" name="Nhóm 75">
            <a:extLst>
              <a:ext uri="{FF2B5EF4-FFF2-40B4-BE49-F238E27FC236}">
                <a16:creationId xmlns:a16="http://schemas.microsoft.com/office/drawing/2014/main" id="{80381425-DDC1-4502-BE2F-2E527008B1E6}"/>
              </a:ext>
            </a:extLst>
          </p:cNvPr>
          <p:cNvGrpSpPr/>
          <p:nvPr/>
        </p:nvGrpSpPr>
        <p:grpSpPr>
          <a:xfrm>
            <a:off x="1717571" y="5681782"/>
            <a:ext cx="1492354" cy="832520"/>
            <a:chOff x="2727221" y="2422689"/>
            <a:chExt cx="4673704" cy="2607256"/>
          </a:xfrm>
        </p:grpSpPr>
        <p:sp>
          <p:nvSpPr>
            <p:cNvPr id="77" name="Hình Bầu dục 76">
              <a:extLst>
                <a:ext uri="{FF2B5EF4-FFF2-40B4-BE49-F238E27FC236}">
                  <a16:creationId xmlns:a16="http://schemas.microsoft.com/office/drawing/2014/main" id="{ADDC8515-A7A6-4BFB-9E0C-1DD052D146D3}"/>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Hình tự do: Hình 77">
              <a:extLst>
                <a:ext uri="{FF2B5EF4-FFF2-40B4-BE49-F238E27FC236}">
                  <a16:creationId xmlns:a16="http://schemas.microsoft.com/office/drawing/2014/main" id="{FDC3FC09-44A3-4C0B-B77D-3BEED19501DA}"/>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Hình tự do: Hình 78">
              <a:extLst>
                <a:ext uri="{FF2B5EF4-FFF2-40B4-BE49-F238E27FC236}">
                  <a16:creationId xmlns:a16="http://schemas.microsoft.com/office/drawing/2014/main" id="{EBFCE1B4-35F3-4790-AC21-B50002198C0F}"/>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Hình tự do: Hình 79">
              <a:extLst>
                <a:ext uri="{FF2B5EF4-FFF2-40B4-BE49-F238E27FC236}">
                  <a16:creationId xmlns:a16="http://schemas.microsoft.com/office/drawing/2014/main" id="{5E3CDF4E-C00B-4FF3-9FD4-12428DDD0409}"/>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Hình tự do: Hình 80">
              <a:extLst>
                <a:ext uri="{FF2B5EF4-FFF2-40B4-BE49-F238E27FC236}">
                  <a16:creationId xmlns:a16="http://schemas.microsoft.com/office/drawing/2014/main" id="{CCD48E3C-FB7F-46A8-8F6B-A1A46C24F840}"/>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Hình tự do: Hình 81">
              <a:extLst>
                <a:ext uri="{FF2B5EF4-FFF2-40B4-BE49-F238E27FC236}">
                  <a16:creationId xmlns:a16="http://schemas.microsoft.com/office/drawing/2014/main" id="{E5AC7BF3-AC5D-4F62-9A20-82CC513D4DF6}"/>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032" name="Hình ảnh 1031">
            <a:extLst>
              <a:ext uri="{FF2B5EF4-FFF2-40B4-BE49-F238E27FC236}">
                <a16:creationId xmlns:a16="http://schemas.microsoft.com/office/drawing/2014/main" id="{48662F6C-4657-4ABA-9EB9-F3ECFE7D4E43}"/>
              </a:ext>
            </a:extLst>
          </p:cNvPr>
          <p:cNvPicPr>
            <a:picLocks noChangeAspect="1"/>
          </p:cNvPicPr>
          <p:nvPr/>
        </p:nvPicPr>
        <p:blipFill rotWithShape="1">
          <a:blip r:embed="rId11">
            <a:extLst>
              <a:ext uri="{28A0092B-C50C-407E-A947-70E740481C1C}">
                <a14:useLocalDpi xmlns:a14="http://schemas.microsoft.com/office/drawing/2010/main" val="0"/>
              </a:ext>
            </a:extLst>
          </a:blip>
          <a:srcRect l="16470" t="17916" r="33119" b="22917"/>
          <a:stretch/>
        </p:blipFill>
        <p:spPr>
          <a:xfrm>
            <a:off x="1477070" y="5301620"/>
            <a:ext cx="2009775" cy="1327386"/>
          </a:xfrm>
          <a:prstGeom prst="rect">
            <a:avLst/>
          </a:prstGeom>
        </p:spPr>
      </p:pic>
      <p:pic>
        <p:nvPicPr>
          <p:cNvPr id="85" name="Hình ảnh 84">
            <a:extLst>
              <a:ext uri="{FF2B5EF4-FFF2-40B4-BE49-F238E27FC236}">
                <a16:creationId xmlns:a16="http://schemas.microsoft.com/office/drawing/2014/main" id="{5A89A515-4202-4760-9B12-076A6DFD4F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3601" y="-395817"/>
            <a:ext cx="299502" cy="395817"/>
          </a:xfrm>
          <a:prstGeom prst="rect">
            <a:avLst/>
          </a:prstGeom>
        </p:spPr>
      </p:pic>
      <p:pic>
        <p:nvPicPr>
          <p:cNvPr id="66" name="Hình ảnh 65">
            <a:extLst>
              <a:ext uri="{FF2B5EF4-FFF2-40B4-BE49-F238E27FC236}">
                <a16:creationId xmlns:a16="http://schemas.microsoft.com/office/drawing/2014/main" id="{A6672863-4DFC-4A3B-B2FC-C5EA30626850}"/>
              </a:ext>
            </a:extLst>
          </p:cNvPr>
          <p:cNvPicPr>
            <a:picLocks noChangeAspect="1"/>
          </p:cNvPicPr>
          <p:nvPr/>
        </p:nvPicPr>
        <p:blipFill rotWithShape="1">
          <a:blip r:embed="rId12">
            <a:extLst>
              <a:ext uri="{28A0092B-C50C-407E-A947-70E740481C1C}">
                <a14:useLocalDpi xmlns:a14="http://schemas.microsoft.com/office/drawing/2010/main" val="0"/>
              </a:ext>
            </a:extLst>
          </a:blip>
          <a:srcRect l="22424" t="9020" r="61100" b="13659"/>
          <a:stretch/>
        </p:blipFill>
        <p:spPr>
          <a:xfrm>
            <a:off x="7793796" y="4891443"/>
            <a:ext cx="725185" cy="1915101"/>
          </a:xfrm>
          <a:prstGeom prst="rect">
            <a:avLst/>
          </a:prstGeom>
        </p:spPr>
      </p:pic>
      <p:pic>
        <p:nvPicPr>
          <p:cNvPr id="67" name="Hình ảnh 66">
            <a:extLst>
              <a:ext uri="{FF2B5EF4-FFF2-40B4-BE49-F238E27FC236}">
                <a16:creationId xmlns:a16="http://schemas.microsoft.com/office/drawing/2014/main" id="{17EBCE9F-1CBD-4960-9216-738A324965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359" y="-395817"/>
            <a:ext cx="299502" cy="395817"/>
          </a:xfrm>
          <a:prstGeom prst="rect">
            <a:avLst/>
          </a:prstGeom>
        </p:spPr>
      </p:pic>
      <p:pic>
        <p:nvPicPr>
          <p:cNvPr id="36" name="Hình ảnh 35" descr="Ảnh có chứa văn bản&#10;&#10;Mô tả được tạo tự động">
            <a:extLst>
              <a:ext uri="{FF2B5EF4-FFF2-40B4-BE49-F238E27FC236}">
                <a16:creationId xmlns:a16="http://schemas.microsoft.com/office/drawing/2014/main" id="{1C260672-19ED-4AF5-AD8E-3C14F50D86CD}"/>
              </a:ext>
            </a:extLst>
          </p:cNvPr>
          <p:cNvPicPr>
            <a:picLocks noChangeAspect="1"/>
          </p:cNvPicPr>
          <p:nvPr/>
        </p:nvPicPr>
        <p:blipFill rotWithShape="1">
          <a:blip r:embed="rId13">
            <a:extLst>
              <a:ext uri="{28A0092B-C50C-407E-A947-70E740481C1C}">
                <a14:useLocalDpi xmlns:a14="http://schemas.microsoft.com/office/drawing/2010/main" val="0"/>
              </a:ext>
            </a:extLst>
          </a:blip>
          <a:srcRect l="12679" t="-52" r="49613" b="3350"/>
          <a:stretch/>
        </p:blipFill>
        <p:spPr>
          <a:xfrm>
            <a:off x="7717110" y="4945484"/>
            <a:ext cx="1244338" cy="1795675"/>
          </a:xfrm>
          <a:prstGeom prst="rect">
            <a:avLst/>
          </a:prstGeom>
        </p:spPr>
      </p:pic>
      <p:pic>
        <p:nvPicPr>
          <p:cNvPr id="68" name="Am-thanh-that-vong-phim-hoat-hinh-de-thuong-www_tiengdong_com">
            <a:hlinkClick r:id="" action="ppaction://media"/>
            <a:extLst>
              <a:ext uri="{FF2B5EF4-FFF2-40B4-BE49-F238E27FC236}">
                <a16:creationId xmlns:a16="http://schemas.microsoft.com/office/drawing/2014/main" id="{519F6A51-AFBD-4AC5-BDCC-D0D4E5D3524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357100" y="2070100"/>
            <a:ext cx="406400" cy="406400"/>
          </a:xfrm>
          <a:prstGeom prst="rect">
            <a:avLst/>
          </a:prstGeom>
        </p:spPr>
      </p:pic>
      <p:pic>
        <p:nvPicPr>
          <p:cNvPr id="69" name="Am-thanh-that-vong-phim-hoat-hinh-de-thuong-www_tiengdong_com">
            <a:hlinkClick r:id="" action="ppaction://media"/>
            <a:extLst>
              <a:ext uri="{FF2B5EF4-FFF2-40B4-BE49-F238E27FC236}">
                <a16:creationId xmlns:a16="http://schemas.microsoft.com/office/drawing/2014/main" id="{56306320-81CC-4626-815D-5E53E89BB33D}"/>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433300" y="2413000"/>
            <a:ext cx="406400" cy="406400"/>
          </a:xfrm>
          <a:prstGeom prst="rect">
            <a:avLst/>
          </a:prstGeom>
        </p:spPr>
      </p:pic>
      <p:pic>
        <p:nvPicPr>
          <p:cNvPr id="70" name="Am-thanh-that-vong-phim-hoat-hinh-de-thuong-www_tiengdong_com">
            <a:hlinkClick r:id="" action="ppaction://media"/>
            <a:extLst>
              <a:ext uri="{FF2B5EF4-FFF2-40B4-BE49-F238E27FC236}">
                <a16:creationId xmlns:a16="http://schemas.microsoft.com/office/drawing/2014/main" id="{2FB05013-5C7B-4530-8E4F-7AF206C9599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649200" y="3022600"/>
            <a:ext cx="406400" cy="406400"/>
          </a:xfrm>
          <a:prstGeom prst="rect">
            <a:avLst/>
          </a:prstGeom>
        </p:spPr>
      </p:pic>
      <p:pic>
        <p:nvPicPr>
          <p:cNvPr id="71" name="super chiken">
            <a:hlinkClick r:id="" action="ppaction://media"/>
            <a:extLst>
              <a:ext uri="{FF2B5EF4-FFF2-40B4-BE49-F238E27FC236}">
                <a16:creationId xmlns:a16="http://schemas.microsoft.com/office/drawing/2014/main" id="{C2B833DC-60C3-47AD-98DB-176EDA0EA3B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76300" y="3327400"/>
            <a:ext cx="406400" cy="406400"/>
          </a:xfrm>
          <a:prstGeom prst="rect">
            <a:avLst/>
          </a:prstGeom>
        </p:spPr>
      </p:pic>
    </p:spTree>
    <p:extLst>
      <p:ext uri="{BB962C8B-B14F-4D97-AF65-F5344CB8AC3E}">
        <p14:creationId xmlns:p14="http://schemas.microsoft.com/office/powerpoint/2010/main" val="2594058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20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17" presetClass="entr" presetSubtype="10" fill="hold" grpId="0" nodeType="withEffect">
                                      <p:stCondLst>
                                        <p:cond delay="2000"/>
                                      </p:stCondLst>
                                      <p:iterate type="lt">
                                        <p:tmPct val="5000"/>
                                      </p:iterate>
                                      <p:childTnLst>
                                        <p:set>
                                          <p:cBhvr>
                                            <p:cTn id="20" dur="1" fill="hold">
                                              <p:stCondLst>
                                                <p:cond delay="0"/>
                                              </p:stCondLst>
                                            </p:cTn>
                                            <p:tgtEl>
                                              <p:spTgt spid="18"/>
                                            </p:tgtEl>
                                            <p:attrNameLst>
                                              <p:attrName>style.visibility</p:attrName>
                                            </p:attrNameLst>
                                          </p:cBhvr>
                                          <p:to>
                                            <p:strVal val="visible"/>
                                          </p:to>
                                        </p:set>
                                        <p:anim calcmode="lin" valueType="num">
                                          <p:cBhvr>
                                            <p:cTn id="21" dur="250" fill="hold"/>
                                            <p:tgtEl>
                                              <p:spTgt spid="18"/>
                                            </p:tgtEl>
                                            <p:attrNameLst>
                                              <p:attrName>ppt_w</p:attrName>
                                            </p:attrNameLst>
                                          </p:cBhvr>
                                          <p:tavLst>
                                            <p:tav tm="0">
                                              <p:val>
                                                <p:fltVal val="0"/>
                                              </p:val>
                                            </p:tav>
                                            <p:tav tm="100000">
                                              <p:val>
                                                <p:strVal val="#ppt_w"/>
                                              </p:val>
                                            </p:tav>
                                          </p:tavLst>
                                        </p:anim>
                                        <p:anim calcmode="lin" valueType="num">
                                          <p:cBhvr>
                                            <p:cTn id="22" dur="250" fill="hold"/>
                                            <p:tgtEl>
                                              <p:spTgt spid="18"/>
                                            </p:tgtEl>
                                            <p:attrNameLst>
                                              <p:attrName>ppt_h</p:attrName>
                                            </p:attrNameLst>
                                          </p:cBhvr>
                                          <p:tavLst>
                                            <p:tav tm="0">
                                              <p:val>
                                                <p:strVal val="#ppt_h"/>
                                              </p:val>
                                            </p:tav>
                                            <p:tav tm="100000">
                                              <p:val>
                                                <p:strVal val="#ppt_h"/>
                                              </p:val>
                                            </p:tav>
                                          </p:tavLst>
                                        </p:anim>
                                      </p:childTnLst>
                                    </p:cTn>
                                  </p:par>
                                  <p:par>
                                    <p:cTn id="23" presetID="42" presetClass="entr" presetSubtype="0" fill="hold" grpId="0" nodeType="withEffect">
                                      <p:stCondLst>
                                        <p:cond delay="25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anim calcmode="lin" valueType="num">
                                          <p:cBhvr>
                                            <p:cTn id="26" dur="500" fill="hold"/>
                                            <p:tgtEl>
                                              <p:spTgt spid="20"/>
                                            </p:tgtEl>
                                            <p:attrNameLst>
                                              <p:attrName>ppt_x</p:attrName>
                                            </p:attrNameLst>
                                          </p:cBhvr>
                                          <p:tavLst>
                                            <p:tav tm="0">
                                              <p:val>
                                                <p:strVal val="#ppt_x"/>
                                              </p:val>
                                            </p:tav>
                                            <p:tav tm="100000">
                                              <p:val>
                                                <p:strVal val="#ppt_x"/>
                                              </p:val>
                                            </p:tav>
                                          </p:tavLst>
                                        </p:anim>
                                        <p:anim calcmode="lin" valueType="num">
                                          <p:cBhvr>
                                            <p:cTn id="27" dur="5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50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strVal val="#ppt_x"/>
                                              </p:val>
                                            </p:tav>
                                            <p:tav tm="100000">
                                              <p:val>
                                                <p:strVal val="#ppt_x"/>
                                              </p:val>
                                            </p:tav>
                                          </p:tavLst>
                                        </p:anim>
                                        <p:anim calcmode="lin" valueType="num">
                                          <p:cBhvr>
                                            <p:cTn id="32" dur="500" fill="hold"/>
                                            <p:tgtEl>
                                              <p:spTgt spid="21"/>
                                            </p:tgtEl>
                                            <p:attrNameLst>
                                              <p:attrName>ppt_y</p:attrName>
                                            </p:attrNameLst>
                                          </p:cBhvr>
                                          <p:tavLst>
                                            <p:tav tm="0">
                                              <p:val>
                                                <p:strVal val="#ppt_y+.1"/>
                                              </p:val>
                                            </p:tav>
                                            <p:tav tm="100000">
                                              <p:val>
                                                <p:strVal val="#ppt_y"/>
                                              </p:val>
                                            </p:tav>
                                          </p:tavLst>
                                        </p:anim>
                                      </p:childTnLst>
                                    </p:cTn>
                                  </p:par>
                                  <p:par>
                                    <p:cTn id="33" presetID="1" presetClass="mediacall" presetSubtype="0" fill="hold" nodeType="withEffect">
                                      <p:stCondLst>
                                        <p:cond delay="0"/>
                                      </p:stCondLst>
                                      <p:childTnLst>
                                        <p:cmd type="call" cmd="playFrom(0.0)">
                                          <p:cBhvr>
                                            <p:cTn id="34" dur="504" fill="hold"/>
                                            <p:tgtEl>
                                              <p:spTgt spid="70"/>
                                            </p:tgtEl>
                                          </p:cBhvr>
                                        </p:cmd>
                                      </p:childTnLst>
                                    </p:cTn>
                                  </p:par>
                                  <p:par>
                                    <p:cTn id="35" presetID="1" presetClass="mediacall" presetSubtype="0" fill="hold" nodeType="withEffect">
                                      <p:stCondLst>
                                        <p:cond delay="0"/>
                                      </p:stCondLst>
                                      <p:childTnLst>
                                        <p:cmd type="call" cmd="playFrom(0.0)">
                                          <p:cBhvr>
                                            <p:cTn id="36" dur="504" fill="hold"/>
                                            <p:tgtEl>
                                              <p:spTgt spid="6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6" name="cashreg.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cashreg.wav"/>
                                            </p:tgtEl>
                                          </p:cMediaNode>
                                        </p:audio>
                                      </p:sub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6" name="cashreg.wav"/>
                                            </p:tgtEl>
                                          </p:cMediaNode>
                                        </p:audio>
                                      </p:sub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13"/>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22" presetClass="exit" presetSubtype="2" fill="hold" grpId="0" nodeType="clickEffect">
                                      <p:stCondLst>
                                        <p:cond delay="0"/>
                                      </p:stCondLst>
                                      <p:childTnLst>
                                        <p:animEffect transition="out" filter="wipe(right)">
                                          <p:cBhvr>
                                            <p:cTn id="58" dur="59000"/>
                                            <p:tgtEl>
                                              <p:spTgt spid="10"/>
                                            </p:tgtEl>
                                          </p:cBhvr>
                                        </p:animEffect>
                                        <p:set>
                                          <p:cBhvr>
                                            <p:cTn id="59" dur="1" fill="hold">
                                              <p:stCondLst>
                                                <p:cond delay="58999"/>
                                              </p:stCondLst>
                                            </p:cTn>
                                            <p:tgtEl>
                                              <p:spTgt spid="10"/>
                                            </p:tgtEl>
                                            <p:attrNameLst>
                                              <p:attrName>style.visibility</p:attrName>
                                            </p:attrNameLst>
                                          </p:cBhvr>
                                          <p:to>
                                            <p:strVal val="hidden"/>
                                          </p:to>
                                        </p:set>
                                      </p:childTnLst>
                                    </p:cTn>
                                  </p:par>
                                  <p:par>
                                    <p:cTn id="60" presetID="19" presetClass="emph" presetSubtype="0" fill="hold" grpId="1" nodeType="withEffect">
                                      <p:stCondLst>
                                        <p:cond delay="0"/>
                                      </p:stCondLst>
                                      <p:childTnLst>
                                        <p:animClr clrSpc="rgb" dir="cw">
                                          <p:cBhvr override="childStyle">
                                            <p:cTn id="61" dur="59000" fill="hold"/>
                                            <p:tgtEl>
                                              <p:spTgt spid="10"/>
                                            </p:tgtEl>
                                            <p:attrNameLst>
                                              <p:attrName>style.color</p:attrName>
                                            </p:attrNameLst>
                                          </p:cBhvr>
                                          <p:to>
                                            <a:srgbClr val="FF0000"/>
                                          </p:to>
                                        </p:animClr>
                                        <p:animClr clrSpc="rgb" dir="cw">
                                          <p:cBhvr>
                                            <p:cTn id="62" dur="59000" fill="hold"/>
                                            <p:tgtEl>
                                              <p:spTgt spid="10"/>
                                            </p:tgtEl>
                                            <p:attrNameLst>
                                              <p:attrName>fillcolor</p:attrName>
                                            </p:attrNameLst>
                                          </p:cBhvr>
                                          <p:to>
                                            <a:srgbClr val="FF0000"/>
                                          </p:to>
                                        </p:animClr>
                                        <p:set>
                                          <p:cBhvr>
                                            <p:cTn id="63" dur="59000" fill="hold"/>
                                            <p:tgtEl>
                                              <p:spTgt spid="10"/>
                                            </p:tgtEl>
                                            <p:attrNameLst>
                                              <p:attrName>fill.type</p:attrName>
                                            </p:attrNameLst>
                                          </p:cBhvr>
                                          <p:to>
                                            <p:strVal val="solid"/>
                                          </p:to>
                                        </p:set>
                                        <p:set>
                                          <p:cBhvr>
                                            <p:cTn id="64"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61"/>
                        </p:tgtEl>
                      </p:cond>
                    </p:stCondLst>
                    <p:endSync evt="end" delay="0">
                      <p:rtn val="all"/>
                    </p:endSync>
                    <p:childTnLst>
                      <p:par>
                        <p:cTn id="66" fill="hold">
                          <p:stCondLst>
                            <p:cond delay="0"/>
                          </p:stCondLst>
                          <p:childTnLst>
                            <p:par>
                              <p:cTn id="67" fill="hold">
                                <p:stCondLst>
                                  <p:cond delay="0"/>
                                </p:stCondLst>
                                <p:childTnLst>
                                  <p:par>
                                    <p:cTn id="68" presetID="42" presetClass="path" presetSubtype="0" fill="hold" nodeType="clickEffect" p14:presetBounceEnd="9000">
                                      <p:stCondLst>
                                        <p:cond delay="0"/>
                                      </p:stCondLst>
                                      <p:childTnLst>
                                        <p:animMotion origin="layout" path="M 2.91667E-6 3.7037E-6 L 0.00078 0.72685 " pathEditMode="relative" rAng="0" ptsTypes="AA" p14:bounceEnd="9000">
                                          <p:cBhvr>
                                            <p:cTn id="69" dur="750" fill="hold"/>
                                            <p:tgtEl>
                                              <p:spTgt spid="85"/>
                                            </p:tgtEl>
                                            <p:attrNameLst>
                                              <p:attrName>ppt_x</p:attrName>
                                              <p:attrName>ppt_y</p:attrName>
                                            </p:attrNameLst>
                                          </p:cBhvr>
                                          <p:rCtr x="39" y="36343"/>
                                        </p:animMotion>
                                      </p:childTnLst>
                                    </p:cTn>
                                  </p:par>
                                </p:childTnLst>
                              </p:cTn>
                            </p:par>
                            <p:par>
                              <p:cTn id="70" fill="hold">
                                <p:stCondLst>
                                  <p:cond delay="750"/>
                                </p:stCondLst>
                                <p:childTnLst>
                                  <p:par>
                                    <p:cTn id="71" presetID="0" presetClass="path" presetSubtype="0" fill="hold" nodeType="afterEffect" p14:presetBounceEnd="76000">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14:bounceEnd="76000">
                                          <p:cBhvr>
                                            <p:cTn id="72" dur="500" fill="hold"/>
                                            <p:tgtEl>
                                              <p:spTgt spid="85"/>
                                            </p:tgtEl>
                                            <p:attrNameLst>
                                              <p:attrName>ppt_x</p:attrName>
                                              <p:attrName>ppt_y</p:attrName>
                                            </p:attrNameLst>
                                          </p:cBhvr>
                                          <p:rCtr x="-4010" y="7315"/>
                                        </p:animMotion>
                                      </p:childTnLst>
                                    </p:cTn>
                                  </p:par>
                                  <p:par>
                                    <p:cTn id="73" presetID="1" presetClass="mediacall" presetSubtype="0" fill="hold" nodeType="withEffect">
                                      <p:stCondLst>
                                        <p:cond delay="0"/>
                                      </p:stCondLst>
                                      <p:childTnLst>
                                        <p:cmd type="call" cmd="playFrom(0.0)">
                                          <p:cBhvr>
                                            <p:cTn id="74" dur="504" fill="hold"/>
                                            <p:tgtEl>
                                              <p:spTgt spid="68"/>
                                            </p:tgtEl>
                                          </p:cBhvr>
                                        </p:cmd>
                                      </p:childTnLst>
                                    </p:cTn>
                                  </p:par>
                                  <p:par>
                                    <p:cTn id="75" presetID="1" presetClass="exit" presetSubtype="0" fill="hold" nodeType="withEffect">
                                      <p:stCondLst>
                                        <p:cond delay="0"/>
                                      </p:stCondLst>
                                      <p:childTnLst>
                                        <p:set>
                                          <p:cBhvr>
                                            <p:cTn id="76" dur="1" fill="hold">
                                              <p:stCondLst>
                                                <p:cond delay="0"/>
                                              </p:stCondLst>
                                            </p:cTn>
                                            <p:tgtEl>
                                              <p:spTgt spid="61"/>
                                            </p:tgtEl>
                                            <p:attrNameLst>
                                              <p:attrName>style.visibility</p:attrName>
                                            </p:attrNameLst>
                                          </p:cBhvr>
                                          <p:to>
                                            <p:strVal val="hidden"/>
                                          </p:to>
                                        </p:set>
                                      </p:childTnLst>
                                    </p:cTn>
                                  </p:par>
                                  <p:par>
                                    <p:cTn id="77" presetID="9" presetClass="exit" presetSubtype="0" fill="hold" grpId="1" nodeType="withEffect">
                                      <p:stCondLst>
                                        <p:cond delay="0"/>
                                      </p:stCondLst>
                                      <p:childTnLst>
                                        <p:animEffect transition="out" filter="dissolve">
                                          <p:cBhvr>
                                            <p:cTn id="78" dur="500"/>
                                            <p:tgtEl>
                                              <p:spTgt spid="20"/>
                                            </p:tgtEl>
                                          </p:cBhvr>
                                        </p:animEffect>
                                        <p:set>
                                          <p:cBhvr>
                                            <p:cTn id="79" dur="1" fill="hold">
                                              <p:stCondLst>
                                                <p:cond delay="499"/>
                                              </p:stCondLst>
                                            </p:cTn>
                                            <p:tgtEl>
                                              <p:spTgt spid="20"/>
                                            </p:tgtEl>
                                            <p:attrNameLst>
                                              <p:attrName>style.visibility</p:attrName>
                                            </p:attrNameLst>
                                          </p:cBhvr>
                                          <p:to>
                                            <p:strVal val="hidden"/>
                                          </p:to>
                                        </p:set>
                                      </p:childTnLst>
                                    </p:cTn>
                                  </p:par>
                                  <p:par>
                                    <p:cTn id="80" presetID="1" presetClass="entr" presetSubtype="0" fill="hold" nodeType="withEffect">
                                      <p:stCondLst>
                                        <p:cond delay="0"/>
                                      </p:stCondLst>
                                      <p:childTnLst>
                                        <p:set>
                                          <p:cBhvr>
                                            <p:cTn id="81" dur="1" fill="hold">
                                              <p:stCondLst>
                                                <p:cond delay="0"/>
                                              </p:stCondLst>
                                            </p:cTn>
                                            <p:tgtEl>
                                              <p:spTgt spid="1032"/>
                                            </p:tgtEl>
                                            <p:attrNameLst>
                                              <p:attrName>style.visibility</p:attrName>
                                            </p:attrNameLst>
                                          </p:cBhvr>
                                          <p:to>
                                            <p:strVal val="visible"/>
                                          </p:to>
                                        </p:set>
                                      </p:childTnLst>
                                    </p:cTn>
                                  </p:par>
                                  <p:par>
                                    <p:cTn id="82" presetID="1" presetClass="exit" presetSubtype="0" fill="hold" nodeType="withEffect">
                                      <p:stCondLst>
                                        <p:cond delay="750"/>
                                      </p:stCondLst>
                                      <p:childTnLst>
                                        <p:set>
                                          <p:cBhvr>
                                            <p:cTn id="83" dur="1" fill="hold">
                                              <p:stCondLst>
                                                <p:cond delay="0"/>
                                              </p:stCondLst>
                                            </p:cTn>
                                            <p:tgtEl>
                                              <p:spTgt spid="1032"/>
                                            </p:tgtEl>
                                            <p:attrNameLst>
                                              <p:attrName>style.visibility</p:attrName>
                                            </p:attrNameLst>
                                          </p:cBhvr>
                                          <p:to>
                                            <p:strVal val="hidden"/>
                                          </p:to>
                                        </p:set>
                                      </p:childTnLst>
                                    </p:cTn>
                                  </p:par>
                                  <p:par>
                                    <p:cTn id="84" presetID="1" presetClass="entr" presetSubtype="0" fill="hold" nodeType="withEffect">
                                      <p:stCondLst>
                                        <p:cond delay="750"/>
                                      </p:stCondLst>
                                      <p:childTnLst>
                                        <p:set>
                                          <p:cBhvr>
                                            <p:cTn id="85"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86" restart="whenNotActive" fill="hold" evtFilter="cancelBubble" nodeType="interactiveSeq">
                    <p:stCondLst>
                      <p:cond evt="onClick" delay="0">
                        <p:tgtEl>
                          <p:spTgt spid="63"/>
                        </p:tgtEl>
                      </p:cond>
                    </p:stCondLst>
                    <p:endSync evt="end" delay="0">
                      <p:rtn val="all"/>
                    </p:endSync>
                    <p:childTnLst>
                      <p:par>
                        <p:cTn id="87" fill="hold">
                          <p:stCondLst>
                            <p:cond delay="0"/>
                          </p:stCondLst>
                          <p:childTnLst>
                            <p:par>
                              <p:cTn id="88" fill="hold">
                                <p:stCondLst>
                                  <p:cond delay="0"/>
                                </p:stCondLst>
                                <p:childTnLst>
                                  <p:par>
                                    <p:cTn id="89" presetID="42" presetClass="path" presetSubtype="0" fill="hold" nodeType="withEffect" p14:presetBounceEnd="9000">
                                      <p:stCondLst>
                                        <p:cond delay="0"/>
                                      </p:stCondLst>
                                      <p:childTnLst>
                                        <p:animMotion origin="layout" path="M 2.29167E-6 3.7037E-6 L 0.00078 0.72685 " pathEditMode="relative" rAng="0" ptsTypes="AA" p14:bounceEnd="9000">
                                          <p:cBhvr>
                                            <p:cTn id="90" dur="750" fill="hold"/>
                                            <p:tgtEl>
                                              <p:spTgt spid="67"/>
                                            </p:tgtEl>
                                            <p:attrNameLst>
                                              <p:attrName>ppt_x</p:attrName>
                                              <p:attrName>ppt_y</p:attrName>
                                            </p:attrNameLst>
                                          </p:cBhvr>
                                          <p:rCtr x="39" y="36343"/>
                                        </p:animMotion>
                                      </p:childTnLst>
                                    </p:cTn>
                                  </p:par>
                                  <p:par>
                                    <p:cTn id="91" presetID="1" presetClass="mediacall" presetSubtype="0" fill="hold" nodeType="withEffect">
                                      <p:stCondLst>
                                        <p:cond delay="0"/>
                                      </p:stCondLst>
                                      <p:childTnLst>
                                        <p:cmd type="call" cmd="playFrom(0.0)">
                                          <p:cBhvr>
                                            <p:cTn id="92" dur="2832" fill="hold"/>
                                            <p:tgtEl>
                                              <p:spTgt spid="71"/>
                                            </p:tgtEl>
                                          </p:cBhvr>
                                        </p:cmd>
                                      </p:childTnLst>
                                    </p:cTn>
                                  </p:par>
                                  <p:par>
                                    <p:cTn id="93" presetID="1" presetClass="exit" presetSubtype="0" fill="hold" nodeType="withEffect">
                                      <p:stCondLst>
                                        <p:cond delay="750"/>
                                      </p:stCondLst>
                                      <p:childTnLst>
                                        <p:set>
                                          <p:cBhvr>
                                            <p:cTn id="94" dur="1" fill="hold">
                                              <p:stCondLst>
                                                <p:cond delay="0"/>
                                              </p:stCondLst>
                                            </p:cTn>
                                            <p:tgtEl>
                                              <p:spTgt spid="63"/>
                                            </p:tgtEl>
                                            <p:attrNameLst>
                                              <p:attrName>style.visibility</p:attrName>
                                            </p:attrNameLst>
                                          </p:cBhvr>
                                          <p:to>
                                            <p:strVal val="hidden"/>
                                          </p:to>
                                        </p:set>
                                      </p:childTnLst>
                                    </p:cTn>
                                  </p:par>
                                  <p:par>
                                    <p:cTn id="95" presetID="1" presetClass="exit" presetSubtype="0" fill="hold" nodeType="withEffect">
                                      <p:stCondLst>
                                        <p:cond delay="800"/>
                                      </p:stCondLst>
                                      <p:childTnLst>
                                        <p:set>
                                          <p:cBhvr>
                                            <p:cTn id="96" dur="1" fill="hold">
                                              <p:stCondLst>
                                                <p:cond delay="0"/>
                                              </p:stCondLst>
                                            </p:cTn>
                                            <p:tgtEl>
                                              <p:spTgt spid="67"/>
                                            </p:tgtEl>
                                            <p:attrNameLst>
                                              <p:attrName>style.visibility</p:attrName>
                                            </p:attrNameLst>
                                          </p:cBhvr>
                                          <p:to>
                                            <p:strVal val="hidden"/>
                                          </p:to>
                                        </p:set>
                                      </p:childTnLst>
                                    </p:cTn>
                                  </p:par>
                                  <p:par>
                                    <p:cTn id="97" presetID="1" presetClass="entr" presetSubtype="0" fill="hold" nodeType="withEffect">
                                      <p:stCondLst>
                                        <p:cond delay="800"/>
                                      </p:stCondLst>
                                      <p:childTnLst>
                                        <p:set>
                                          <p:cBhvr>
                                            <p:cTn id="98" dur="1" fill="hold">
                                              <p:stCondLst>
                                                <p:cond delay="0"/>
                                              </p:stCondLst>
                                            </p:cTn>
                                            <p:tgtEl>
                                              <p:spTgt spid="66"/>
                                            </p:tgtEl>
                                            <p:attrNameLst>
                                              <p:attrName>style.visibility</p:attrName>
                                            </p:attrNameLst>
                                          </p:cBhvr>
                                          <p:to>
                                            <p:strVal val="visible"/>
                                          </p:to>
                                        </p:set>
                                      </p:childTnLst>
                                    </p:cTn>
                                  </p:par>
                                  <p:par>
                                    <p:cTn id="99" presetID="1" presetClass="exit" presetSubtype="0" fill="hold" nodeType="withEffect">
                                      <p:stCondLst>
                                        <p:cond delay="1050"/>
                                      </p:stCondLst>
                                      <p:childTnLst>
                                        <p:set>
                                          <p:cBhvr>
                                            <p:cTn id="100" dur="1" fill="hold">
                                              <p:stCondLst>
                                                <p:cond delay="0"/>
                                              </p:stCondLst>
                                            </p:cTn>
                                            <p:tgtEl>
                                              <p:spTgt spid="66"/>
                                            </p:tgtEl>
                                            <p:attrNameLst>
                                              <p:attrName>style.visibility</p:attrName>
                                            </p:attrNameLst>
                                          </p:cBhvr>
                                          <p:to>
                                            <p:strVal val="hidden"/>
                                          </p:to>
                                        </p:set>
                                      </p:childTnLst>
                                    </p:cTn>
                                  </p:par>
                                  <p:par>
                                    <p:cTn id="101" presetID="1" presetClass="entr" presetSubtype="0" fill="hold" nodeType="withEffect">
                                      <p:stCondLst>
                                        <p:cond delay="1050"/>
                                      </p:stCondLst>
                                      <p:childTnLst>
                                        <p:set>
                                          <p:cBhvr>
                                            <p:cTn id="10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audio>
                  <p:cMediaNode vol="80000">
                    <p:cTn id="103" fill="hold" display="0">
                      <p:stCondLst>
                        <p:cond delay="indefinite"/>
                      </p:stCondLst>
                      <p:endCondLst>
                        <p:cond evt="onStopAudio" delay="0">
                          <p:tgtEl>
                            <p:sldTgt/>
                          </p:tgtEl>
                        </p:cond>
                      </p:endCondLst>
                    </p:cTn>
                    <p:tgtEl>
                      <p:spTgt spid="68"/>
                    </p:tgtEl>
                  </p:cMediaNode>
                </p:audio>
                <p:audio>
                  <p:cMediaNode vol="80000">
                    <p:cTn id="104" fill="hold" display="0">
                      <p:stCondLst>
                        <p:cond delay="indefinite"/>
                      </p:stCondLst>
                      <p:endCondLst>
                        <p:cond evt="onStopAudio" delay="0">
                          <p:tgtEl>
                            <p:sldTgt/>
                          </p:tgtEl>
                        </p:cond>
                      </p:endCondLst>
                    </p:cTn>
                    <p:tgtEl>
                      <p:spTgt spid="69"/>
                    </p:tgtEl>
                  </p:cMediaNode>
                </p:audio>
                <p:audio>
                  <p:cMediaNode vol="80000">
                    <p:cTn id="105" fill="hold" display="0">
                      <p:stCondLst>
                        <p:cond delay="indefinite"/>
                      </p:stCondLst>
                      <p:endCondLst>
                        <p:cond evt="onStopAudio" delay="0">
                          <p:tgtEl>
                            <p:sldTgt/>
                          </p:tgtEl>
                        </p:cond>
                      </p:endCondLst>
                    </p:cTn>
                    <p:tgtEl>
                      <p:spTgt spid="70"/>
                    </p:tgtEl>
                  </p:cMediaNode>
                </p:audio>
                <p:audio>
                  <p:cMediaNode vol="80000">
                    <p:cTn id="106"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17" presetClass="entr" presetSubtype="10" fill="hold" grpId="0" nodeType="withEffect">
                                      <p:stCondLst>
                                        <p:cond delay="2000"/>
                                      </p:stCondLst>
                                      <p:iterate type="lt">
                                        <p:tmPct val="5000"/>
                                      </p:iterate>
                                      <p:childTnLst>
                                        <p:set>
                                          <p:cBhvr>
                                            <p:cTn id="20" dur="1" fill="hold">
                                              <p:stCondLst>
                                                <p:cond delay="0"/>
                                              </p:stCondLst>
                                            </p:cTn>
                                            <p:tgtEl>
                                              <p:spTgt spid="18"/>
                                            </p:tgtEl>
                                            <p:attrNameLst>
                                              <p:attrName>style.visibility</p:attrName>
                                            </p:attrNameLst>
                                          </p:cBhvr>
                                          <p:to>
                                            <p:strVal val="visible"/>
                                          </p:to>
                                        </p:set>
                                        <p:anim calcmode="lin" valueType="num">
                                          <p:cBhvr>
                                            <p:cTn id="21" dur="250" fill="hold"/>
                                            <p:tgtEl>
                                              <p:spTgt spid="18"/>
                                            </p:tgtEl>
                                            <p:attrNameLst>
                                              <p:attrName>ppt_w</p:attrName>
                                            </p:attrNameLst>
                                          </p:cBhvr>
                                          <p:tavLst>
                                            <p:tav tm="0">
                                              <p:val>
                                                <p:fltVal val="0"/>
                                              </p:val>
                                            </p:tav>
                                            <p:tav tm="100000">
                                              <p:val>
                                                <p:strVal val="#ppt_w"/>
                                              </p:val>
                                            </p:tav>
                                          </p:tavLst>
                                        </p:anim>
                                        <p:anim calcmode="lin" valueType="num">
                                          <p:cBhvr>
                                            <p:cTn id="22" dur="250" fill="hold"/>
                                            <p:tgtEl>
                                              <p:spTgt spid="18"/>
                                            </p:tgtEl>
                                            <p:attrNameLst>
                                              <p:attrName>ppt_h</p:attrName>
                                            </p:attrNameLst>
                                          </p:cBhvr>
                                          <p:tavLst>
                                            <p:tav tm="0">
                                              <p:val>
                                                <p:strVal val="#ppt_h"/>
                                              </p:val>
                                            </p:tav>
                                            <p:tav tm="100000">
                                              <p:val>
                                                <p:strVal val="#ppt_h"/>
                                              </p:val>
                                            </p:tav>
                                          </p:tavLst>
                                        </p:anim>
                                      </p:childTnLst>
                                    </p:cTn>
                                  </p:par>
                                  <p:par>
                                    <p:cTn id="23" presetID="42" presetClass="entr" presetSubtype="0" fill="hold" grpId="0" nodeType="withEffect">
                                      <p:stCondLst>
                                        <p:cond delay="25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anim calcmode="lin" valueType="num">
                                          <p:cBhvr>
                                            <p:cTn id="26" dur="500" fill="hold"/>
                                            <p:tgtEl>
                                              <p:spTgt spid="20"/>
                                            </p:tgtEl>
                                            <p:attrNameLst>
                                              <p:attrName>ppt_x</p:attrName>
                                            </p:attrNameLst>
                                          </p:cBhvr>
                                          <p:tavLst>
                                            <p:tav tm="0">
                                              <p:val>
                                                <p:strVal val="#ppt_x"/>
                                              </p:val>
                                            </p:tav>
                                            <p:tav tm="100000">
                                              <p:val>
                                                <p:strVal val="#ppt_x"/>
                                              </p:val>
                                            </p:tav>
                                          </p:tavLst>
                                        </p:anim>
                                        <p:anim calcmode="lin" valueType="num">
                                          <p:cBhvr>
                                            <p:cTn id="27" dur="5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50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strVal val="#ppt_x"/>
                                              </p:val>
                                            </p:tav>
                                            <p:tav tm="100000">
                                              <p:val>
                                                <p:strVal val="#ppt_x"/>
                                              </p:val>
                                            </p:tav>
                                          </p:tavLst>
                                        </p:anim>
                                        <p:anim calcmode="lin" valueType="num">
                                          <p:cBhvr>
                                            <p:cTn id="32" dur="500" fill="hold"/>
                                            <p:tgtEl>
                                              <p:spTgt spid="21"/>
                                            </p:tgtEl>
                                            <p:attrNameLst>
                                              <p:attrName>ppt_y</p:attrName>
                                            </p:attrNameLst>
                                          </p:cBhvr>
                                          <p:tavLst>
                                            <p:tav tm="0">
                                              <p:val>
                                                <p:strVal val="#ppt_y+.1"/>
                                              </p:val>
                                            </p:tav>
                                            <p:tav tm="100000">
                                              <p:val>
                                                <p:strVal val="#ppt_y"/>
                                              </p:val>
                                            </p:tav>
                                          </p:tavLst>
                                        </p:anim>
                                      </p:childTnLst>
                                    </p:cTn>
                                  </p:par>
                                  <p:par>
                                    <p:cTn id="33" presetID="1" presetClass="mediacall" presetSubtype="0" fill="hold" nodeType="withEffect">
                                      <p:stCondLst>
                                        <p:cond delay="0"/>
                                      </p:stCondLst>
                                      <p:childTnLst>
                                        <p:cmd type="call" cmd="playFrom(0.0)">
                                          <p:cBhvr>
                                            <p:cTn id="34" dur="504" fill="hold"/>
                                            <p:tgtEl>
                                              <p:spTgt spid="70"/>
                                            </p:tgtEl>
                                          </p:cBhvr>
                                        </p:cmd>
                                      </p:childTnLst>
                                    </p:cTn>
                                  </p:par>
                                  <p:par>
                                    <p:cTn id="35" presetID="1" presetClass="mediacall" presetSubtype="0" fill="hold" nodeType="withEffect">
                                      <p:stCondLst>
                                        <p:cond delay="0"/>
                                      </p:stCondLst>
                                      <p:childTnLst>
                                        <p:cmd type="call" cmd="playFrom(0.0)">
                                          <p:cBhvr>
                                            <p:cTn id="36" dur="504" fill="hold"/>
                                            <p:tgtEl>
                                              <p:spTgt spid="6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15" name="cashreg.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15" name="cashreg.wav"/>
                                            </p:tgtEl>
                                          </p:cMediaNode>
                                        </p:audio>
                                      </p:sub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15" name="cashreg.wav"/>
                                            </p:tgtEl>
                                          </p:cMediaNode>
                                        </p:audio>
                                      </p:sub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15" name="cashreg.wav"/>
                                            </p:tgtEl>
                                          </p:cMediaNode>
                                        </p:audio>
                                      </p:subTnLst>
                                    </p:cTn>
                                  </p:par>
                                </p:childTnLst>
                              </p:cTn>
                            </p:par>
                          </p:childTnLst>
                        </p:cTn>
                      </p:par>
                    </p:childTnLst>
                  </p:cTn>
                  <p:nextCondLst>
                    <p:cond evt="onClick" delay="0">
                      <p:tgtEl>
                        <p:spTgt spid="13"/>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22" presetClass="exit" presetSubtype="2" fill="hold" grpId="0" nodeType="clickEffect">
                                      <p:stCondLst>
                                        <p:cond delay="0"/>
                                      </p:stCondLst>
                                      <p:childTnLst>
                                        <p:animEffect transition="out" filter="wipe(right)">
                                          <p:cBhvr>
                                            <p:cTn id="58" dur="59000"/>
                                            <p:tgtEl>
                                              <p:spTgt spid="10"/>
                                            </p:tgtEl>
                                          </p:cBhvr>
                                        </p:animEffect>
                                        <p:set>
                                          <p:cBhvr>
                                            <p:cTn id="59" dur="1" fill="hold">
                                              <p:stCondLst>
                                                <p:cond delay="58999"/>
                                              </p:stCondLst>
                                            </p:cTn>
                                            <p:tgtEl>
                                              <p:spTgt spid="10"/>
                                            </p:tgtEl>
                                            <p:attrNameLst>
                                              <p:attrName>style.visibility</p:attrName>
                                            </p:attrNameLst>
                                          </p:cBhvr>
                                          <p:to>
                                            <p:strVal val="hidden"/>
                                          </p:to>
                                        </p:set>
                                      </p:childTnLst>
                                    </p:cTn>
                                  </p:par>
                                  <p:par>
                                    <p:cTn id="60" presetID="19" presetClass="emph" presetSubtype="0" fill="hold" grpId="1" nodeType="withEffect">
                                      <p:stCondLst>
                                        <p:cond delay="0"/>
                                      </p:stCondLst>
                                      <p:childTnLst>
                                        <p:animClr clrSpc="rgb" dir="cw">
                                          <p:cBhvr override="childStyle">
                                            <p:cTn id="61" dur="59000" fill="hold"/>
                                            <p:tgtEl>
                                              <p:spTgt spid="10"/>
                                            </p:tgtEl>
                                            <p:attrNameLst>
                                              <p:attrName>style.color</p:attrName>
                                            </p:attrNameLst>
                                          </p:cBhvr>
                                          <p:to>
                                            <a:srgbClr val="FF0000"/>
                                          </p:to>
                                        </p:animClr>
                                        <p:animClr clrSpc="rgb" dir="cw">
                                          <p:cBhvr>
                                            <p:cTn id="62" dur="59000" fill="hold"/>
                                            <p:tgtEl>
                                              <p:spTgt spid="10"/>
                                            </p:tgtEl>
                                            <p:attrNameLst>
                                              <p:attrName>fillcolor</p:attrName>
                                            </p:attrNameLst>
                                          </p:cBhvr>
                                          <p:to>
                                            <a:srgbClr val="FF0000"/>
                                          </p:to>
                                        </p:animClr>
                                        <p:set>
                                          <p:cBhvr>
                                            <p:cTn id="63" dur="59000" fill="hold"/>
                                            <p:tgtEl>
                                              <p:spTgt spid="10"/>
                                            </p:tgtEl>
                                            <p:attrNameLst>
                                              <p:attrName>fill.type</p:attrName>
                                            </p:attrNameLst>
                                          </p:cBhvr>
                                          <p:to>
                                            <p:strVal val="solid"/>
                                          </p:to>
                                        </p:set>
                                        <p:set>
                                          <p:cBhvr>
                                            <p:cTn id="64"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61"/>
                        </p:tgtEl>
                      </p:cond>
                    </p:stCondLst>
                    <p:endSync evt="end" delay="0">
                      <p:rtn val="all"/>
                    </p:endSync>
                    <p:childTnLst>
                      <p:par>
                        <p:cTn id="66" fill="hold">
                          <p:stCondLst>
                            <p:cond delay="0"/>
                          </p:stCondLst>
                          <p:childTnLst>
                            <p:par>
                              <p:cTn id="67" fill="hold">
                                <p:stCondLst>
                                  <p:cond delay="0"/>
                                </p:stCondLst>
                                <p:childTnLst>
                                  <p:par>
                                    <p:cTn id="68" presetID="42" presetClass="path" presetSubtype="0" fill="hold" nodeType="clickEffect">
                                      <p:stCondLst>
                                        <p:cond delay="0"/>
                                      </p:stCondLst>
                                      <p:childTnLst>
                                        <p:animMotion origin="layout" path="M 2.91667E-6 3.7037E-6 L 0.00078 0.72685 " pathEditMode="relative" rAng="0" ptsTypes="AA">
                                          <p:cBhvr>
                                            <p:cTn id="69" dur="750" fill="hold"/>
                                            <p:tgtEl>
                                              <p:spTgt spid="85"/>
                                            </p:tgtEl>
                                            <p:attrNameLst>
                                              <p:attrName>ppt_x</p:attrName>
                                              <p:attrName>ppt_y</p:attrName>
                                            </p:attrNameLst>
                                          </p:cBhvr>
                                          <p:rCtr x="39" y="36343"/>
                                        </p:animMotion>
                                      </p:childTnLst>
                                    </p:cTn>
                                  </p:par>
                                </p:childTnLst>
                              </p:cTn>
                            </p:par>
                            <p:par>
                              <p:cTn id="70" fill="hold">
                                <p:stCondLst>
                                  <p:cond delay="750"/>
                                </p:stCondLst>
                                <p:childTnLst>
                                  <p:par>
                                    <p:cTn id="71" presetID="0" presetClass="path" presetSubtype="0" fill="hold" nodeType="afterEffect">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cBhvr>
                                            <p:cTn id="72" dur="500" fill="hold"/>
                                            <p:tgtEl>
                                              <p:spTgt spid="85"/>
                                            </p:tgtEl>
                                            <p:attrNameLst>
                                              <p:attrName>ppt_x</p:attrName>
                                              <p:attrName>ppt_y</p:attrName>
                                            </p:attrNameLst>
                                          </p:cBhvr>
                                          <p:rCtr x="-4010" y="7315"/>
                                        </p:animMotion>
                                      </p:childTnLst>
                                    </p:cTn>
                                  </p:par>
                                  <p:par>
                                    <p:cTn id="73" presetID="1" presetClass="mediacall" presetSubtype="0" fill="hold" nodeType="withEffect">
                                      <p:stCondLst>
                                        <p:cond delay="0"/>
                                      </p:stCondLst>
                                      <p:childTnLst>
                                        <p:cmd type="call" cmd="playFrom(0.0)">
                                          <p:cBhvr>
                                            <p:cTn id="74" dur="504" fill="hold"/>
                                            <p:tgtEl>
                                              <p:spTgt spid="68"/>
                                            </p:tgtEl>
                                          </p:cBhvr>
                                        </p:cmd>
                                      </p:childTnLst>
                                    </p:cTn>
                                  </p:par>
                                  <p:par>
                                    <p:cTn id="75" presetID="1" presetClass="exit" presetSubtype="0" fill="hold" nodeType="withEffect">
                                      <p:stCondLst>
                                        <p:cond delay="0"/>
                                      </p:stCondLst>
                                      <p:childTnLst>
                                        <p:set>
                                          <p:cBhvr>
                                            <p:cTn id="76" dur="1" fill="hold">
                                              <p:stCondLst>
                                                <p:cond delay="0"/>
                                              </p:stCondLst>
                                            </p:cTn>
                                            <p:tgtEl>
                                              <p:spTgt spid="61"/>
                                            </p:tgtEl>
                                            <p:attrNameLst>
                                              <p:attrName>style.visibility</p:attrName>
                                            </p:attrNameLst>
                                          </p:cBhvr>
                                          <p:to>
                                            <p:strVal val="hidden"/>
                                          </p:to>
                                        </p:set>
                                      </p:childTnLst>
                                    </p:cTn>
                                  </p:par>
                                  <p:par>
                                    <p:cTn id="77" presetID="9" presetClass="exit" presetSubtype="0" fill="hold" grpId="1" nodeType="withEffect">
                                      <p:stCondLst>
                                        <p:cond delay="0"/>
                                      </p:stCondLst>
                                      <p:childTnLst>
                                        <p:animEffect transition="out" filter="dissolve">
                                          <p:cBhvr>
                                            <p:cTn id="78" dur="500"/>
                                            <p:tgtEl>
                                              <p:spTgt spid="20"/>
                                            </p:tgtEl>
                                          </p:cBhvr>
                                        </p:animEffect>
                                        <p:set>
                                          <p:cBhvr>
                                            <p:cTn id="79" dur="1" fill="hold">
                                              <p:stCondLst>
                                                <p:cond delay="499"/>
                                              </p:stCondLst>
                                            </p:cTn>
                                            <p:tgtEl>
                                              <p:spTgt spid="20"/>
                                            </p:tgtEl>
                                            <p:attrNameLst>
                                              <p:attrName>style.visibility</p:attrName>
                                            </p:attrNameLst>
                                          </p:cBhvr>
                                          <p:to>
                                            <p:strVal val="hidden"/>
                                          </p:to>
                                        </p:set>
                                      </p:childTnLst>
                                    </p:cTn>
                                  </p:par>
                                  <p:par>
                                    <p:cTn id="80" presetID="1" presetClass="entr" presetSubtype="0" fill="hold" nodeType="withEffect">
                                      <p:stCondLst>
                                        <p:cond delay="0"/>
                                      </p:stCondLst>
                                      <p:childTnLst>
                                        <p:set>
                                          <p:cBhvr>
                                            <p:cTn id="81" dur="1" fill="hold">
                                              <p:stCondLst>
                                                <p:cond delay="0"/>
                                              </p:stCondLst>
                                            </p:cTn>
                                            <p:tgtEl>
                                              <p:spTgt spid="1032"/>
                                            </p:tgtEl>
                                            <p:attrNameLst>
                                              <p:attrName>style.visibility</p:attrName>
                                            </p:attrNameLst>
                                          </p:cBhvr>
                                          <p:to>
                                            <p:strVal val="visible"/>
                                          </p:to>
                                        </p:set>
                                      </p:childTnLst>
                                    </p:cTn>
                                  </p:par>
                                  <p:par>
                                    <p:cTn id="82" presetID="1" presetClass="exit" presetSubtype="0" fill="hold" nodeType="withEffect">
                                      <p:stCondLst>
                                        <p:cond delay="750"/>
                                      </p:stCondLst>
                                      <p:childTnLst>
                                        <p:set>
                                          <p:cBhvr>
                                            <p:cTn id="83" dur="1" fill="hold">
                                              <p:stCondLst>
                                                <p:cond delay="0"/>
                                              </p:stCondLst>
                                            </p:cTn>
                                            <p:tgtEl>
                                              <p:spTgt spid="1032"/>
                                            </p:tgtEl>
                                            <p:attrNameLst>
                                              <p:attrName>style.visibility</p:attrName>
                                            </p:attrNameLst>
                                          </p:cBhvr>
                                          <p:to>
                                            <p:strVal val="hidden"/>
                                          </p:to>
                                        </p:set>
                                      </p:childTnLst>
                                    </p:cTn>
                                  </p:par>
                                  <p:par>
                                    <p:cTn id="84" presetID="1" presetClass="entr" presetSubtype="0" fill="hold" nodeType="withEffect">
                                      <p:stCondLst>
                                        <p:cond delay="750"/>
                                      </p:stCondLst>
                                      <p:childTnLst>
                                        <p:set>
                                          <p:cBhvr>
                                            <p:cTn id="85"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86" restart="whenNotActive" fill="hold" evtFilter="cancelBubble" nodeType="interactiveSeq">
                    <p:stCondLst>
                      <p:cond evt="onClick" delay="0">
                        <p:tgtEl>
                          <p:spTgt spid="63"/>
                        </p:tgtEl>
                      </p:cond>
                    </p:stCondLst>
                    <p:endSync evt="end" delay="0">
                      <p:rtn val="all"/>
                    </p:endSync>
                    <p:childTnLst>
                      <p:par>
                        <p:cTn id="87" fill="hold">
                          <p:stCondLst>
                            <p:cond delay="0"/>
                          </p:stCondLst>
                          <p:childTnLst>
                            <p:par>
                              <p:cTn id="88" fill="hold">
                                <p:stCondLst>
                                  <p:cond delay="0"/>
                                </p:stCondLst>
                                <p:childTnLst>
                                  <p:par>
                                    <p:cTn id="89" presetID="42" presetClass="path" presetSubtype="0" fill="hold" nodeType="withEffect">
                                      <p:stCondLst>
                                        <p:cond delay="0"/>
                                      </p:stCondLst>
                                      <p:childTnLst>
                                        <p:animMotion origin="layout" path="M 2.29167E-6 3.7037E-6 L 0.00078 0.72685 " pathEditMode="relative" rAng="0" ptsTypes="AA">
                                          <p:cBhvr>
                                            <p:cTn id="90" dur="750" fill="hold"/>
                                            <p:tgtEl>
                                              <p:spTgt spid="67"/>
                                            </p:tgtEl>
                                            <p:attrNameLst>
                                              <p:attrName>ppt_x</p:attrName>
                                              <p:attrName>ppt_y</p:attrName>
                                            </p:attrNameLst>
                                          </p:cBhvr>
                                          <p:rCtr x="39" y="36343"/>
                                        </p:animMotion>
                                      </p:childTnLst>
                                    </p:cTn>
                                  </p:par>
                                  <p:par>
                                    <p:cTn id="91" presetID="1" presetClass="mediacall" presetSubtype="0" fill="hold" nodeType="withEffect">
                                      <p:stCondLst>
                                        <p:cond delay="0"/>
                                      </p:stCondLst>
                                      <p:childTnLst>
                                        <p:cmd type="call" cmd="playFrom(0.0)">
                                          <p:cBhvr>
                                            <p:cTn id="92" dur="2832" fill="hold"/>
                                            <p:tgtEl>
                                              <p:spTgt spid="71"/>
                                            </p:tgtEl>
                                          </p:cBhvr>
                                        </p:cmd>
                                      </p:childTnLst>
                                    </p:cTn>
                                  </p:par>
                                  <p:par>
                                    <p:cTn id="93" presetID="1" presetClass="exit" presetSubtype="0" fill="hold" nodeType="withEffect">
                                      <p:stCondLst>
                                        <p:cond delay="750"/>
                                      </p:stCondLst>
                                      <p:childTnLst>
                                        <p:set>
                                          <p:cBhvr>
                                            <p:cTn id="94" dur="1" fill="hold">
                                              <p:stCondLst>
                                                <p:cond delay="0"/>
                                              </p:stCondLst>
                                            </p:cTn>
                                            <p:tgtEl>
                                              <p:spTgt spid="63"/>
                                            </p:tgtEl>
                                            <p:attrNameLst>
                                              <p:attrName>style.visibility</p:attrName>
                                            </p:attrNameLst>
                                          </p:cBhvr>
                                          <p:to>
                                            <p:strVal val="hidden"/>
                                          </p:to>
                                        </p:set>
                                      </p:childTnLst>
                                    </p:cTn>
                                  </p:par>
                                  <p:par>
                                    <p:cTn id="95" presetID="1" presetClass="exit" presetSubtype="0" fill="hold" nodeType="withEffect">
                                      <p:stCondLst>
                                        <p:cond delay="800"/>
                                      </p:stCondLst>
                                      <p:childTnLst>
                                        <p:set>
                                          <p:cBhvr>
                                            <p:cTn id="96" dur="1" fill="hold">
                                              <p:stCondLst>
                                                <p:cond delay="0"/>
                                              </p:stCondLst>
                                            </p:cTn>
                                            <p:tgtEl>
                                              <p:spTgt spid="67"/>
                                            </p:tgtEl>
                                            <p:attrNameLst>
                                              <p:attrName>style.visibility</p:attrName>
                                            </p:attrNameLst>
                                          </p:cBhvr>
                                          <p:to>
                                            <p:strVal val="hidden"/>
                                          </p:to>
                                        </p:set>
                                      </p:childTnLst>
                                    </p:cTn>
                                  </p:par>
                                  <p:par>
                                    <p:cTn id="97" presetID="1" presetClass="entr" presetSubtype="0" fill="hold" nodeType="withEffect">
                                      <p:stCondLst>
                                        <p:cond delay="800"/>
                                      </p:stCondLst>
                                      <p:childTnLst>
                                        <p:set>
                                          <p:cBhvr>
                                            <p:cTn id="98" dur="1" fill="hold">
                                              <p:stCondLst>
                                                <p:cond delay="0"/>
                                              </p:stCondLst>
                                            </p:cTn>
                                            <p:tgtEl>
                                              <p:spTgt spid="66"/>
                                            </p:tgtEl>
                                            <p:attrNameLst>
                                              <p:attrName>style.visibility</p:attrName>
                                            </p:attrNameLst>
                                          </p:cBhvr>
                                          <p:to>
                                            <p:strVal val="visible"/>
                                          </p:to>
                                        </p:set>
                                      </p:childTnLst>
                                    </p:cTn>
                                  </p:par>
                                  <p:par>
                                    <p:cTn id="99" presetID="1" presetClass="exit" presetSubtype="0" fill="hold" nodeType="withEffect">
                                      <p:stCondLst>
                                        <p:cond delay="1050"/>
                                      </p:stCondLst>
                                      <p:childTnLst>
                                        <p:set>
                                          <p:cBhvr>
                                            <p:cTn id="100" dur="1" fill="hold">
                                              <p:stCondLst>
                                                <p:cond delay="0"/>
                                              </p:stCondLst>
                                            </p:cTn>
                                            <p:tgtEl>
                                              <p:spTgt spid="66"/>
                                            </p:tgtEl>
                                            <p:attrNameLst>
                                              <p:attrName>style.visibility</p:attrName>
                                            </p:attrNameLst>
                                          </p:cBhvr>
                                          <p:to>
                                            <p:strVal val="hidden"/>
                                          </p:to>
                                        </p:set>
                                      </p:childTnLst>
                                    </p:cTn>
                                  </p:par>
                                  <p:par>
                                    <p:cTn id="101" presetID="1" presetClass="entr" presetSubtype="0" fill="hold" nodeType="withEffect">
                                      <p:stCondLst>
                                        <p:cond delay="1050"/>
                                      </p:stCondLst>
                                      <p:childTnLst>
                                        <p:set>
                                          <p:cBhvr>
                                            <p:cTn id="10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audio>
                  <p:cMediaNode vol="80000">
                    <p:cTn id="103" fill="hold" display="0">
                      <p:stCondLst>
                        <p:cond delay="indefinite"/>
                      </p:stCondLst>
                      <p:endCondLst>
                        <p:cond evt="onStopAudio" delay="0">
                          <p:tgtEl>
                            <p:sldTgt/>
                          </p:tgtEl>
                        </p:cond>
                      </p:endCondLst>
                    </p:cTn>
                    <p:tgtEl>
                      <p:spTgt spid="68"/>
                    </p:tgtEl>
                  </p:cMediaNode>
                </p:audio>
                <p:audio>
                  <p:cMediaNode vol="80000">
                    <p:cTn id="104" fill="hold" display="0">
                      <p:stCondLst>
                        <p:cond delay="indefinite"/>
                      </p:stCondLst>
                      <p:endCondLst>
                        <p:cond evt="onStopAudio" delay="0">
                          <p:tgtEl>
                            <p:sldTgt/>
                          </p:tgtEl>
                        </p:cond>
                      </p:endCondLst>
                    </p:cTn>
                    <p:tgtEl>
                      <p:spTgt spid="69"/>
                    </p:tgtEl>
                  </p:cMediaNode>
                </p:audio>
                <p:audio>
                  <p:cMediaNode vol="80000">
                    <p:cTn id="105" fill="hold" display="0">
                      <p:stCondLst>
                        <p:cond delay="indefinite"/>
                      </p:stCondLst>
                      <p:endCondLst>
                        <p:cond evt="onStopAudio" delay="0">
                          <p:tgtEl>
                            <p:sldTgt/>
                          </p:tgtEl>
                        </p:cond>
                      </p:endCondLst>
                    </p:cTn>
                    <p:tgtEl>
                      <p:spTgt spid="70"/>
                    </p:tgtEl>
                  </p:cMediaNode>
                </p:audio>
                <p:audio>
                  <p:cMediaNode vol="80000">
                    <p:cTn id="106"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7B9B4F68-F74E-492B-8FA3-95FB91622BCC}"/>
              </a:ext>
            </a:extLst>
          </p:cNvPr>
          <p:cNvPicPr>
            <a:picLocks noChangeAspect="1"/>
          </p:cNvPicPr>
          <p:nvPr/>
        </p:nvPicPr>
        <p:blipFill>
          <a:blip r:embed="rId7"/>
          <a:stretch>
            <a:fillRect/>
          </a:stretch>
        </p:blipFill>
        <p:spPr>
          <a:xfrm>
            <a:off x="0" y="0"/>
            <a:ext cx="12192000" cy="6858000"/>
          </a:xfrm>
          <a:prstGeom prst="rect">
            <a:avLst/>
          </a:prstGeom>
        </p:spPr>
      </p:pic>
      <p:sp>
        <p:nvSpPr>
          <p:cNvPr id="9" name="Hình chữ nhật: Góc Tròn 8">
            <a:extLst>
              <a:ext uri="{FF2B5EF4-FFF2-40B4-BE49-F238E27FC236}">
                <a16:creationId xmlns:a16="http://schemas.microsoft.com/office/drawing/2014/main" id="{190E25CD-C826-413D-9012-D70C415D750D}"/>
              </a:ext>
            </a:extLst>
          </p:cNvPr>
          <p:cNvSpPr/>
          <p:nvPr/>
        </p:nvSpPr>
        <p:spPr>
          <a:xfrm>
            <a:off x="558800" y="190500"/>
            <a:ext cx="10909300" cy="3225800"/>
          </a:xfrm>
          <a:prstGeom prst="roundRect">
            <a:avLst/>
          </a:prstGeom>
          <a:solidFill>
            <a:srgbClr val="FFFFFF">
              <a:alpha val="69804"/>
            </a:srgbClr>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Hình chữ nhật 9">
            <a:extLst>
              <a:ext uri="{FF2B5EF4-FFF2-40B4-BE49-F238E27FC236}">
                <a16:creationId xmlns:a16="http://schemas.microsoft.com/office/drawing/2014/main" id="{0DDACFA2-BEDD-43D4-95C4-758F261091EB}"/>
              </a:ext>
            </a:extLst>
          </p:cNvPr>
          <p:cNvSpPr/>
          <p:nvPr/>
        </p:nvSpPr>
        <p:spPr>
          <a:xfrm>
            <a:off x="1835150" y="241300"/>
            <a:ext cx="26543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ình chữ nhật 10">
            <a:extLst>
              <a:ext uri="{FF2B5EF4-FFF2-40B4-BE49-F238E27FC236}">
                <a16:creationId xmlns:a16="http://schemas.microsoft.com/office/drawing/2014/main" id="{C6DC6D7C-FC2B-4832-AC8A-B8D2389CA770}"/>
              </a:ext>
            </a:extLst>
          </p:cNvPr>
          <p:cNvSpPr/>
          <p:nvPr/>
        </p:nvSpPr>
        <p:spPr>
          <a:xfrm>
            <a:off x="8680450" y="228600"/>
            <a:ext cx="27051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55029AA5-1CAF-45EC-B793-39B2CCFB2865}"/>
              </a:ext>
            </a:extLst>
          </p:cNvPr>
          <p:cNvSpPr txBox="1"/>
          <p:nvPr/>
        </p:nvSpPr>
        <p:spPr>
          <a:xfrm>
            <a:off x="806450" y="127000"/>
            <a:ext cx="9813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Time</a:t>
            </a:r>
          </a:p>
        </p:txBody>
      </p:sp>
      <p:sp>
        <p:nvSpPr>
          <p:cNvPr id="13" name="Hộp Văn bản 12">
            <a:extLst>
              <a:ext uri="{FF2B5EF4-FFF2-40B4-BE49-F238E27FC236}">
                <a16:creationId xmlns:a16="http://schemas.microsoft.com/office/drawing/2014/main" id="{A4276B4F-E049-46C4-AE1F-9F5BE98B1B6D}"/>
              </a:ext>
            </a:extLst>
          </p:cNvPr>
          <p:cNvSpPr txBox="1"/>
          <p:nvPr/>
        </p:nvSpPr>
        <p:spPr>
          <a:xfrm>
            <a:off x="7626350" y="127000"/>
            <a:ext cx="7825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Egg</a:t>
            </a:r>
          </a:p>
        </p:txBody>
      </p:sp>
      <p:sp>
        <p:nvSpPr>
          <p:cNvPr id="18" name="Hộp Văn bản 17">
            <a:extLst>
              <a:ext uri="{FF2B5EF4-FFF2-40B4-BE49-F238E27FC236}">
                <a16:creationId xmlns:a16="http://schemas.microsoft.com/office/drawing/2014/main" id="{5224142F-E09C-4DC3-AD8A-37AD5191DD5D}"/>
              </a:ext>
            </a:extLst>
          </p:cNvPr>
          <p:cNvSpPr txBox="1"/>
          <p:nvPr/>
        </p:nvSpPr>
        <p:spPr>
          <a:xfrm>
            <a:off x="328614" y="863629"/>
            <a:ext cx="11380786" cy="1323439"/>
          </a:xfrm>
          <a:prstGeom prst="rect">
            <a:avLst/>
          </a:prstGeom>
          <a:noFill/>
        </p:spPr>
        <p:txBody>
          <a:bodyPr wrap="square" rtlCol="0">
            <a:spAutoFit/>
          </a:bodyPr>
          <a:lstStyle/>
          <a:p>
            <a:pPr algn="ctr"/>
            <a:r>
              <a:rPr lang="en-US" sz="4000" b="1" dirty="0" err="1">
                <a:solidFill>
                  <a:srgbClr val="0070C0"/>
                </a:solidFill>
                <a:latin typeface="Times New Roman" panose="02020603050405020304" pitchFamily="18" charset="0"/>
                <a:cs typeface="Times New Roman" panose="02020603050405020304" pitchFamily="18" charset="0"/>
              </a:rPr>
              <a:t>Câu</a:t>
            </a:r>
            <a:r>
              <a:rPr lang="en-US" sz="4000" b="1" dirty="0">
                <a:solidFill>
                  <a:srgbClr val="0070C0"/>
                </a:solidFill>
                <a:latin typeface="Times New Roman" panose="02020603050405020304" pitchFamily="18" charset="0"/>
                <a:cs typeface="Times New Roman" panose="02020603050405020304" pitchFamily="18" charset="0"/>
              </a:rPr>
              <a:t> 8: </a:t>
            </a:r>
            <a:r>
              <a:rPr lang="vi-VN" sz="4000" b="1" dirty="0">
                <a:solidFill>
                  <a:srgbClr val="0070C0"/>
                </a:solidFill>
                <a:latin typeface="Times New Roman" panose="02020603050405020304" pitchFamily="18" charset="0"/>
                <a:cs typeface="Times New Roman" panose="02020603050405020304" pitchFamily="18" charset="0"/>
              </a:rPr>
              <a:t>Năm 1941 Bác Hồ đã trở về đất nước sau 30 năm bôn ba tìm con đường giải phóng dân tộc</a:t>
            </a:r>
          </a:p>
        </p:txBody>
      </p:sp>
      <p:sp>
        <p:nvSpPr>
          <p:cNvPr id="20" name="Bong bóng Lời nói: Hình bầu dục 19">
            <a:extLst>
              <a:ext uri="{FF2B5EF4-FFF2-40B4-BE49-F238E27FC236}">
                <a16:creationId xmlns:a16="http://schemas.microsoft.com/office/drawing/2014/main" id="{B25F2073-E518-4363-8E51-4EA818082314}"/>
              </a:ext>
            </a:extLst>
          </p:cNvPr>
          <p:cNvSpPr/>
          <p:nvPr/>
        </p:nvSpPr>
        <p:spPr>
          <a:xfrm>
            <a:off x="7134661" y="3773407"/>
            <a:ext cx="1609322" cy="87630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Sai</a:t>
            </a:r>
          </a:p>
        </p:txBody>
      </p:sp>
      <p:sp>
        <p:nvSpPr>
          <p:cNvPr id="21" name="Bong bóng Lời nói: Hình bầu dục 20">
            <a:extLst>
              <a:ext uri="{FF2B5EF4-FFF2-40B4-BE49-F238E27FC236}">
                <a16:creationId xmlns:a16="http://schemas.microsoft.com/office/drawing/2014/main" id="{DE9298EA-78B7-40B9-BA1D-FF1AC963873D}"/>
              </a:ext>
            </a:extLst>
          </p:cNvPr>
          <p:cNvSpPr/>
          <p:nvPr/>
        </p:nvSpPr>
        <p:spPr>
          <a:xfrm>
            <a:off x="1517693" y="3836178"/>
            <a:ext cx="1609322" cy="87630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Đúng</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5" name="Hình Bầu dục 24">
            <a:extLst>
              <a:ext uri="{FF2B5EF4-FFF2-40B4-BE49-F238E27FC236}">
                <a16:creationId xmlns:a16="http://schemas.microsoft.com/office/drawing/2014/main" id="{46A582CB-F535-457D-95F7-5BC093F21510}"/>
              </a:ext>
            </a:extLst>
          </p:cNvPr>
          <p:cNvSpPr/>
          <p:nvPr/>
        </p:nvSpPr>
        <p:spPr>
          <a:xfrm>
            <a:off x="8875183"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ình Bầu dục 26">
            <a:extLst>
              <a:ext uri="{FF2B5EF4-FFF2-40B4-BE49-F238E27FC236}">
                <a16:creationId xmlns:a16="http://schemas.microsoft.com/office/drawing/2014/main" id="{E4A4C10B-61CB-41EB-9245-61F867436891}"/>
              </a:ext>
            </a:extLst>
          </p:cNvPr>
          <p:cNvSpPr/>
          <p:nvPr/>
        </p:nvSpPr>
        <p:spPr>
          <a:xfrm>
            <a:off x="9428691"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ình Bầu dục 27">
            <a:extLst>
              <a:ext uri="{FF2B5EF4-FFF2-40B4-BE49-F238E27FC236}">
                <a16:creationId xmlns:a16="http://schemas.microsoft.com/office/drawing/2014/main" id="{8B4C09A6-8570-4F26-90A2-038DA6154B7F}"/>
              </a:ext>
            </a:extLst>
          </p:cNvPr>
          <p:cNvSpPr/>
          <p:nvPr/>
        </p:nvSpPr>
        <p:spPr>
          <a:xfrm>
            <a:off x="10535707"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Hình Bầu dục 28">
            <a:extLst>
              <a:ext uri="{FF2B5EF4-FFF2-40B4-BE49-F238E27FC236}">
                <a16:creationId xmlns:a16="http://schemas.microsoft.com/office/drawing/2014/main" id="{92432E4A-DB15-4DFB-B3CF-B4B5078E0AB3}"/>
              </a:ext>
            </a:extLst>
          </p:cNvPr>
          <p:cNvSpPr/>
          <p:nvPr/>
        </p:nvSpPr>
        <p:spPr>
          <a:xfrm>
            <a:off x="11089216"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Hình Bầu dục 29">
            <a:extLst>
              <a:ext uri="{FF2B5EF4-FFF2-40B4-BE49-F238E27FC236}">
                <a16:creationId xmlns:a16="http://schemas.microsoft.com/office/drawing/2014/main" id="{81C9F1AD-A787-4195-A33A-10AE13AA1D7A}"/>
              </a:ext>
            </a:extLst>
          </p:cNvPr>
          <p:cNvSpPr/>
          <p:nvPr/>
        </p:nvSpPr>
        <p:spPr>
          <a:xfrm>
            <a:off x="9982199"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Hình ảnh 22">
            <a:extLst>
              <a:ext uri="{FF2B5EF4-FFF2-40B4-BE49-F238E27FC236}">
                <a16:creationId xmlns:a16="http://schemas.microsoft.com/office/drawing/2014/main" id="{02AFB545-11A8-4DD1-A1C7-DA0C50298F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0959" y="239183"/>
            <a:ext cx="231441" cy="305869"/>
          </a:xfrm>
          <a:prstGeom prst="rect">
            <a:avLst/>
          </a:prstGeom>
        </p:spPr>
      </p:pic>
      <p:pic>
        <p:nvPicPr>
          <p:cNvPr id="31" name="Hình ảnh 30">
            <a:extLst>
              <a:ext uri="{FF2B5EF4-FFF2-40B4-BE49-F238E27FC236}">
                <a16:creationId xmlns:a16="http://schemas.microsoft.com/office/drawing/2014/main" id="{9DB7F5AA-17E7-49B5-A900-6A1E989F53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62351" y="239183"/>
            <a:ext cx="231441" cy="305869"/>
          </a:xfrm>
          <a:prstGeom prst="rect">
            <a:avLst/>
          </a:prstGeom>
        </p:spPr>
      </p:pic>
      <p:pic>
        <p:nvPicPr>
          <p:cNvPr id="32" name="Hình ảnh 31">
            <a:extLst>
              <a:ext uri="{FF2B5EF4-FFF2-40B4-BE49-F238E27FC236}">
                <a16:creationId xmlns:a16="http://schemas.microsoft.com/office/drawing/2014/main" id="{8E1E261D-1005-43F0-9565-A735953581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13743" y="239183"/>
            <a:ext cx="231441" cy="305869"/>
          </a:xfrm>
          <a:prstGeom prst="rect">
            <a:avLst/>
          </a:prstGeom>
        </p:spPr>
      </p:pic>
      <p:pic>
        <p:nvPicPr>
          <p:cNvPr id="33" name="Hình ảnh 32">
            <a:extLst>
              <a:ext uri="{FF2B5EF4-FFF2-40B4-BE49-F238E27FC236}">
                <a16:creationId xmlns:a16="http://schemas.microsoft.com/office/drawing/2014/main" id="{54800CD1-017B-48A9-A351-A73510F558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65135" y="239183"/>
            <a:ext cx="231441" cy="305869"/>
          </a:xfrm>
          <a:prstGeom prst="rect">
            <a:avLst/>
          </a:prstGeom>
        </p:spPr>
      </p:pic>
      <p:pic>
        <p:nvPicPr>
          <p:cNvPr id="34" name="Hình ảnh 33">
            <a:extLst>
              <a:ext uri="{FF2B5EF4-FFF2-40B4-BE49-F238E27FC236}">
                <a16:creationId xmlns:a16="http://schemas.microsoft.com/office/drawing/2014/main" id="{F6858FCB-2C25-4A0A-A0B7-159223CB81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16525" y="239183"/>
            <a:ext cx="231441" cy="305869"/>
          </a:xfrm>
          <a:prstGeom prst="rect">
            <a:avLst/>
          </a:prstGeom>
        </p:spPr>
      </p:pic>
      <p:pic>
        <p:nvPicPr>
          <p:cNvPr id="61" name="Hình ảnh 60" descr="Ảnh có chứa văn bản&#10;&#10;Mô tả được tạo tự động">
            <a:extLst>
              <a:ext uri="{FF2B5EF4-FFF2-40B4-BE49-F238E27FC236}">
                <a16:creationId xmlns:a16="http://schemas.microsoft.com/office/drawing/2014/main" id="{9026BA01-EE7D-4E04-951D-C4FAD5D60F43}"/>
              </a:ext>
            </a:extLst>
          </p:cNvPr>
          <p:cNvPicPr>
            <a:picLocks noChangeAspect="1"/>
          </p:cNvPicPr>
          <p:nvPr/>
        </p:nvPicPr>
        <p:blipFill rotWithShape="1">
          <a:blip r:embed="rId9">
            <a:extLst>
              <a:ext uri="{28A0092B-C50C-407E-A947-70E740481C1C}">
                <a14:useLocalDpi xmlns:a14="http://schemas.microsoft.com/office/drawing/2010/main" val="0"/>
              </a:ext>
            </a:extLst>
          </a:blip>
          <a:srcRect t="1" r="58286" b="-2437"/>
          <a:stretch/>
        </p:blipFill>
        <p:spPr>
          <a:xfrm>
            <a:off x="1690688" y="4811271"/>
            <a:ext cx="1481137" cy="2046729"/>
          </a:xfrm>
          <a:prstGeom prst="rect">
            <a:avLst/>
          </a:prstGeom>
        </p:spPr>
      </p:pic>
      <p:pic>
        <p:nvPicPr>
          <p:cNvPr id="63" name="Hình ảnh 62" descr="Ảnh có chứa văn bản&#10;&#10;Mô tả được tạo tự động">
            <a:extLst>
              <a:ext uri="{FF2B5EF4-FFF2-40B4-BE49-F238E27FC236}">
                <a16:creationId xmlns:a16="http://schemas.microsoft.com/office/drawing/2014/main" id="{93409C50-4901-4881-9E0F-5FB219EB25CD}"/>
              </a:ext>
            </a:extLst>
          </p:cNvPr>
          <p:cNvPicPr>
            <a:picLocks noChangeAspect="1"/>
          </p:cNvPicPr>
          <p:nvPr/>
        </p:nvPicPr>
        <p:blipFill rotWithShape="1">
          <a:blip r:embed="rId10">
            <a:extLst>
              <a:ext uri="{28A0092B-C50C-407E-A947-70E740481C1C}">
                <a14:useLocalDpi xmlns:a14="http://schemas.microsoft.com/office/drawing/2010/main" val="0"/>
              </a:ext>
            </a:extLst>
          </a:blip>
          <a:srcRect r="57581" b="-1554"/>
          <a:stretch/>
        </p:blipFill>
        <p:spPr>
          <a:xfrm>
            <a:off x="7189870" y="4683357"/>
            <a:ext cx="1498905" cy="2019300"/>
          </a:xfrm>
          <a:prstGeom prst="rect">
            <a:avLst/>
          </a:prstGeom>
        </p:spPr>
      </p:pic>
      <p:grpSp>
        <p:nvGrpSpPr>
          <p:cNvPr id="76" name="Nhóm 75">
            <a:extLst>
              <a:ext uri="{FF2B5EF4-FFF2-40B4-BE49-F238E27FC236}">
                <a16:creationId xmlns:a16="http://schemas.microsoft.com/office/drawing/2014/main" id="{80381425-DDC1-4502-BE2F-2E527008B1E6}"/>
              </a:ext>
            </a:extLst>
          </p:cNvPr>
          <p:cNvGrpSpPr/>
          <p:nvPr/>
        </p:nvGrpSpPr>
        <p:grpSpPr>
          <a:xfrm>
            <a:off x="7209248" y="5593816"/>
            <a:ext cx="1492354" cy="832520"/>
            <a:chOff x="2727221" y="2422689"/>
            <a:chExt cx="4673704" cy="2607256"/>
          </a:xfrm>
        </p:grpSpPr>
        <p:sp>
          <p:nvSpPr>
            <p:cNvPr id="77" name="Hình Bầu dục 76">
              <a:extLst>
                <a:ext uri="{FF2B5EF4-FFF2-40B4-BE49-F238E27FC236}">
                  <a16:creationId xmlns:a16="http://schemas.microsoft.com/office/drawing/2014/main" id="{ADDC8515-A7A6-4BFB-9E0C-1DD052D146D3}"/>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Hình tự do: Hình 77">
              <a:extLst>
                <a:ext uri="{FF2B5EF4-FFF2-40B4-BE49-F238E27FC236}">
                  <a16:creationId xmlns:a16="http://schemas.microsoft.com/office/drawing/2014/main" id="{FDC3FC09-44A3-4C0B-B77D-3BEED19501DA}"/>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Hình tự do: Hình 78">
              <a:extLst>
                <a:ext uri="{FF2B5EF4-FFF2-40B4-BE49-F238E27FC236}">
                  <a16:creationId xmlns:a16="http://schemas.microsoft.com/office/drawing/2014/main" id="{EBFCE1B4-35F3-4790-AC21-B50002198C0F}"/>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Hình tự do: Hình 79">
              <a:extLst>
                <a:ext uri="{FF2B5EF4-FFF2-40B4-BE49-F238E27FC236}">
                  <a16:creationId xmlns:a16="http://schemas.microsoft.com/office/drawing/2014/main" id="{5E3CDF4E-C00B-4FF3-9FD4-12428DDD0409}"/>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Hình tự do: Hình 80">
              <a:extLst>
                <a:ext uri="{FF2B5EF4-FFF2-40B4-BE49-F238E27FC236}">
                  <a16:creationId xmlns:a16="http://schemas.microsoft.com/office/drawing/2014/main" id="{CCD48E3C-FB7F-46A8-8F6B-A1A46C24F840}"/>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Hình tự do: Hình 81">
              <a:extLst>
                <a:ext uri="{FF2B5EF4-FFF2-40B4-BE49-F238E27FC236}">
                  <a16:creationId xmlns:a16="http://schemas.microsoft.com/office/drawing/2014/main" id="{E5AC7BF3-AC5D-4F62-9A20-82CC513D4DF6}"/>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032" name="Hình ảnh 1031">
            <a:extLst>
              <a:ext uri="{FF2B5EF4-FFF2-40B4-BE49-F238E27FC236}">
                <a16:creationId xmlns:a16="http://schemas.microsoft.com/office/drawing/2014/main" id="{48662F6C-4657-4ABA-9EB9-F3ECFE7D4E43}"/>
              </a:ext>
            </a:extLst>
          </p:cNvPr>
          <p:cNvPicPr>
            <a:picLocks noChangeAspect="1"/>
          </p:cNvPicPr>
          <p:nvPr/>
        </p:nvPicPr>
        <p:blipFill rotWithShape="1">
          <a:blip r:embed="rId11">
            <a:extLst>
              <a:ext uri="{28A0092B-C50C-407E-A947-70E740481C1C}">
                <a14:useLocalDpi xmlns:a14="http://schemas.microsoft.com/office/drawing/2010/main" val="0"/>
              </a:ext>
            </a:extLst>
          </a:blip>
          <a:srcRect l="16470" t="17916" r="33119" b="22917"/>
          <a:stretch/>
        </p:blipFill>
        <p:spPr>
          <a:xfrm>
            <a:off x="6959122" y="5165528"/>
            <a:ext cx="2009775" cy="1327386"/>
          </a:xfrm>
          <a:prstGeom prst="rect">
            <a:avLst/>
          </a:prstGeom>
        </p:spPr>
      </p:pic>
      <p:pic>
        <p:nvPicPr>
          <p:cNvPr id="85" name="Hình ảnh 84">
            <a:extLst>
              <a:ext uri="{FF2B5EF4-FFF2-40B4-BE49-F238E27FC236}">
                <a16:creationId xmlns:a16="http://schemas.microsoft.com/office/drawing/2014/main" id="{5A89A515-4202-4760-9B12-076A6DFD4F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4902" y="-551160"/>
            <a:ext cx="299502" cy="395817"/>
          </a:xfrm>
          <a:prstGeom prst="rect">
            <a:avLst/>
          </a:prstGeom>
        </p:spPr>
      </p:pic>
      <p:pic>
        <p:nvPicPr>
          <p:cNvPr id="66" name="Hình ảnh 65">
            <a:extLst>
              <a:ext uri="{FF2B5EF4-FFF2-40B4-BE49-F238E27FC236}">
                <a16:creationId xmlns:a16="http://schemas.microsoft.com/office/drawing/2014/main" id="{A6672863-4DFC-4A3B-B2FC-C5EA30626850}"/>
              </a:ext>
            </a:extLst>
          </p:cNvPr>
          <p:cNvPicPr>
            <a:picLocks noChangeAspect="1"/>
          </p:cNvPicPr>
          <p:nvPr/>
        </p:nvPicPr>
        <p:blipFill rotWithShape="1">
          <a:blip r:embed="rId12">
            <a:extLst>
              <a:ext uri="{28A0092B-C50C-407E-A947-70E740481C1C}">
                <a14:useLocalDpi xmlns:a14="http://schemas.microsoft.com/office/drawing/2010/main" val="0"/>
              </a:ext>
            </a:extLst>
          </a:blip>
          <a:srcRect l="22424" t="9020" r="61100" b="13659"/>
          <a:stretch/>
        </p:blipFill>
        <p:spPr>
          <a:xfrm>
            <a:off x="2098290" y="4901067"/>
            <a:ext cx="725185" cy="1915101"/>
          </a:xfrm>
          <a:prstGeom prst="rect">
            <a:avLst/>
          </a:prstGeom>
        </p:spPr>
      </p:pic>
      <p:pic>
        <p:nvPicPr>
          <p:cNvPr id="67" name="Hình ảnh 66">
            <a:extLst>
              <a:ext uri="{FF2B5EF4-FFF2-40B4-BE49-F238E27FC236}">
                <a16:creationId xmlns:a16="http://schemas.microsoft.com/office/drawing/2014/main" id="{17EBCE9F-1CBD-4960-9216-738A324965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2354" y="-395817"/>
            <a:ext cx="299502" cy="395817"/>
          </a:xfrm>
          <a:prstGeom prst="rect">
            <a:avLst/>
          </a:prstGeom>
        </p:spPr>
      </p:pic>
      <p:pic>
        <p:nvPicPr>
          <p:cNvPr id="36" name="Hình ảnh 35" descr="Ảnh có chứa văn bản&#10;&#10;Mô tả được tạo tự động">
            <a:extLst>
              <a:ext uri="{FF2B5EF4-FFF2-40B4-BE49-F238E27FC236}">
                <a16:creationId xmlns:a16="http://schemas.microsoft.com/office/drawing/2014/main" id="{1C260672-19ED-4AF5-AD8E-3C14F50D86CD}"/>
              </a:ext>
            </a:extLst>
          </p:cNvPr>
          <p:cNvPicPr>
            <a:picLocks noChangeAspect="1"/>
          </p:cNvPicPr>
          <p:nvPr/>
        </p:nvPicPr>
        <p:blipFill rotWithShape="1">
          <a:blip r:embed="rId13">
            <a:extLst>
              <a:ext uri="{28A0092B-C50C-407E-A947-70E740481C1C}">
                <a14:useLocalDpi xmlns:a14="http://schemas.microsoft.com/office/drawing/2010/main" val="0"/>
              </a:ext>
            </a:extLst>
          </a:blip>
          <a:srcRect l="12679" t="-52" r="49613" b="3350"/>
          <a:stretch/>
        </p:blipFill>
        <p:spPr>
          <a:xfrm>
            <a:off x="2060106" y="4906982"/>
            <a:ext cx="1244338" cy="1795675"/>
          </a:xfrm>
          <a:prstGeom prst="rect">
            <a:avLst/>
          </a:prstGeom>
        </p:spPr>
      </p:pic>
      <p:pic>
        <p:nvPicPr>
          <p:cNvPr id="68" name="Am-thanh-that-vong-phim-hoat-hinh-de-thuong-www_tiengdong_com">
            <a:hlinkClick r:id="" action="ppaction://media"/>
            <a:extLst>
              <a:ext uri="{FF2B5EF4-FFF2-40B4-BE49-F238E27FC236}">
                <a16:creationId xmlns:a16="http://schemas.microsoft.com/office/drawing/2014/main" id="{04B22C83-C5FD-4049-AFE6-0310CE7F37C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357100" y="2070100"/>
            <a:ext cx="406400" cy="406400"/>
          </a:xfrm>
          <a:prstGeom prst="rect">
            <a:avLst/>
          </a:prstGeom>
        </p:spPr>
      </p:pic>
      <p:pic>
        <p:nvPicPr>
          <p:cNvPr id="69" name="Am-thanh-that-vong-phim-hoat-hinh-de-thuong-www_tiengdong_com">
            <a:hlinkClick r:id="" action="ppaction://media"/>
            <a:extLst>
              <a:ext uri="{FF2B5EF4-FFF2-40B4-BE49-F238E27FC236}">
                <a16:creationId xmlns:a16="http://schemas.microsoft.com/office/drawing/2014/main" id="{8ECC3540-2A18-44A9-99A5-CF36B6FB3B2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433300" y="2413000"/>
            <a:ext cx="406400" cy="406400"/>
          </a:xfrm>
          <a:prstGeom prst="rect">
            <a:avLst/>
          </a:prstGeom>
        </p:spPr>
      </p:pic>
      <p:pic>
        <p:nvPicPr>
          <p:cNvPr id="70" name="Am-thanh-that-vong-phim-hoat-hinh-de-thuong-www_tiengdong_com">
            <a:hlinkClick r:id="" action="ppaction://media"/>
            <a:extLst>
              <a:ext uri="{FF2B5EF4-FFF2-40B4-BE49-F238E27FC236}">
                <a16:creationId xmlns:a16="http://schemas.microsoft.com/office/drawing/2014/main" id="{BCDE3D35-F990-4445-9C70-1C51923BAB6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649200" y="3022600"/>
            <a:ext cx="406400" cy="406400"/>
          </a:xfrm>
          <a:prstGeom prst="rect">
            <a:avLst/>
          </a:prstGeom>
        </p:spPr>
      </p:pic>
      <p:pic>
        <p:nvPicPr>
          <p:cNvPr id="71" name="super chiken">
            <a:hlinkClick r:id="" action="ppaction://media"/>
            <a:extLst>
              <a:ext uri="{FF2B5EF4-FFF2-40B4-BE49-F238E27FC236}">
                <a16:creationId xmlns:a16="http://schemas.microsoft.com/office/drawing/2014/main" id="{80D8CA6E-9835-46BA-A47F-F8B721851F1C}"/>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76300" y="3327400"/>
            <a:ext cx="406400" cy="406400"/>
          </a:xfrm>
          <a:prstGeom prst="rect">
            <a:avLst/>
          </a:prstGeom>
        </p:spPr>
      </p:pic>
    </p:spTree>
    <p:extLst>
      <p:ext uri="{BB962C8B-B14F-4D97-AF65-F5344CB8AC3E}">
        <p14:creationId xmlns:p14="http://schemas.microsoft.com/office/powerpoint/2010/main" val="1270947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20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17" presetClass="entr" presetSubtype="10" fill="hold" grpId="0" nodeType="withEffect">
                                      <p:stCondLst>
                                        <p:cond delay="1750"/>
                                      </p:stCondLst>
                                      <p:iterate type="lt">
                                        <p:tmPct val="5000"/>
                                      </p:iterate>
                                      <p:childTnLst>
                                        <p:set>
                                          <p:cBhvr>
                                            <p:cTn id="20" dur="1" fill="hold">
                                              <p:stCondLst>
                                                <p:cond delay="0"/>
                                              </p:stCondLst>
                                            </p:cTn>
                                            <p:tgtEl>
                                              <p:spTgt spid="18"/>
                                            </p:tgtEl>
                                            <p:attrNameLst>
                                              <p:attrName>style.visibility</p:attrName>
                                            </p:attrNameLst>
                                          </p:cBhvr>
                                          <p:to>
                                            <p:strVal val="visible"/>
                                          </p:to>
                                        </p:set>
                                        <p:anim calcmode="lin" valueType="num">
                                          <p:cBhvr>
                                            <p:cTn id="21" dur="250" fill="hold"/>
                                            <p:tgtEl>
                                              <p:spTgt spid="18"/>
                                            </p:tgtEl>
                                            <p:attrNameLst>
                                              <p:attrName>ppt_w</p:attrName>
                                            </p:attrNameLst>
                                          </p:cBhvr>
                                          <p:tavLst>
                                            <p:tav tm="0">
                                              <p:val>
                                                <p:fltVal val="0"/>
                                              </p:val>
                                            </p:tav>
                                            <p:tav tm="100000">
                                              <p:val>
                                                <p:strVal val="#ppt_w"/>
                                              </p:val>
                                            </p:tav>
                                          </p:tavLst>
                                        </p:anim>
                                        <p:anim calcmode="lin" valueType="num">
                                          <p:cBhvr>
                                            <p:cTn id="22" dur="250" fill="hold"/>
                                            <p:tgtEl>
                                              <p:spTgt spid="18"/>
                                            </p:tgtEl>
                                            <p:attrNameLst>
                                              <p:attrName>ppt_h</p:attrName>
                                            </p:attrNameLst>
                                          </p:cBhvr>
                                          <p:tavLst>
                                            <p:tav tm="0">
                                              <p:val>
                                                <p:strVal val="#ppt_h"/>
                                              </p:val>
                                            </p:tav>
                                            <p:tav tm="100000">
                                              <p:val>
                                                <p:strVal val="#ppt_h"/>
                                              </p:val>
                                            </p:tav>
                                          </p:tavLst>
                                        </p:anim>
                                      </p:childTnLst>
                                    </p:cTn>
                                  </p:par>
                                  <p:par>
                                    <p:cTn id="23" presetID="42" presetClass="entr" presetSubtype="0" fill="hold" grpId="0" nodeType="withEffect">
                                      <p:stCondLst>
                                        <p:cond delay="25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anim calcmode="lin" valueType="num">
                                          <p:cBhvr>
                                            <p:cTn id="26" dur="500" fill="hold"/>
                                            <p:tgtEl>
                                              <p:spTgt spid="20"/>
                                            </p:tgtEl>
                                            <p:attrNameLst>
                                              <p:attrName>ppt_x</p:attrName>
                                            </p:attrNameLst>
                                          </p:cBhvr>
                                          <p:tavLst>
                                            <p:tav tm="0">
                                              <p:val>
                                                <p:strVal val="#ppt_x"/>
                                              </p:val>
                                            </p:tav>
                                            <p:tav tm="100000">
                                              <p:val>
                                                <p:strVal val="#ppt_x"/>
                                              </p:val>
                                            </p:tav>
                                          </p:tavLst>
                                        </p:anim>
                                        <p:anim calcmode="lin" valueType="num">
                                          <p:cBhvr>
                                            <p:cTn id="27" dur="5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50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strVal val="#ppt_x"/>
                                              </p:val>
                                            </p:tav>
                                            <p:tav tm="100000">
                                              <p:val>
                                                <p:strVal val="#ppt_x"/>
                                              </p:val>
                                            </p:tav>
                                          </p:tavLst>
                                        </p:anim>
                                        <p:anim calcmode="lin" valueType="num">
                                          <p:cBhvr>
                                            <p:cTn id="32" dur="500" fill="hold"/>
                                            <p:tgtEl>
                                              <p:spTgt spid="21"/>
                                            </p:tgtEl>
                                            <p:attrNameLst>
                                              <p:attrName>ppt_y</p:attrName>
                                            </p:attrNameLst>
                                          </p:cBhvr>
                                          <p:tavLst>
                                            <p:tav tm="0">
                                              <p:val>
                                                <p:strVal val="#ppt_y+.1"/>
                                              </p:val>
                                            </p:tav>
                                            <p:tav tm="100000">
                                              <p:val>
                                                <p:strVal val="#ppt_y"/>
                                              </p:val>
                                            </p:tav>
                                          </p:tavLst>
                                        </p:anim>
                                      </p:childTnLst>
                                    </p:cTn>
                                  </p:par>
                                  <p:par>
                                    <p:cTn id="33" presetID="1" presetClass="mediacall" presetSubtype="0" fill="hold" nodeType="withEffect">
                                      <p:stCondLst>
                                        <p:cond delay="0"/>
                                      </p:stCondLst>
                                      <p:childTnLst>
                                        <p:cmd type="call" cmd="playFrom(0.0)">
                                          <p:cBhvr>
                                            <p:cTn id="34" dur="504" fill="hold"/>
                                            <p:tgtEl>
                                              <p:spTgt spid="70"/>
                                            </p:tgtEl>
                                          </p:cBhvr>
                                        </p:cmd>
                                      </p:childTnLst>
                                    </p:cTn>
                                  </p:par>
                                  <p:par>
                                    <p:cTn id="35" presetID="1" presetClass="mediacall" presetSubtype="0" fill="hold" nodeType="withEffect">
                                      <p:stCondLst>
                                        <p:cond delay="0"/>
                                      </p:stCondLst>
                                      <p:childTnLst>
                                        <p:cmd type="call" cmd="playFrom(0.0)">
                                          <p:cBhvr>
                                            <p:cTn id="36" dur="504" fill="hold"/>
                                            <p:tgtEl>
                                              <p:spTgt spid="6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6" name="cashreg.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13"/>
                      </p:tgtEl>
                    </p:cond>
                  </p:nextCondLst>
                </p:seq>
                <p:seq concurrent="1" nextAc="seek">
                  <p:cTn id="46" restart="whenNotActive" fill="hold" evtFilter="cancelBubble" nodeType="interactiveSeq">
                    <p:stCondLst>
                      <p:cond evt="onClick" delay="0">
                        <p:tgtEl>
                          <p:spTgt spid="12"/>
                        </p:tgtEl>
                      </p:cond>
                    </p:stCondLst>
                    <p:endSync evt="end" delay="0">
                      <p:rtn val="all"/>
                    </p:endSync>
                    <p:childTnLst>
                      <p:par>
                        <p:cTn id="47" fill="hold">
                          <p:stCondLst>
                            <p:cond delay="0"/>
                          </p:stCondLst>
                          <p:childTnLst>
                            <p:par>
                              <p:cTn id="48" fill="hold">
                                <p:stCondLst>
                                  <p:cond delay="0"/>
                                </p:stCondLst>
                                <p:childTnLst>
                                  <p:par>
                                    <p:cTn id="49" presetID="22" presetClass="exit" presetSubtype="2" fill="hold" grpId="0" nodeType="clickEffect">
                                      <p:stCondLst>
                                        <p:cond delay="0"/>
                                      </p:stCondLst>
                                      <p:childTnLst>
                                        <p:animEffect transition="out" filter="wipe(right)">
                                          <p:cBhvr>
                                            <p:cTn id="50" dur="59000"/>
                                            <p:tgtEl>
                                              <p:spTgt spid="10"/>
                                            </p:tgtEl>
                                          </p:cBhvr>
                                        </p:animEffect>
                                        <p:set>
                                          <p:cBhvr>
                                            <p:cTn id="51" dur="1" fill="hold">
                                              <p:stCondLst>
                                                <p:cond delay="58999"/>
                                              </p:stCondLst>
                                            </p:cTn>
                                            <p:tgtEl>
                                              <p:spTgt spid="10"/>
                                            </p:tgtEl>
                                            <p:attrNameLst>
                                              <p:attrName>style.visibility</p:attrName>
                                            </p:attrNameLst>
                                          </p:cBhvr>
                                          <p:to>
                                            <p:strVal val="hidden"/>
                                          </p:to>
                                        </p:set>
                                      </p:childTnLst>
                                    </p:cTn>
                                  </p:par>
                                  <p:par>
                                    <p:cTn id="52" presetID="19" presetClass="emph" presetSubtype="0" fill="hold" grpId="1" nodeType="withEffect">
                                      <p:stCondLst>
                                        <p:cond delay="0"/>
                                      </p:stCondLst>
                                      <p:childTnLst>
                                        <p:animClr clrSpc="rgb" dir="cw">
                                          <p:cBhvr override="childStyle">
                                            <p:cTn id="53" dur="59000" fill="hold"/>
                                            <p:tgtEl>
                                              <p:spTgt spid="10"/>
                                            </p:tgtEl>
                                            <p:attrNameLst>
                                              <p:attrName>style.color</p:attrName>
                                            </p:attrNameLst>
                                          </p:cBhvr>
                                          <p:to>
                                            <a:srgbClr val="FF0000"/>
                                          </p:to>
                                        </p:animClr>
                                        <p:animClr clrSpc="rgb" dir="cw">
                                          <p:cBhvr>
                                            <p:cTn id="54" dur="59000" fill="hold"/>
                                            <p:tgtEl>
                                              <p:spTgt spid="10"/>
                                            </p:tgtEl>
                                            <p:attrNameLst>
                                              <p:attrName>fillcolor</p:attrName>
                                            </p:attrNameLst>
                                          </p:cBhvr>
                                          <p:to>
                                            <a:srgbClr val="FF0000"/>
                                          </p:to>
                                        </p:animClr>
                                        <p:set>
                                          <p:cBhvr>
                                            <p:cTn id="55" dur="59000" fill="hold"/>
                                            <p:tgtEl>
                                              <p:spTgt spid="10"/>
                                            </p:tgtEl>
                                            <p:attrNameLst>
                                              <p:attrName>fill.type</p:attrName>
                                            </p:attrNameLst>
                                          </p:cBhvr>
                                          <p:to>
                                            <p:strVal val="solid"/>
                                          </p:to>
                                        </p:set>
                                        <p:set>
                                          <p:cBhvr>
                                            <p:cTn id="56"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7" restart="whenNotActive" fill="hold" evtFilter="cancelBubble" nodeType="interactiveSeq">
                    <p:stCondLst>
                      <p:cond evt="onClick" delay="0">
                        <p:tgtEl>
                          <p:spTgt spid="61"/>
                        </p:tgtEl>
                      </p:cond>
                    </p:stCondLst>
                    <p:endSync evt="end" delay="0">
                      <p:rtn val="all"/>
                    </p:endSync>
                    <p:childTnLst>
                      <p:par>
                        <p:cTn id="58" fill="hold">
                          <p:stCondLst>
                            <p:cond delay="0"/>
                          </p:stCondLst>
                          <p:childTnLst>
                            <p:par>
                              <p:cTn id="59" fill="hold">
                                <p:stCondLst>
                                  <p:cond delay="0"/>
                                </p:stCondLst>
                                <p:childTnLst>
                                  <p:par>
                                    <p:cTn id="60" presetID="42" presetClass="path" presetSubtype="0" fill="hold" nodeType="withEffect" p14:presetBounceEnd="9000">
                                      <p:stCondLst>
                                        <p:cond delay="0"/>
                                      </p:stCondLst>
                                      <p:childTnLst>
                                        <p:animMotion origin="layout" path="M -4.375E-6 3.7037E-6 L 0.00079 0.72685 " pathEditMode="relative" rAng="0" ptsTypes="AA" p14:bounceEnd="9000">
                                          <p:cBhvr>
                                            <p:cTn id="61" dur="750" fill="hold"/>
                                            <p:tgtEl>
                                              <p:spTgt spid="67"/>
                                            </p:tgtEl>
                                            <p:attrNameLst>
                                              <p:attrName>ppt_x</p:attrName>
                                              <p:attrName>ppt_y</p:attrName>
                                            </p:attrNameLst>
                                          </p:cBhvr>
                                          <p:rCtr x="39" y="36343"/>
                                        </p:animMotion>
                                      </p:childTnLst>
                                    </p:cTn>
                                  </p:par>
                                  <p:par>
                                    <p:cTn id="62" presetID="1" presetClass="mediacall" presetSubtype="0" fill="hold" nodeType="withEffect">
                                      <p:stCondLst>
                                        <p:cond delay="0"/>
                                      </p:stCondLst>
                                      <p:childTnLst>
                                        <p:cmd type="call" cmd="playFrom(0.0)">
                                          <p:cBhvr>
                                            <p:cTn id="63" dur="2832" fill="hold"/>
                                            <p:tgtEl>
                                              <p:spTgt spid="71"/>
                                            </p:tgtEl>
                                          </p:cBhvr>
                                        </p:cmd>
                                      </p:childTnLst>
                                    </p:cTn>
                                  </p:par>
                                  <p:par>
                                    <p:cTn id="64" presetID="1" presetClass="exit" presetSubtype="0" fill="hold" nodeType="withEffect">
                                      <p:stCondLst>
                                        <p:cond delay="750"/>
                                      </p:stCondLst>
                                      <p:childTnLst>
                                        <p:set>
                                          <p:cBhvr>
                                            <p:cTn id="65" dur="1" fill="hold">
                                              <p:stCondLst>
                                                <p:cond delay="0"/>
                                              </p:stCondLst>
                                            </p:cTn>
                                            <p:tgtEl>
                                              <p:spTgt spid="61"/>
                                            </p:tgtEl>
                                            <p:attrNameLst>
                                              <p:attrName>style.visibility</p:attrName>
                                            </p:attrNameLst>
                                          </p:cBhvr>
                                          <p:to>
                                            <p:strVal val="hidden"/>
                                          </p:to>
                                        </p:set>
                                      </p:childTnLst>
                                    </p:cTn>
                                  </p:par>
                                  <p:par>
                                    <p:cTn id="66" presetID="1" presetClass="exit" presetSubtype="0" fill="hold" nodeType="withEffect">
                                      <p:stCondLst>
                                        <p:cond delay="800"/>
                                      </p:stCondLst>
                                      <p:childTnLst>
                                        <p:set>
                                          <p:cBhvr>
                                            <p:cTn id="67" dur="1" fill="hold">
                                              <p:stCondLst>
                                                <p:cond delay="0"/>
                                              </p:stCondLst>
                                            </p:cTn>
                                            <p:tgtEl>
                                              <p:spTgt spid="67"/>
                                            </p:tgtEl>
                                            <p:attrNameLst>
                                              <p:attrName>style.visibility</p:attrName>
                                            </p:attrNameLst>
                                          </p:cBhvr>
                                          <p:to>
                                            <p:strVal val="hidden"/>
                                          </p:to>
                                        </p:set>
                                      </p:childTnLst>
                                    </p:cTn>
                                  </p:par>
                                  <p:par>
                                    <p:cTn id="68" presetID="1" presetClass="entr" presetSubtype="0" fill="hold" nodeType="withEffect">
                                      <p:stCondLst>
                                        <p:cond delay="800"/>
                                      </p:stCondLst>
                                      <p:childTnLst>
                                        <p:set>
                                          <p:cBhvr>
                                            <p:cTn id="69" dur="1" fill="hold">
                                              <p:stCondLst>
                                                <p:cond delay="0"/>
                                              </p:stCondLst>
                                            </p:cTn>
                                            <p:tgtEl>
                                              <p:spTgt spid="66"/>
                                            </p:tgtEl>
                                            <p:attrNameLst>
                                              <p:attrName>style.visibility</p:attrName>
                                            </p:attrNameLst>
                                          </p:cBhvr>
                                          <p:to>
                                            <p:strVal val="visible"/>
                                          </p:to>
                                        </p:set>
                                      </p:childTnLst>
                                    </p:cTn>
                                  </p:par>
                                  <p:par>
                                    <p:cTn id="70" presetID="1" presetClass="exit" presetSubtype="0" fill="hold" nodeType="withEffect">
                                      <p:stCondLst>
                                        <p:cond delay="1050"/>
                                      </p:stCondLst>
                                      <p:childTnLst>
                                        <p:set>
                                          <p:cBhvr>
                                            <p:cTn id="71" dur="1" fill="hold">
                                              <p:stCondLst>
                                                <p:cond delay="0"/>
                                              </p:stCondLst>
                                            </p:cTn>
                                            <p:tgtEl>
                                              <p:spTgt spid="66"/>
                                            </p:tgtEl>
                                            <p:attrNameLst>
                                              <p:attrName>style.visibility</p:attrName>
                                            </p:attrNameLst>
                                          </p:cBhvr>
                                          <p:to>
                                            <p:strVal val="hidden"/>
                                          </p:to>
                                        </p:set>
                                      </p:childTnLst>
                                    </p:cTn>
                                  </p:par>
                                  <p:par>
                                    <p:cTn id="72" presetID="1" presetClass="entr" presetSubtype="0" fill="hold" nodeType="withEffect">
                                      <p:stCondLst>
                                        <p:cond delay="1050"/>
                                      </p:stCondLst>
                                      <p:childTnLst>
                                        <p:set>
                                          <p:cBhvr>
                                            <p:cTn id="73"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74" restart="whenNotActive" fill="hold" evtFilter="cancelBubble" nodeType="interactiveSeq">
                    <p:stCondLst>
                      <p:cond evt="onClick" delay="0">
                        <p:tgtEl>
                          <p:spTgt spid="63"/>
                        </p:tgtEl>
                      </p:cond>
                    </p:stCondLst>
                    <p:endSync evt="end" delay="0">
                      <p:rtn val="all"/>
                    </p:endSync>
                    <p:childTnLst>
                      <p:par>
                        <p:cTn id="75" fill="hold">
                          <p:stCondLst>
                            <p:cond delay="0"/>
                          </p:stCondLst>
                          <p:childTnLst>
                            <p:par>
                              <p:cTn id="76" fill="hold">
                                <p:stCondLst>
                                  <p:cond delay="0"/>
                                </p:stCondLst>
                                <p:childTnLst>
                                  <p:par>
                                    <p:cTn id="77" presetID="42" presetClass="path" presetSubtype="0" fill="hold" nodeType="clickEffect" p14:presetBounceEnd="9000">
                                      <p:stCondLst>
                                        <p:cond delay="0"/>
                                      </p:stCondLst>
                                      <p:childTnLst>
                                        <p:animMotion origin="layout" path="M -4.16667E-6 3.7037E-6 L 0.00079 0.72685 " pathEditMode="relative" rAng="0" ptsTypes="AA" p14:bounceEnd="9000">
                                          <p:cBhvr>
                                            <p:cTn id="78" dur="750" fill="hold"/>
                                            <p:tgtEl>
                                              <p:spTgt spid="85"/>
                                            </p:tgtEl>
                                            <p:attrNameLst>
                                              <p:attrName>ppt_x</p:attrName>
                                              <p:attrName>ppt_y</p:attrName>
                                            </p:attrNameLst>
                                          </p:cBhvr>
                                          <p:rCtr x="39" y="36343"/>
                                        </p:animMotion>
                                      </p:childTnLst>
                                    </p:cTn>
                                  </p:par>
                                </p:childTnLst>
                              </p:cTn>
                            </p:par>
                            <p:par>
                              <p:cTn id="79" fill="hold">
                                <p:stCondLst>
                                  <p:cond delay="750"/>
                                </p:stCondLst>
                                <p:childTnLst>
                                  <p:par>
                                    <p:cTn id="80" presetID="0" presetClass="path" presetSubtype="0" fill="hold" nodeType="afterEffect" p14:presetBounceEnd="76000">
                                      <p:stCondLst>
                                        <p:cond delay="0"/>
                                      </p:stCondLst>
                                      <p:childTnLst>
                                        <p:animMotion origin="layout" path="M 0.00066 0.73426 L 0.00066 0.73449 C 0.00209 0.72685 0.00508 0.71967 0.00482 0.71203 C 0.00482 0.71041 -0.00286 0.68703 -0.00455 0.68426 C -0.00559 0.68217 -0.00729 0.68171 -0.00872 0.68055 C -0.01497 0.68171 -0.02122 0.68194 -0.02747 0.68426 C -0.03046 0.68518 -0.0375 0.69421 -0.03997 0.69722 C -0.04127 0.70092 -0.04231 0.70509 -0.04401 0.70833 C -0.04713 0.71389 -0.05091 0.71851 -0.05338 0.725 L -0.0638 0.75092 C -0.06692 0.76689 -0.06184 0.74166 -0.06796 0.76574 C -0.06888 0.76921 -0.0694 0.77314 -0.07005 0.77685 C -0.07239 0.78773 -0.07395 0.79328 -0.07526 0.80463 C -0.08112 0.85254 -0.07656 0.81666 -0.07942 0.85277 C -0.08033 0.86389 -0.08151 0.875 -0.08255 0.88611 C -0.08385 0.92291 -0.08359 0.90694 -0.08359 0.93426 L -0.08359 0.93449 " pathEditMode="relative" rAng="0" ptsTypes="AAAAAAAAAAAAAAAAA" p14:bounceEnd="76000">
                                          <p:cBhvr>
                                            <p:cTn id="81" dur="500" fill="hold"/>
                                            <p:tgtEl>
                                              <p:spTgt spid="85"/>
                                            </p:tgtEl>
                                            <p:attrNameLst>
                                              <p:attrName>ppt_x</p:attrName>
                                              <p:attrName>ppt_y</p:attrName>
                                            </p:attrNameLst>
                                          </p:cBhvr>
                                          <p:rCtr x="-4010" y="7315"/>
                                        </p:animMotion>
                                      </p:childTnLst>
                                    </p:cTn>
                                  </p:par>
                                  <p:par>
                                    <p:cTn id="82" presetID="1" presetClass="exit" presetSubtype="0" fill="hold" nodeType="withEffect">
                                      <p:stCondLst>
                                        <p:cond delay="0"/>
                                      </p:stCondLst>
                                      <p:childTnLst>
                                        <p:set>
                                          <p:cBhvr>
                                            <p:cTn id="83" dur="1" fill="hold">
                                              <p:stCondLst>
                                                <p:cond delay="0"/>
                                              </p:stCondLst>
                                            </p:cTn>
                                            <p:tgtEl>
                                              <p:spTgt spid="63"/>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504" fill="hold"/>
                                            <p:tgtEl>
                                              <p:spTgt spid="68"/>
                                            </p:tgtEl>
                                          </p:cBhvr>
                                        </p:cmd>
                                      </p:childTnLst>
                                    </p:cTn>
                                  </p:par>
                                  <p:par>
                                    <p:cTn id="86" presetID="9" presetClass="exit" presetSubtype="0" fill="hold" grpId="1" nodeType="withEffect">
                                      <p:stCondLst>
                                        <p:cond delay="0"/>
                                      </p:stCondLst>
                                      <p:childTnLst>
                                        <p:animEffect transition="out" filter="dissolve">
                                          <p:cBhvr>
                                            <p:cTn id="87" dur="500"/>
                                            <p:tgtEl>
                                              <p:spTgt spid="20"/>
                                            </p:tgtEl>
                                          </p:cBhvr>
                                        </p:animEffect>
                                        <p:set>
                                          <p:cBhvr>
                                            <p:cTn id="88" dur="1" fill="hold">
                                              <p:stCondLst>
                                                <p:cond delay="499"/>
                                              </p:stCondLst>
                                            </p:cTn>
                                            <p:tgtEl>
                                              <p:spTgt spid="20"/>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1032"/>
                                            </p:tgtEl>
                                            <p:attrNameLst>
                                              <p:attrName>style.visibility</p:attrName>
                                            </p:attrNameLst>
                                          </p:cBhvr>
                                          <p:to>
                                            <p:strVal val="visible"/>
                                          </p:to>
                                        </p:set>
                                      </p:childTnLst>
                                    </p:cTn>
                                  </p:par>
                                  <p:par>
                                    <p:cTn id="91" presetID="1" presetClass="exit" presetSubtype="0" fill="hold" nodeType="withEffect">
                                      <p:stCondLst>
                                        <p:cond delay="750"/>
                                      </p:stCondLst>
                                      <p:childTnLst>
                                        <p:set>
                                          <p:cBhvr>
                                            <p:cTn id="92" dur="1" fill="hold">
                                              <p:stCondLst>
                                                <p:cond delay="0"/>
                                              </p:stCondLst>
                                            </p:cTn>
                                            <p:tgtEl>
                                              <p:spTgt spid="1032"/>
                                            </p:tgtEl>
                                            <p:attrNameLst>
                                              <p:attrName>style.visibility</p:attrName>
                                            </p:attrNameLst>
                                          </p:cBhvr>
                                          <p:to>
                                            <p:strVal val="hidden"/>
                                          </p:to>
                                        </p:set>
                                      </p:childTnLst>
                                    </p:cTn>
                                  </p:par>
                                  <p:par>
                                    <p:cTn id="93" presetID="1" presetClass="entr" presetSubtype="0" fill="hold" nodeType="withEffect">
                                      <p:stCondLst>
                                        <p:cond delay="750"/>
                                      </p:stCondLst>
                                      <p:childTnLst>
                                        <p:set>
                                          <p:cBhvr>
                                            <p:cTn id="94"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audio>
                  <p:cMediaNode vol="80000">
                    <p:cTn id="95" fill="hold" display="0">
                      <p:stCondLst>
                        <p:cond delay="indefinite"/>
                      </p:stCondLst>
                      <p:endCondLst>
                        <p:cond evt="onStopAudio" delay="0">
                          <p:tgtEl>
                            <p:sldTgt/>
                          </p:tgtEl>
                        </p:cond>
                      </p:endCondLst>
                    </p:cTn>
                    <p:tgtEl>
                      <p:spTgt spid="68"/>
                    </p:tgtEl>
                  </p:cMediaNode>
                </p:audio>
                <p:audio>
                  <p:cMediaNode vol="80000">
                    <p:cTn id="96" fill="hold" display="0">
                      <p:stCondLst>
                        <p:cond delay="indefinite"/>
                      </p:stCondLst>
                      <p:endCondLst>
                        <p:cond evt="onStopAudio" delay="0">
                          <p:tgtEl>
                            <p:sldTgt/>
                          </p:tgtEl>
                        </p:cond>
                      </p:endCondLst>
                    </p:cTn>
                    <p:tgtEl>
                      <p:spTgt spid="69"/>
                    </p:tgtEl>
                  </p:cMediaNode>
                </p:audio>
                <p:audio>
                  <p:cMediaNode vol="80000">
                    <p:cTn id="97" fill="hold" display="0">
                      <p:stCondLst>
                        <p:cond delay="indefinite"/>
                      </p:stCondLst>
                      <p:endCondLst>
                        <p:cond evt="onStopAudio" delay="0">
                          <p:tgtEl>
                            <p:sldTgt/>
                          </p:tgtEl>
                        </p:cond>
                      </p:endCondLst>
                    </p:cTn>
                    <p:tgtEl>
                      <p:spTgt spid="70"/>
                    </p:tgtEl>
                  </p:cMediaNode>
                </p:audio>
                <p:audio>
                  <p:cMediaNode vol="80000">
                    <p:cTn id="98"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17" presetClass="entr" presetSubtype="10" fill="hold" grpId="0" nodeType="withEffect">
                                      <p:stCondLst>
                                        <p:cond delay="1750"/>
                                      </p:stCondLst>
                                      <p:iterate type="lt">
                                        <p:tmPct val="5000"/>
                                      </p:iterate>
                                      <p:childTnLst>
                                        <p:set>
                                          <p:cBhvr>
                                            <p:cTn id="20" dur="1" fill="hold">
                                              <p:stCondLst>
                                                <p:cond delay="0"/>
                                              </p:stCondLst>
                                            </p:cTn>
                                            <p:tgtEl>
                                              <p:spTgt spid="18"/>
                                            </p:tgtEl>
                                            <p:attrNameLst>
                                              <p:attrName>style.visibility</p:attrName>
                                            </p:attrNameLst>
                                          </p:cBhvr>
                                          <p:to>
                                            <p:strVal val="visible"/>
                                          </p:to>
                                        </p:set>
                                        <p:anim calcmode="lin" valueType="num">
                                          <p:cBhvr>
                                            <p:cTn id="21" dur="250" fill="hold"/>
                                            <p:tgtEl>
                                              <p:spTgt spid="18"/>
                                            </p:tgtEl>
                                            <p:attrNameLst>
                                              <p:attrName>ppt_w</p:attrName>
                                            </p:attrNameLst>
                                          </p:cBhvr>
                                          <p:tavLst>
                                            <p:tav tm="0">
                                              <p:val>
                                                <p:fltVal val="0"/>
                                              </p:val>
                                            </p:tav>
                                            <p:tav tm="100000">
                                              <p:val>
                                                <p:strVal val="#ppt_w"/>
                                              </p:val>
                                            </p:tav>
                                          </p:tavLst>
                                        </p:anim>
                                        <p:anim calcmode="lin" valueType="num">
                                          <p:cBhvr>
                                            <p:cTn id="22" dur="250" fill="hold"/>
                                            <p:tgtEl>
                                              <p:spTgt spid="18"/>
                                            </p:tgtEl>
                                            <p:attrNameLst>
                                              <p:attrName>ppt_h</p:attrName>
                                            </p:attrNameLst>
                                          </p:cBhvr>
                                          <p:tavLst>
                                            <p:tav tm="0">
                                              <p:val>
                                                <p:strVal val="#ppt_h"/>
                                              </p:val>
                                            </p:tav>
                                            <p:tav tm="100000">
                                              <p:val>
                                                <p:strVal val="#ppt_h"/>
                                              </p:val>
                                            </p:tav>
                                          </p:tavLst>
                                        </p:anim>
                                      </p:childTnLst>
                                    </p:cTn>
                                  </p:par>
                                  <p:par>
                                    <p:cTn id="23" presetID="42" presetClass="entr" presetSubtype="0" fill="hold" grpId="0" nodeType="withEffect">
                                      <p:stCondLst>
                                        <p:cond delay="25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anim calcmode="lin" valueType="num">
                                          <p:cBhvr>
                                            <p:cTn id="26" dur="500" fill="hold"/>
                                            <p:tgtEl>
                                              <p:spTgt spid="20"/>
                                            </p:tgtEl>
                                            <p:attrNameLst>
                                              <p:attrName>ppt_x</p:attrName>
                                            </p:attrNameLst>
                                          </p:cBhvr>
                                          <p:tavLst>
                                            <p:tav tm="0">
                                              <p:val>
                                                <p:strVal val="#ppt_x"/>
                                              </p:val>
                                            </p:tav>
                                            <p:tav tm="100000">
                                              <p:val>
                                                <p:strVal val="#ppt_x"/>
                                              </p:val>
                                            </p:tav>
                                          </p:tavLst>
                                        </p:anim>
                                        <p:anim calcmode="lin" valueType="num">
                                          <p:cBhvr>
                                            <p:cTn id="27" dur="5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50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strVal val="#ppt_x"/>
                                              </p:val>
                                            </p:tav>
                                            <p:tav tm="100000">
                                              <p:val>
                                                <p:strVal val="#ppt_x"/>
                                              </p:val>
                                            </p:tav>
                                          </p:tavLst>
                                        </p:anim>
                                        <p:anim calcmode="lin" valueType="num">
                                          <p:cBhvr>
                                            <p:cTn id="32" dur="500" fill="hold"/>
                                            <p:tgtEl>
                                              <p:spTgt spid="21"/>
                                            </p:tgtEl>
                                            <p:attrNameLst>
                                              <p:attrName>ppt_y</p:attrName>
                                            </p:attrNameLst>
                                          </p:cBhvr>
                                          <p:tavLst>
                                            <p:tav tm="0">
                                              <p:val>
                                                <p:strVal val="#ppt_y+.1"/>
                                              </p:val>
                                            </p:tav>
                                            <p:tav tm="100000">
                                              <p:val>
                                                <p:strVal val="#ppt_y"/>
                                              </p:val>
                                            </p:tav>
                                          </p:tavLst>
                                        </p:anim>
                                      </p:childTnLst>
                                    </p:cTn>
                                  </p:par>
                                  <p:par>
                                    <p:cTn id="33" presetID="1" presetClass="mediacall" presetSubtype="0" fill="hold" nodeType="withEffect">
                                      <p:stCondLst>
                                        <p:cond delay="0"/>
                                      </p:stCondLst>
                                      <p:childTnLst>
                                        <p:cmd type="call" cmd="playFrom(0.0)">
                                          <p:cBhvr>
                                            <p:cTn id="34" dur="504" fill="hold"/>
                                            <p:tgtEl>
                                              <p:spTgt spid="70"/>
                                            </p:tgtEl>
                                          </p:cBhvr>
                                        </p:cmd>
                                      </p:childTnLst>
                                    </p:cTn>
                                  </p:par>
                                  <p:par>
                                    <p:cTn id="35" presetID="1" presetClass="mediacall" presetSubtype="0" fill="hold" nodeType="withEffect">
                                      <p:stCondLst>
                                        <p:cond delay="0"/>
                                      </p:stCondLst>
                                      <p:childTnLst>
                                        <p:cmd type="call" cmd="playFrom(0.0)">
                                          <p:cBhvr>
                                            <p:cTn id="36" dur="504" fill="hold"/>
                                            <p:tgtEl>
                                              <p:spTgt spid="6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15" name="cashreg.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15" name="cashreg.wav"/>
                                            </p:tgtEl>
                                          </p:cMediaNode>
                                        </p:audio>
                                      </p:subTnLst>
                                    </p:cTn>
                                  </p:par>
                                </p:childTnLst>
                              </p:cTn>
                            </p:par>
                          </p:childTnLst>
                        </p:cTn>
                      </p:par>
                    </p:childTnLst>
                  </p:cTn>
                  <p:nextCondLst>
                    <p:cond evt="onClick" delay="0">
                      <p:tgtEl>
                        <p:spTgt spid="13"/>
                      </p:tgtEl>
                    </p:cond>
                  </p:nextCondLst>
                </p:seq>
                <p:seq concurrent="1" nextAc="seek">
                  <p:cTn id="46" restart="whenNotActive" fill="hold" evtFilter="cancelBubble" nodeType="interactiveSeq">
                    <p:stCondLst>
                      <p:cond evt="onClick" delay="0">
                        <p:tgtEl>
                          <p:spTgt spid="12"/>
                        </p:tgtEl>
                      </p:cond>
                    </p:stCondLst>
                    <p:endSync evt="end" delay="0">
                      <p:rtn val="all"/>
                    </p:endSync>
                    <p:childTnLst>
                      <p:par>
                        <p:cTn id="47" fill="hold">
                          <p:stCondLst>
                            <p:cond delay="0"/>
                          </p:stCondLst>
                          <p:childTnLst>
                            <p:par>
                              <p:cTn id="48" fill="hold">
                                <p:stCondLst>
                                  <p:cond delay="0"/>
                                </p:stCondLst>
                                <p:childTnLst>
                                  <p:par>
                                    <p:cTn id="49" presetID="22" presetClass="exit" presetSubtype="2" fill="hold" grpId="0" nodeType="clickEffect">
                                      <p:stCondLst>
                                        <p:cond delay="0"/>
                                      </p:stCondLst>
                                      <p:childTnLst>
                                        <p:animEffect transition="out" filter="wipe(right)">
                                          <p:cBhvr>
                                            <p:cTn id="50" dur="59000"/>
                                            <p:tgtEl>
                                              <p:spTgt spid="10"/>
                                            </p:tgtEl>
                                          </p:cBhvr>
                                        </p:animEffect>
                                        <p:set>
                                          <p:cBhvr>
                                            <p:cTn id="51" dur="1" fill="hold">
                                              <p:stCondLst>
                                                <p:cond delay="58999"/>
                                              </p:stCondLst>
                                            </p:cTn>
                                            <p:tgtEl>
                                              <p:spTgt spid="10"/>
                                            </p:tgtEl>
                                            <p:attrNameLst>
                                              <p:attrName>style.visibility</p:attrName>
                                            </p:attrNameLst>
                                          </p:cBhvr>
                                          <p:to>
                                            <p:strVal val="hidden"/>
                                          </p:to>
                                        </p:set>
                                      </p:childTnLst>
                                    </p:cTn>
                                  </p:par>
                                  <p:par>
                                    <p:cTn id="52" presetID="19" presetClass="emph" presetSubtype="0" fill="hold" grpId="1" nodeType="withEffect">
                                      <p:stCondLst>
                                        <p:cond delay="0"/>
                                      </p:stCondLst>
                                      <p:childTnLst>
                                        <p:animClr clrSpc="rgb" dir="cw">
                                          <p:cBhvr override="childStyle">
                                            <p:cTn id="53" dur="59000" fill="hold"/>
                                            <p:tgtEl>
                                              <p:spTgt spid="10"/>
                                            </p:tgtEl>
                                            <p:attrNameLst>
                                              <p:attrName>style.color</p:attrName>
                                            </p:attrNameLst>
                                          </p:cBhvr>
                                          <p:to>
                                            <a:srgbClr val="FF0000"/>
                                          </p:to>
                                        </p:animClr>
                                        <p:animClr clrSpc="rgb" dir="cw">
                                          <p:cBhvr>
                                            <p:cTn id="54" dur="59000" fill="hold"/>
                                            <p:tgtEl>
                                              <p:spTgt spid="10"/>
                                            </p:tgtEl>
                                            <p:attrNameLst>
                                              <p:attrName>fillcolor</p:attrName>
                                            </p:attrNameLst>
                                          </p:cBhvr>
                                          <p:to>
                                            <a:srgbClr val="FF0000"/>
                                          </p:to>
                                        </p:animClr>
                                        <p:set>
                                          <p:cBhvr>
                                            <p:cTn id="55" dur="59000" fill="hold"/>
                                            <p:tgtEl>
                                              <p:spTgt spid="10"/>
                                            </p:tgtEl>
                                            <p:attrNameLst>
                                              <p:attrName>fill.type</p:attrName>
                                            </p:attrNameLst>
                                          </p:cBhvr>
                                          <p:to>
                                            <p:strVal val="solid"/>
                                          </p:to>
                                        </p:set>
                                        <p:set>
                                          <p:cBhvr>
                                            <p:cTn id="56"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7" restart="whenNotActive" fill="hold" evtFilter="cancelBubble" nodeType="interactiveSeq">
                    <p:stCondLst>
                      <p:cond evt="onClick" delay="0">
                        <p:tgtEl>
                          <p:spTgt spid="61"/>
                        </p:tgtEl>
                      </p:cond>
                    </p:stCondLst>
                    <p:endSync evt="end" delay="0">
                      <p:rtn val="all"/>
                    </p:endSync>
                    <p:childTnLst>
                      <p:par>
                        <p:cTn id="58" fill="hold">
                          <p:stCondLst>
                            <p:cond delay="0"/>
                          </p:stCondLst>
                          <p:childTnLst>
                            <p:par>
                              <p:cTn id="59" fill="hold">
                                <p:stCondLst>
                                  <p:cond delay="0"/>
                                </p:stCondLst>
                                <p:childTnLst>
                                  <p:par>
                                    <p:cTn id="60" presetID="42" presetClass="path" presetSubtype="0" fill="hold" nodeType="withEffect">
                                      <p:stCondLst>
                                        <p:cond delay="0"/>
                                      </p:stCondLst>
                                      <p:childTnLst>
                                        <p:animMotion origin="layout" path="M -4.375E-6 3.7037E-6 L 0.00079 0.72685 " pathEditMode="relative" rAng="0" ptsTypes="AA">
                                          <p:cBhvr>
                                            <p:cTn id="61" dur="750" fill="hold"/>
                                            <p:tgtEl>
                                              <p:spTgt spid="67"/>
                                            </p:tgtEl>
                                            <p:attrNameLst>
                                              <p:attrName>ppt_x</p:attrName>
                                              <p:attrName>ppt_y</p:attrName>
                                            </p:attrNameLst>
                                          </p:cBhvr>
                                          <p:rCtr x="39" y="36343"/>
                                        </p:animMotion>
                                      </p:childTnLst>
                                    </p:cTn>
                                  </p:par>
                                  <p:par>
                                    <p:cTn id="62" presetID="1" presetClass="mediacall" presetSubtype="0" fill="hold" nodeType="withEffect">
                                      <p:stCondLst>
                                        <p:cond delay="0"/>
                                      </p:stCondLst>
                                      <p:childTnLst>
                                        <p:cmd type="call" cmd="playFrom(0.0)">
                                          <p:cBhvr>
                                            <p:cTn id="63" dur="2832" fill="hold"/>
                                            <p:tgtEl>
                                              <p:spTgt spid="71"/>
                                            </p:tgtEl>
                                          </p:cBhvr>
                                        </p:cmd>
                                      </p:childTnLst>
                                    </p:cTn>
                                  </p:par>
                                  <p:par>
                                    <p:cTn id="64" presetID="1" presetClass="exit" presetSubtype="0" fill="hold" nodeType="withEffect">
                                      <p:stCondLst>
                                        <p:cond delay="750"/>
                                      </p:stCondLst>
                                      <p:childTnLst>
                                        <p:set>
                                          <p:cBhvr>
                                            <p:cTn id="65" dur="1" fill="hold">
                                              <p:stCondLst>
                                                <p:cond delay="0"/>
                                              </p:stCondLst>
                                            </p:cTn>
                                            <p:tgtEl>
                                              <p:spTgt spid="61"/>
                                            </p:tgtEl>
                                            <p:attrNameLst>
                                              <p:attrName>style.visibility</p:attrName>
                                            </p:attrNameLst>
                                          </p:cBhvr>
                                          <p:to>
                                            <p:strVal val="hidden"/>
                                          </p:to>
                                        </p:set>
                                      </p:childTnLst>
                                    </p:cTn>
                                  </p:par>
                                  <p:par>
                                    <p:cTn id="66" presetID="1" presetClass="exit" presetSubtype="0" fill="hold" nodeType="withEffect">
                                      <p:stCondLst>
                                        <p:cond delay="800"/>
                                      </p:stCondLst>
                                      <p:childTnLst>
                                        <p:set>
                                          <p:cBhvr>
                                            <p:cTn id="67" dur="1" fill="hold">
                                              <p:stCondLst>
                                                <p:cond delay="0"/>
                                              </p:stCondLst>
                                            </p:cTn>
                                            <p:tgtEl>
                                              <p:spTgt spid="67"/>
                                            </p:tgtEl>
                                            <p:attrNameLst>
                                              <p:attrName>style.visibility</p:attrName>
                                            </p:attrNameLst>
                                          </p:cBhvr>
                                          <p:to>
                                            <p:strVal val="hidden"/>
                                          </p:to>
                                        </p:set>
                                      </p:childTnLst>
                                    </p:cTn>
                                  </p:par>
                                  <p:par>
                                    <p:cTn id="68" presetID="1" presetClass="entr" presetSubtype="0" fill="hold" nodeType="withEffect">
                                      <p:stCondLst>
                                        <p:cond delay="800"/>
                                      </p:stCondLst>
                                      <p:childTnLst>
                                        <p:set>
                                          <p:cBhvr>
                                            <p:cTn id="69" dur="1" fill="hold">
                                              <p:stCondLst>
                                                <p:cond delay="0"/>
                                              </p:stCondLst>
                                            </p:cTn>
                                            <p:tgtEl>
                                              <p:spTgt spid="66"/>
                                            </p:tgtEl>
                                            <p:attrNameLst>
                                              <p:attrName>style.visibility</p:attrName>
                                            </p:attrNameLst>
                                          </p:cBhvr>
                                          <p:to>
                                            <p:strVal val="visible"/>
                                          </p:to>
                                        </p:set>
                                      </p:childTnLst>
                                    </p:cTn>
                                  </p:par>
                                  <p:par>
                                    <p:cTn id="70" presetID="1" presetClass="exit" presetSubtype="0" fill="hold" nodeType="withEffect">
                                      <p:stCondLst>
                                        <p:cond delay="1050"/>
                                      </p:stCondLst>
                                      <p:childTnLst>
                                        <p:set>
                                          <p:cBhvr>
                                            <p:cTn id="71" dur="1" fill="hold">
                                              <p:stCondLst>
                                                <p:cond delay="0"/>
                                              </p:stCondLst>
                                            </p:cTn>
                                            <p:tgtEl>
                                              <p:spTgt spid="66"/>
                                            </p:tgtEl>
                                            <p:attrNameLst>
                                              <p:attrName>style.visibility</p:attrName>
                                            </p:attrNameLst>
                                          </p:cBhvr>
                                          <p:to>
                                            <p:strVal val="hidden"/>
                                          </p:to>
                                        </p:set>
                                      </p:childTnLst>
                                    </p:cTn>
                                  </p:par>
                                  <p:par>
                                    <p:cTn id="72" presetID="1" presetClass="entr" presetSubtype="0" fill="hold" nodeType="withEffect">
                                      <p:stCondLst>
                                        <p:cond delay="1050"/>
                                      </p:stCondLst>
                                      <p:childTnLst>
                                        <p:set>
                                          <p:cBhvr>
                                            <p:cTn id="73"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74" restart="whenNotActive" fill="hold" evtFilter="cancelBubble" nodeType="interactiveSeq">
                    <p:stCondLst>
                      <p:cond evt="onClick" delay="0">
                        <p:tgtEl>
                          <p:spTgt spid="63"/>
                        </p:tgtEl>
                      </p:cond>
                    </p:stCondLst>
                    <p:endSync evt="end" delay="0">
                      <p:rtn val="all"/>
                    </p:endSync>
                    <p:childTnLst>
                      <p:par>
                        <p:cTn id="75" fill="hold">
                          <p:stCondLst>
                            <p:cond delay="0"/>
                          </p:stCondLst>
                          <p:childTnLst>
                            <p:par>
                              <p:cTn id="76" fill="hold">
                                <p:stCondLst>
                                  <p:cond delay="0"/>
                                </p:stCondLst>
                                <p:childTnLst>
                                  <p:par>
                                    <p:cTn id="77" presetID="42" presetClass="path" presetSubtype="0" fill="hold" nodeType="clickEffect">
                                      <p:stCondLst>
                                        <p:cond delay="0"/>
                                      </p:stCondLst>
                                      <p:childTnLst>
                                        <p:animMotion origin="layout" path="M -4.16667E-6 3.7037E-6 L 0.00079 0.72685 " pathEditMode="relative" rAng="0" ptsTypes="AA">
                                          <p:cBhvr>
                                            <p:cTn id="78" dur="750" fill="hold"/>
                                            <p:tgtEl>
                                              <p:spTgt spid="85"/>
                                            </p:tgtEl>
                                            <p:attrNameLst>
                                              <p:attrName>ppt_x</p:attrName>
                                              <p:attrName>ppt_y</p:attrName>
                                            </p:attrNameLst>
                                          </p:cBhvr>
                                          <p:rCtr x="39" y="36343"/>
                                        </p:animMotion>
                                      </p:childTnLst>
                                    </p:cTn>
                                  </p:par>
                                </p:childTnLst>
                              </p:cTn>
                            </p:par>
                            <p:par>
                              <p:cTn id="79" fill="hold">
                                <p:stCondLst>
                                  <p:cond delay="750"/>
                                </p:stCondLst>
                                <p:childTnLst>
                                  <p:par>
                                    <p:cTn id="80" presetID="0" presetClass="path" presetSubtype="0" fill="hold" nodeType="afterEffect">
                                      <p:stCondLst>
                                        <p:cond delay="0"/>
                                      </p:stCondLst>
                                      <p:childTnLst>
                                        <p:animMotion origin="layout" path="M 0.00066 0.73426 L 0.00066 0.73449 C 0.00209 0.72685 0.00508 0.71967 0.00482 0.71203 C 0.00482 0.71041 -0.00286 0.68703 -0.00455 0.68426 C -0.00559 0.68217 -0.00729 0.68171 -0.00872 0.68055 C -0.01497 0.68171 -0.02122 0.68194 -0.02747 0.68426 C -0.03046 0.68518 -0.0375 0.69421 -0.03997 0.69722 C -0.04127 0.70092 -0.04231 0.70509 -0.04401 0.70833 C -0.04713 0.71389 -0.05091 0.71851 -0.05338 0.725 L -0.0638 0.75092 C -0.06692 0.76689 -0.06184 0.74166 -0.06796 0.76574 C -0.06888 0.76921 -0.0694 0.77314 -0.07005 0.77685 C -0.07239 0.78773 -0.07395 0.79328 -0.07526 0.80463 C -0.08112 0.85254 -0.07656 0.81666 -0.07942 0.85277 C -0.08033 0.86389 -0.08151 0.875 -0.08255 0.88611 C -0.08385 0.92291 -0.08359 0.90694 -0.08359 0.93426 L -0.08359 0.93449 " pathEditMode="relative" rAng="0" ptsTypes="AAAAAAAAAAAAAAAAA">
                                          <p:cBhvr>
                                            <p:cTn id="81" dur="500" fill="hold"/>
                                            <p:tgtEl>
                                              <p:spTgt spid="85"/>
                                            </p:tgtEl>
                                            <p:attrNameLst>
                                              <p:attrName>ppt_x</p:attrName>
                                              <p:attrName>ppt_y</p:attrName>
                                            </p:attrNameLst>
                                          </p:cBhvr>
                                          <p:rCtr x="-4010" y="7315"/>
                                        </p:animMotion>
                                      </p:childTnLst>
                                    </p:cTn>
                                  </p:par>
                                  <p:par>
                                    <p:cTn id="82" presetID="1" presetClass="exit" presetSubtype="0" fill="hold" nodeType="withEffect">
                                      <p:stCondLst>
                                        <p:cond delay="0"/>
                                      </p:stCondLst>
                                      <p:childTnLst>
                                        <p:set>
                                          <p:cBhvr>
                                            <p:cTn id="83" dur="1" fill="hold">
                                              <p:stCondLst>
                                                <p:cond delay="0"/>
                                              </p:stCondLst>
                                            </p:cTn>
                                            <p:tgtEl>
                                              <p:spTgt spid="63"/>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504" fill="hold"/>
                                            <p:tgtEl>
                                              <p:spTgt spid="68"/>
                                            </p:tgtEl>
                                          </p:cBhvr>
                                        </p:cmd>
                                      </p:childTnLst>
                                    </p:cTn>
                                  </p:par>
                                  <p:par>
                                    <p:cTn id="86" presetID="9" presetClass="exit" presetSubtype="0" fill="hold" grpId="1" nodeType="withEffect">
                                      <p:stCondLst>
                                        <p:cond delay="0"/>
                                      </p:stCondLst>
                                      <p:childTnLst>
                                        <p:animEffect transition="out" filter="dissolve">
                                          <p:cBhvr>
                                            <p:cTn id="87" dur="500"/>
                                            <p:tgtEl>
                                              <p:spTgt spid="20"/>
                                            </p:tgtEl>
                                          </p:cBhvr>
                                        </p:animEffect>
                                        <p:set>
                                          <p:cBhvr>
                                            <p:cTn id="88" dur="1" fill="hold">
                                              <p:stCondLst>
                                                <p:cond delay="499"/>
                                              </p:stCondLst>
                                            </p:cTn>
                                            <p:tgtEl>
                                              <p:spTgt spid="20"/>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1032"/>
                                            </p:tgtEl>
                                            <p:attrNameLst>
                                              <p:attrName>style.visibility</p:attrName>
                                            </p:attrNameLst>
                                          </p:cBhvr>
                                          <p:to>
                                            <p:strVal val="visible"/>
                                          </p:to>
                                        </p:set>
                                      </p:childTnLst>
                                    </p:cTn>
                                  </p:par>
                                  <p:par>
                                    <p:cTn id="91" presetID="1" presetClass="exit" presetSubtype="0" fill="hold" nodeType="withEffect">
                                      <p:stCondLst>
                                        <p:cond delay="750"/>
                                      </p:stCondLst>
                                      <p:childTnLst>
                                        <p:set>
                                          <p:cBhvr>
                                            <p:cTn id="92" dur="1" fill="hold">
                                              <p:stCondLst>
                                                <p:cond delay="0"/>
                                              </p:stCondLst>
                                            </p:cTn>
                                            <p:tgtEl>
                                              <p:spTgt spid="1032"/>
                                            </p:tgtEl>
                                            <p:attrNameLst>
                                              <p:attrName>style.visibility</p:attrName>
                                            </p:attrNameLst>
                                          </p:cBhvr>
                                          <p:to>
                                            <p:strVal val="hidden"/>
                                          </p:to>
                                        </p:set>
                                      </p:childTnLst>
                                    </p:cTn>
                                  </p:par>
                                  <p:par>
                                    <p:cTn id="93" presetID="1" presetClass="entr" presetSubtype="0" fill="hold" nodeType="withEffect">
                                      <p:stCondLst>
                                        <p:cond delay="750"/>
                                      </p:stCondLst>
                                      <p:childTnLst>
                                        <p:set>
                                          <p:cBhvr>
                                            <p:cTn id="94"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audio>
                  <p:cMediaNode vol="80000">
                    <p:cTn id="95" fill="hold" display="0">
                      <p:stCondLst>
                        <p:cond delay="indefinite"/>
                      </p:stCondLst>
                      <p:endCondLst>
                        <p:cond evt="onStopAudio" delay="0">
                          <p:tgtEl>
                            <p:sldTgt/>
                          </p:tgtEl>
                        </p:cond>
                      </p:endCondLst>
                    </p:cTn>
                    <p:tgtEl>
                      <p:spTgt spid="68"/>
                    </p:tgtEl>
                  </p:cMediaNode>
                </p:audio>
                <p:audio>
                  <p:cMediaNode vol="80000">
                    <p:cTn id="96" fill="hold" display="0">
                      <p:stCondLst>
                        <p:cond delay="indefinite"/>
                      </p:stCondLst>
                      <p:endCondLst>
                        <p:cond evt="onStopAudio" delay="0">
                          <p:tgtEl>
                            <p:sldTgt/>
                          </p:tgtEl>
                        </p:cond>
                      </p:endCondLst>
                    </p:cTn>
                    <p:tgtEl>
                      <p:spTgt spid="69"/>
                    </p:tgtEl>
                  </p:cMediaNode>
                </p:audio>
                <p:audio>
                  <p:cMediaNode vol="80000">
                    <p:cTn id="97" fill="hold" display="0">
                      <p:stCondLst>
                        <p:cond delay="indefinite"/>
                      </p:stCondLst>
                      <p:endCondLst>
                        <p:cond evt="onStopAudio" delay="0">
                          <p:tgtEl>
                            <p:sldTgt/>
                          </p:tgtEl>
                        </p:cond>
                      </p:endCondLst>
                    </p:cTn>
                    <p:tgtEl>
                      <p:spTgt spid="70"/>
                    </p:tgtEl>
                  </p:cMediaNode>
                </p:audio>
                <p:audio>
                  <p:cMediaNode vol="80000">
                    <p:cTn id="98"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9593"/>
        </a:solidFill>
        <a:effectLst/>
      </p:bgPr>
    </p:bg>
    <p:spTree>
      <p:nvGrpSpPr>
        <p:cNvPr id="1" name=""/>
        <p:cNvGrpSpPr/>
        <p:nvPr/>
      </p:nvGrpSpPr>
      <p:grpSpPr>
        <a:xfrm>
          <a:off x="0" y="0"/>
          <a:ext cx="0" cy="0"/>
          <a:chOff x="0" y="0"/>
          <a:chExt cx="0" cy="0"/>
        </a:xfrm>
      </p:grpSpPr>
      <p:sp>
        <p:nvSpPr>
          <p:cNvPr id="2" name="Freeform 2"/>
          <p:cNvSpPr/>
          <p:nvPr/>
        </p:nvSpPr>
        <p:spPr>
          <a:xfrm rot="1978481">
            <a:off x="-1752600" y="5098435"/>
            <a:ext cx="4876800" cy="2662955"/>
          </a:xfrm>
          <a:custGeom>
            <a:avLst/>
            <a:gdLst/>
            <a:ahLst/>
            <a:cxnLst/>
            <a:rect l="l" t="t" r="r" b="b"/>
            <a:pathLst>
              <a:path w="7315200" h="3994432">
                <a:moveTo>
                  <a:pt x="0" y="0"/>
                </a:moveTo>
                <a:lnTo>
                  <a:pt x="7315200" y="0"/>
                </a:lnTo>
                <a:lnTo>
                  <a:pt x="7315200" y="3994432"/>
                </a:lnTo>
                <a:lnTo>
                  <a:pt x="0" y="39944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3" name="Freeform 3"/>
          <p:cNvSpPr/>
          <p:nvPr/>
        </p:nvSpPr>
        <p:spPr>
          <a:xfrm rot="-1304280">
            <a:off x="8984701" y="5222340"/>
            <a:ext cx="4876800" cy="2662955"/>
          </a:xfrm>
          <a:custGeom>
            <a:avLst/>
            <a:gdLst/>
            <a:ahLst/>
            <a:cxnLst/>
            <a:rect l="l" t="t" r="r" b="b"/>
            <a:pathLst>
              <a:path w="7315200" h="3994432">
                <a:moveTo>
                  <a:pt x="0" y="0"/>
                </a:moveTo>
                <a:lnTo>
                  <a:pt x="7315200" y="0"/>
                </a:lnTo>
                <a:lnTo>
                  <a:pt x="7315200" y="3994432"/>
                </a:lnTo>
                <a:lnTo>
                  <a:pt x="0" y="39944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grpSp>
        <p:nvGrpSpPr>
          <p:cNvPr id="4" name="Group 4"/>
          <p:cNvGrpSpPr/>
          <p:nvPr/>
        </p:nvGrpSpPr>
        <p:grpSpPr>
          <a:xfrm>
            <a:off x="685800" y="1386185"/>
            <a:ext cx="10820400" cy="4501911"/>
            <a:chOff x="0" y="0"/>
            <a:chExt cx="4274726" cy="1778533"/>
          </a:xfrm>
        </p:grpSpPr>
        <p:sp>
          <p:nvSpPr>
            <p:cNvPr id="5" name="Freeform 5"/>
            <p:cNvSpPr/>
            <p:nvPr/>
          </p:nvSpPr>
          <p:spPr>
            <a:xfrm>
              <a:off x="0" y="0"/>
              <a:ext cx="4274726" cy="1778533"/>
            </a:xfrm>
            <a:custGeom>
              <a:avLst/>
              <a:gdLst/>
              <a:ahLst/>
              <a:cxnLst/>
              <a:rect l="l" t="t" r="r" b="b"/>
              <a:pathLst>
                <a:path w="4274726" h="1778533">
                  <a:moveTo>
                    <a:pt x="20511" y="0"/>
                  </a:moveTo>
                  <a:lnTo>
                    <a:pt x="4254215" y="0"/>
                  </a:lnTo>
                  <a:cubicBezTo>
                    <a:pt x="4259655" y="0"/>
                    <a:pt x="4264872" y="2161"/>
                    <a:pt x="4268719" y="6007"/>
                  </a:cubicBezTo>
                  <a:cubicBezTo>
                    <a:pt x="4272565" y="9854"/>
                    <a:pt x="4274726" y="15071"/>
                    <a:pt x="4274726" y="20511"/>
                  </a:cubicBezTo>
                  <a:lnTo>
                    <a:pt x="4274726" y="1758022"/>
                  </a:lnTo>
                  <a:cubicBezTo>
                    <a:pt x="4274726" y="1763462"/>
                    <a:pt x="4272565" y="1768679"/>
                    <a:pt x="4268719" y="1772526"/>
                  </a:cubicBezTo>
                  <a:cubicBezTo>
                    <a:pt x="4264872" y="1776372"/>
                    <a:pt x="4259655" y="1778533"/>
                    <a:pt x="4254215" y="1778533"/>
                  </a:cubicBezTo>
                  <a:lnTo>
                    <a:pt x="20511" y="1778533"/>
                  </a:lnTo>
                  <a:cubicBezTo>
                    <a:pt x="15071" y="1778533"/>
                    <a:pt x="9854" y="1776372"/>
                    <a:pt x="6007" y="1772526"/>
                  </a:cubicBezTo>
                  <a:cubicBezTo>
                    <a:pt x="2161" y="1768679"/>
                    <a:pt x="0" y="1763462"/>
                    <a:pt x="0" y="1758022"/>
                  </a:cubicBezTo>
                  <a:lnTo>
                    <a:pt x="0" y="20511"/>
                  </a:lnTo>
                  <a:cubicBezTo>
                    <a:pt x="0" y="15071"/>
                    <a:pt x="2161" y="9854"/>
                    <a:pt x="6007" y="6007"/>
                  </a:cubicBezTo>
                  <a:cubicBezTo>
                    <a:pt x="9854" y="2161"/>
                    <a:pt x="15071" y="0"/>
                    <a:pt x="20511" y="0"/>
                  </a:cubicBezTo>
                  <a:close/>
                </a:path>
              </a:pathLst>
            </a:custGeom>
            <a:solidFill>
              <a:srgbClr val="FFFFFF"/>
            </a:solidFill>
            <a:ln w="19050">
              <a:solidFill>
                <a:srgbClr val="40246D"/>
              </a:solidFill>
            </a:ln>
          </p:spPr>
          <p:txBody>
            <a:bodyPr/>
            <a:lstStyle/>
            <a:p>
              <a:endParaRPr lang="en-VN"/>
            </a:p>
          </p:txBody>
        </p:sp>
        <p:sp>
          <p:nvSpPr>
            <p:cNvPr id="6" name="TextBox 6"/>
            <p:cNvSpPr txBox="1"/>
            <p:nvPr/>
          </p:nvSpPr>
          <p:spPr>
            <a:xfrm>
              <a:off x="0" y="-28575"/>
              <a:ext cx="812800" cy="841375"/>
            </a:xfrm>
            <a:prstGeom prst="rect">
              <a:avLst/>
            </a:prstGeom>
          </p:spPr>
          <p:txBody>
            <a:bodyPr lIns="33867" tIns="33867" rIns="33867" bIns="33867" rtlCol="0" anchor="ctr"/>
            <a:lstStyle/>
            <a:p>
              <a:pPr algn="ctr" defTabSz="609630">
                <a:lnSpc>
                  <a:spcPts val="1680"/>
                </a:lnSpc>
              </a:pPr>
              <a:endParaRPr sz="1200">
                <a:solidFill>
                  <a:prstClr val="black"/>
                </a:solidFill>
                <a:latin typeface="Calibri"/>
              </a:endParaRPr>
            </a:p>
          </p:txBody>
        </p:sp>
      </p:grpSp>
      <p:grpSp>
        <p:nvGrpSpPr>
          <p:cNvPr id="7" name="Group 7"/>
          <p:cNvGrpSpPr/>
          <p:nvPr/>
        </p:nvGrpSpPr>
        <p:grpSpPr>
          <a:xfrm>
            <a:off x="685800" y="685800"/>
            <a:ext cx="10820400" cy="513376"/>
            <a:chOff x="0" y="0"/>
            <a:chExt cx="4274726" cy="202815"/>
          </a:xfrm>
        </p:grpSpPr>
        <p:sp>
          <p:nvSpPr>
            <p:cNvPr id="8" name="Freeform 8"/>
            <p:cNvSpPr/>
            <p:nvPr/>
          </p:nvSpPr>
          <p:spPr>
            <a:xfrm>
              <a:off x="0" y="0"/>
              <a:ext cx="4274726" cy="202815"/>
            </a:xfrm>
            <a:custGeom>
              <a:avLst/>
              <a:gdLst/>
              <a:ahLst/>
              <a:cxnLst/>
              <a:rect l="l" t="t" r="r" b="b"/>
              <a:pathLst>
                <a:path w="4274726" h="202815">
                  <a:moveTo>
                    <a:pt x="47700" y="0"/>
                  </a:moveTo>
                  <a:lnTo>
                    <a:pt x="4227026" y="0"/>
                  </a:lnTo>
                  <a:cubicBezTo>
                    <a:pt x="4239677" y="0"/>
                    <a:pt x="4251809" y="5025"/>
                    <a:pt x="4260755" y="13971"/>
                  </a:cubicBezTo>
                  <a:cubicBezTo>
                    <a:pt x="4269700" y="22916"/>
                    <a:pt x="4274726" y="35049"/>
                    <a:pt x="4274726" y="47700"/>
                  </a:cubicBezTo>
                  <a:lnTo>
                    <a:pt x="4274726" y="155116"/>
                  </a:lnTo>
                  <a:cubicBezTo>
                    <a:pt x="4274726" y="167766"/>
                    <a:pt x="4269700" y="179899"/>
                    <a:pt x="4260755" y="188844"/>
                  </a:cubicBezTo>
                  <a:cubicBezTo>
                    <a:pt x="4251809" y="197790"/>
                    <a:pt x="4239677" y="202815"/>
                    <a:pt x="4227026" y="202815"/>
                  </a:cubicBezTo>
                  <a:lnTo>
                    <a:pt x="47700" y="202815"/>
                  </a:lnTo>
                  <a:cubicBezTo>
                    <a:pt x="35049" y="202815"/>
                    <a:pt x="22916" y="197790"/>
                    <a:pt x="13971" y="188844"/>
                  </a:cubicBezTo>
                  <a:cubicBezTo>
                    <a:pt x="5025" y="179899"/>
                    <a:pt x="0" y="167766"/>
                    <a:pt x="0" y="155116"/>
                  </a:cubicBezTo>
                  <a:lnTo>
                    <a:pt x="0" y="47700"/>
                  </a:lnTo>
                  <a:cubicBezTo>
                    <a:pt x="0" y="35049"/>
                    <a:pt x="5025" y="22916"/>
                    <a:pt x="13971" y="13971"/>
                  </a:cubicBezTo>
                  <a:cubicBezTo>
                    <a:pt x="22916" y="5025"/>
                    <a:pt x="35049" y="0"/>
                    <a:pt x="47700" y="0"/>
                  </a:cubicBezTo>
                  <a:close/>
                </a:path>
              </a:pathLst>
            </a:custGeom>
            <a:solidFill>
              <a:srgbClr val="FFD447"/>
            </a:solidFill>
            <a:ln w="19050">
              <a:solidFill>
                <a:srgbClr val="40246D"/>
              </a:solidFill>
            </a:ln>
          </p:spPr>
          <p:txBody>
            <a:bodyPr/>
            <a:lstStyle/>
            <a:p>
              <a:endParaRPr lang="en-VN"/>
            </a:p>
          </p:txBody>
        </p:sp>
        <p:sp>
          <p:nvSpPr>
            <p:cNvPr id="9" name="TextBox 9"/>
            <p:cNvSpPr txBox="1"/>
            <p:nvPr/>
          </p:nvSpPr>
          <p:spPr>
            <a:xfrm>
              <a:off x="0" y="-9525"/>
              <a:ext cx="812800" cy="822325"/>
            </a:xfrm>
            <a:prstGeom prst="rect">
              <a:avLst/>
            </a:prstGeom>
          </p:spPr>
          <p:txBody>
            <a:bodyPr lIns="169333" tIns="169333" rIns="169333" bIns="169333" rtlCol="0" anchor="ctr"/>
            <a:lstStyle/>
            <a:p>
              <a:pPr defTabSz="609630">
                <a:lnSpc>
                  <a:spcPts val="1386"/>
                </a:lnSpc>
                <a:spcBef>
                  <a:spcPct val="0"/>
                </a:spcBef>
              </a:pPr>
              <a:r>
                <a:rPr lang="en-US" sz="1066">
                  <a:solidFill>
                    <a:srgbClr val="44000A"/>
                  </a:solidFill>
                  <a:latin typeface="Muli"/>
                </a:rPr>
                <a:t>                                                                                                                                      </a:t>
              </a:r>
            </a:p>
          </p:txBody>
        </p:sp>
      </p:grpSp>
      <p:sp>
        <p:nvSpPr>
          <p:cNvPr id="10" name="Freeform 10"/>
          <p:cNvSpPr/>
          <p:nvPr/>
        </p:nvSpPr>
        <p:spPr>
          <a:xfrm>
            <a:off x="-309598" y="3789051"/>
            <a:ext cx="3867010" cy="4358311"/>
          </a:xfrm>
          <a:custGeom>
            <a:avLst/>
            <a:gdLst/>
            <a:ahLst/>
            <a:cxnLst/>
            <a:rect l="l" t="t" r="r" b="b"/>
            <a:pathLst>
              <a:path w="5800515" h="6537466">
                <a:moveTo>
                  <a:pt x="0" y="0"/>
                </a:moveTo>
                <a:lnTo>
                  <a:pt x="5800515" y="0"/>
                </a:lnTo>
                <a:lnTo>
                  <a:pt x="5800515" y="6537466"/>
                </a:lnTo>
                <a:lnTo>
                  <a:pt x="0" y="65374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VN"/>
          </a:p>
        </p:txBody>
      </p:sp>
      <p:grpSp>
        <p:nvGrpSpPr>
          <p:cNvPr id="11" name="Group 11"/>
          <p:cNvGrpSpPr/>
          <p:nvPr/>
        </p:nvGrpSpPr>
        <p:grpSpPr>
          <a:xfrm>
            <a:off x="685800" y="685800"/>
            <a:ext cx="3307945" cy="532054"/>
            <a:chOff x="0" y="0"/>
            <a:chExt cx="1306843" cy="210194"/>
          </a:xfrm>
        </p:grpSpPr>
        <p:sp>
          <p:nvSpPr>
            <p:cNvPr id="12" name="Freeform 12"/>
            <p:cNvSpPr/>
            <p:nvPr/>
          </p:nvSpPr>
          <p:spPr>
            <a:xfrm>
              <a:off x="0" y="0"/>
              <a:ext cx="1306843" cy="210194"/>
            </a:xfrm>
            <a:custGeom>
              <a:avLst/>
              <a:gdLst/>
              <a:ahLst/>
              <a:cxnLst/>
              <a:rect l="l" t="t" r="r" b="b"/>
              <a:pathLst>
                <a:path w="1306843" h="210194">
                  <a:moveTo>
                    <a:pt x="105097" y="0"/>
                  </a:moveTo>
                  <a:lnTo>
                    <a:pt x="1201746" y="0"/>
                  </a:lnTo>
                  <a:cubicBezTo>
                    <a:pt x="1229619" y="0"/>
                    <a:pt x="1256351" y="11073"/>
                    <a:pt x="1276060" y="30782"/>
                  </a:cubicBezTo>
                  <a:cubicBezTo>
                    <a:pt x="1295770" y="50492"/>
                    <a:pt x="1306843" y="77224"/>
                    <a:pt x="1306843" y="105097"/>
                  </a:cubicBezTo>
                  <a:lnTo>
                    <a:pt x="1306843" y="105097"/>
                  </a:lnTo>
                  <a:cubicBezTo>
                    <a:pt x="1306843" y="132970"/>
                    <a:pt x="1295770" y="159702"/>
                    <a:pt x="1276060" y="179412"/>
                  </a:cubicBezTo>
                  <a:cubicBezTo>
                    <a:pt x="1256351" y="199121"/>
                    <a:pt x="1229619" y="210194"/>
                    <a:pt x="1201746" y="210194"/>
                  </a:cubicBezTo>
                  <a:lnTo>
                    <a:pt x="105097" y="210194"/>
                  </a:lnTo>
                  <a:cubicBezTo>
                    <a:pt x="77224" y="210194"/>
                    <a:pt x="50492" y="199121"/>
                    <a:pt x="30782" y="179412"/>
                  </a:cubicBezTo>
                  <a:cubicBezTo>
                    <a:pt x="11073" y="159702"/>
                    <a:pt x="0" y="132970"/>
                    <a:pt x="0" y="105097"/>
                  </a:cubicBezTo>
                  <a:lnTo>
                    <a:pt x="0" y="105097"/>
                  </a:lnTo>
                  <a:cubicBezTo>
                    <a:pt x="0" y="77224"/>
                    <a:pt x="11073" y="50492"/>
                    <a:pt x="30782" y="30782"/>
                  </a:cubicBezTo>
                  <a:cubicBezTo>
                    <a:pt x="50492" y="11073"/>
                    <a:pt x="77224" y="0"/>
                    <a:pt x="105097" y="0"/>
                  </a:cubicBezTo>
                  <a:close/>
                </a:path>
              </a:pathLst>
            </a:custGeom>
            <a:solidFill>
              <a:srgbClr val="44000A"/>
            </a:solidFill>
          </p:spPr>
          <p:txBody>
            <a:bodyPr/>
            <a:lstStyle/>
            <a:p>
              <a:endParaRPr lang="en-VN"/>
            </a:p>
          </p:txBody>
        </p:sp>
        <p:sp>
          <p:nvSpPr>
            <p:cNvPr id="13" name="TextBox 13"/>
            <p:cNvSpPr txBox="1"/>
            <p:nvPr/>
          </p:nvSpPr>
          <p:spPr>
            <a:xfrm>
              <a:off x="0" y="-38100"/>
              <a:ext cx="812800" cy="850900"/>
            </a:xfrm>
            <a:prstGeom prst="rect">
              <a:avLst/>
            </a:prstGeom>
          </p:spPr>
          <p:txBody>
            <a:bodyPr lIns="169333" tIns="169333" rIns="169333" bIns="169333" rtlCol="0" anchor="ctr"/>
            <a:lstStyle/>
            <a:p>
              <a:pPr algn="ctr" defTabSz="609630">
                <a:lnSpc>
                  <a:spcPts val="1959"/>
                </a:lnSpc>
              </a:pPr>
              <a:r>
                <a:rPr lang="en-US" sz="1399">
                  <a:solidFill>
                    <a:srgbClr val="FFFFFF"/>
                  </a:solidFill>
                  <a:latin typeface="Muli Semi-Bold"/>
                </a:rPr>
                <a:t>BẢN THUYẾT TRÌNH VỀ TRÒ CHƠI</a:t>
              </a:r>
            </a:p>
          </p:txBody>
        </p:sp>
      </p:grpSp>
      <p:sp>
        <p:nvSpPr>
          <p:cNvPr id="17" name="Freeform 17"/>
          <p:cNvSpPr/>
          <p:nvPr/>
        </p:nvSpPr>
        <p:spPr>
          <a:xfrm>
            <a:off x="9662510" y="4624077"/>
            <a:ext cx="2021366" cy="1098888"/>
          </a:xfrm>
          <a:custGeom>
            <a:avLst/>
            <a:gdLst/>
            <a:ahLst/>
            <a:cxnLst/>
            <a:rect l="l" t="t" r="r" b="b"/>
            <a:pathLst>
              <a:path w="3032049" h="1648332">
                <a:moveTo>
                  <a:pt x="0" y="0"/>
                </a:moveTo>
                <a:lnTo>
                  <a:pt x="3032049" y="0"/>
                </a:lnTo>
                <a:lnTo>
                  <a:pt x="3032049" y="1648332"/>
                </a:lnTo>
                <a:lnTo>
                  <a:pt x="0" y="16483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VN"/>
          </a:p>
        </p:txBody>
      </p:sp>
      <p:sp>
        <p:nvSpPr>
          <p:cNvPr id="18" name="TextBox 18"/>
          <p:cNvSpPr txBox="1"/>
          <p:nvPr/>
        </p:nvSpPr>
        <p:spPr>
          <a:xfrm>
            <a:off x="434022" y="2837040"/>
            <a:ext cx="11323957" cy="1692771"/>
          </a:xfrm>
          <a:prstGeom prst="rect">
            <a:avLst/>
          </a:prstGeom>
        </p:spPr>
        <p:txBody>
          <a:bodyPr lIns="0" tIns="0" rIns="0" bIns="0" rtlCol="0" anchor="t">
            <a:spAutoFit/>
          </a:bodyPr>
          <a:lstStyle/>
          <a:p>
            <a:pPr algn="ctr" defTabSz="609630">
              <a:lnSpc>
                <a:spcPts val="13201"/>
              </a:lnSpc>
            </a:pPr>
            <a:r>
              <a:rPr lang="en-US" sz="12001" spc="72" dirty="0" err="1">
                <a:solidFill>
                  <a:srgbClr val="FD5D5B"/>
                </a:solidFill>
                <a:latin typeface="Saira ExtraCondensed Bold"/>
              </a:rPr>
              <a:t>Bài</a:t>
            </a:r>
            <a:r>
              <a:rPr lang="en-US" sz="12001" spc="72" dirty="0">
                <a:solidFill>
                  <a:srgbClr val="FD5D5B"/>
                </a:solidFill>
                <a:latin typeface="Saira ExtraCondensed Bold"/>
              </a:rPr>
              <a:t> </a:t>
            </a:r>
            <a:r>
              <a:rPr lang="en-US" sz="12001" spc="72" dirty="0" err="1">
                <a:solidFill>
                  <a:srgbClr val="FD5D5B"/>
                </a:solidFill>
                <a:latin typeface="Saira ExtraCondensed Bold"/>
              </a:rPr>
              <a:t>tập</a:t>
            </a:r>
            <a:r>
              <a:rPr lang="en-US" sz="12001" spc="72" dirty="0">
                <a:solidFill>
                  <a:srgbClr val="FD5D5B"/>
                </a:solidFill>
                <a:latin typeface="Saira ExtraCondensed Bold"/>
              </a:rPr>
              <a:t> </a:t>
            </a:r>
            <a:r>
              <a:rPr lang="en-US" sz="12001" spc="72" dirty="0" err="1">
                <a:solidFill>
                  <a:srgbClr val="FD5D5B"/>
                </a:solidFill>
                <a:latin typeface="Saira ExtraCondensed Bold"/>
              </a:rPr>
              <a:t>số</a:t>
            </a:r>
            <a:r>
              <a:rPr lang="en-US" sz="12001" spc="72" dirty="0">
                <a:solidFill>
                  <a:srgbClr val="FD5D5B"/>
                </a:solidFill>
                <a:latin typeface="Saira ExtraCondensed Bold"/>
              </a:rPr>
              <a:t> 3</a:t>
            </a:r>
          </a:p>
        </p:txBody>
      </p:sp>
      <p:sp>
        <p:nvSpPr>
          <p:cNvPr id="22" name="Freeform 22"/>
          <p:cNvSpPr/>
          <p:nvPr/>
        </p:nvSpPr>
        <p:spPr>
          <a:xfrm>
            <a:off x="11046967" y="835872"/>
            <a:ext cx="199982" cy="199982"/>
          </a:xfrm>
          <a:custGeom>
            <a:avLst/>
            <a:gdLst/>
            <a:ahLst/>
            <a:cxnLst/>
            <a:rect l="l" t="t" r="r" b="b"/>
            <a:pathLst>
              <a:path w="299973" h="299973">
                <a:moveTo>
                  <a:pt x="0" y="0"/>
                </a:moveTo>
                <a:lnTo>
                  <a:pt x="299972" y="0"/>
                </a:lnTo>
                <a:lnTo>
                  <a:pt x="299972" y="299973"/>
                </a:lnTo>
                <a:lnTo>
                  <a:pt x="0" y="2999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VN"/>
          </a:p>
        </p:txBody>
      </p:sp>
      <p:sp>
        <p:nvSpPr>
          <p:cNvPr id="23" name="Freeform 23"/>
          <p:cNvSpPr/>
          <p:nvPr/>
        </p:nvSpPr>
        <p:spPr>
          <a:xfrm>
            <a:off x="9377326" y="2610545"/>
            <a:ext cx="438732" cy="438732"/>
          </a:xfrm>
          <a:custGeom>
            <a:avLst/>
            <a:gdLst/>
            <a:ahLst/>
            <a:cxnLst/>
            <a:rect l="l" t="t" r="r" b="b"/>
            <a:pathLst>
              <a:path w="658098" h="658098">
                <a:moveTo>
                  <a:pt x="0" y="0"/>
                </a:moveTo>
                <a:lnTo>
                  <a:pt x="658098" y="0"/>
                </a:lnTo>
                <a:lnTo>
                  <a:pt x="658098" y="658098"/>
                </a:lnTo>
                <a:lnTo>
                  <a:pt x="0" y="65809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VN"/>
          </a:p>
        </p:txBody>
      </p:sp>
      <p:sp>
        <p:nvSpPr>
          <p:cNvPr id="24" name="Freeform 24"/>
          <p:cNvSpPr/>
          <p:nvPr/>
        </p:nvSpPr>
        <p:spPr>
          <a:xfrm>
            <a:off x="2375942" y="2610545"/>
            <a:ext cx="438732" cy="438732"/>
          </a:xfrm>
          <a:custGeom>
            <a:avLst/>
            <a:gdLst/>
            <a:ahLst/>
            <a:cxnLst/>
            <a:rect l="l" t="t" r="r" b="b"/>
            <a:pathLst>
              <a:path w="658098" h="658098">
                <a:moveTo>
                  <a:pt x="0" y="0"/>
                </a:moveTo>
                <a:lnTo>
                  <a:pt x="658098" y="0"/>
                </a:lnTo>
                <a:lnTo>
                  <a:pt x="658098" y="658098"/>
                </a:lnTo>
                <a:lnTo>
                  <a:pt x="0" y="65809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VN"/>
          </a:p>
        </p:txBody>
      </p:sp>
    </p:spTree>
    <p:extLst>
      <p:ext uri="{BB962C8B-B14F-4D97-AF65-F5344CB8AC3E}">
        <p14:creationId xmlns:p14="http://schemas.microsoft.com/office/powerpoint/2010/main" val="1719826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2000"/>
            <a:lum/>
          </a:blip>
          <a:srcRect/>
          <a:stretch>
            <a:fillRect t="-8000" b="-8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4888DDF-76FD-41B3-9DE2-BDB3DE8B9238}"/>
              </a:ext>
            </a:extLst>
          </p:cNvPr>
          <p:cNvSpPr/>
          <p:nvPr/>
        </p:nvSpPr>
        <p:spPr>
          <a:xfrm>
            <a:off x="0" y="2"/>
            <a:ext cx="12192000" cy="6798462"/>
          </a:xfrm>
          <a:prstGeom prst="roundRect">
            <a:avLst>
              <a:gd name="adj" fmla="val 13842"/>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914446">
              <a:defRPr/>
            </a:pPr>
            <a:endParaRPr lang="en-US"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5284ABB-5211-5A5E-272F-B39F406AA765}"/>
              </a:ext>
            </a:extLst>
          </p:cNvPr>
          <p:cNvSpPr txBox="1"/>
          <p:nvPr/>
        </p:nvSpPr>
        <p:spPr>
          <a:xfrm>
            <a:off x="0" y="1"/>
            <a:ext cx="12192000" cy="689419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defTabSz="914446">
              <a:defRPr/>
            </a:pPr>
            <a:r>
              <a:rPr lang="vi-VN" sz="2600" dirty="0">
                <a:solidFill>
                  <a:srgbClr val="0070C0"/>
                </a:solidFill>
                <a:latin typeface="Times New Roman" panose="02020603050405020304" pitchFamily="18" charset="0"/>
                <a:ea typeface="Calibri" panose="020F0502020204030204" pitchFamily="34" charset="0"/>
              </a:rPr>
              <a:t>“- Cuối thế kỉ XIX – đầu thế kỉ XX, cách mạng Việt Nam lâm vào tình trạng khủng hoảng, bế tắc </a:t>
            </a:r>
          </a:p>
          <a:p>
            <a:pPr algn="just" defTabSz="914446">
              <a:defRPr/>
            </a:pPr>
            <a:r>
              <a:rPr lang="vi-VN" sz="2600" dirty="0">
                <a:solidFill>
                  <a:srgbClr val="0070C0"/>
                </a:solidFill>
                <a:latin typeface="Times New Roman" panose="02020603050405020304" pitchFamily="18" charset="0"/>
                <a:ea typeface="Calibri" panose="020F0502020204030204" pitchFamily="34" charset="0"/>
              </a:rPr>
              <a:t>- 5/6/1911, Nguyễn Ái Quốc rời bến cảng Nhà Rồng ra đi tìm đường cứu nước. </a:t>
            </a:r>
          </a:p>
          <a:p>
            <a:pPr algn="just" defTabSz="914446">
              <a:defRPr/>
            </a:pPr>
            <a:r>
              <a:rPr lang="vi-VN" sz="2600" dirty="0">
                <a:solidFill>
                  <a:srgbClr val="0070C0"/>
                </a:solidFill>
                <a:latin typeface="Times New Roman" panose="02020603050405020304" pitchFamily="18" charset="0"/>
                <a:ea typeface="Calibri" panose="020F0502020204030204" pitchFamily="34" charset="0"/>
              </a:rPr>
              <a:t>- Qua quá trình khảo nghiệm thực tiễn (1911 – 1917), tìm hiểu về Cách mạng tháng Mười Nga (1917) và đặc biệt là Luận cương của Lênin về vấn đề dân tộc và thuộc địa (1920)  Nguyễn Ái Quốc khẳng định: con đường cứu nước đúng đắn cho dân tộc Việt Nam là con đường cách mạng vô sản – theo lí luận của chủ nghĩa Mác – Lênin”.</a:t>
            </a:r>
          </a:p>
          <a:p>
            <a:pPr marL="457200" indent="-457200" algn="just" defTabSz="914446">
              <a:buFontTx/>
              <a:buChar char="-"/>
              <a:defRPr/>
            </a:pPr>
            <a:endParaRPr lang="vi-VN" sz="2600" dirty="0">
              <a:solidFill>
                <a:srgbClr val="0070C0"/>
              </a:solidFill>
              <a:latin typeface="Times New Roman" panose="02020603050405020304" pitchFamily="18" charset="0"/>
              <a:ea typeface="Calibri" panose="020F0502020204030204" pitchFamily="34" charset="0"/>
            </a:endParaRPr>
          </a:p>
          <a:p>
            <a:pPr algn="just" defTabSz="914446">
              <a:defRPr/>
            </a:pPr>
            <a:r>
              <a:rPr lang="vi-VN" sz="2600" dirty="0">
                <a:solidFill>
                  <a:srgbClr val="FF0000"/>
                </a:solidFill>
                <a:latin typeface="Times New Roman" panose="02020603050405020304" pitchFamily="18" charset="0"/>
                <a:ea typeface="Calibri" panose="020F0502020204030204" pitchFamily="34" charset="0"/>
              </a:rPr>
              <a:t>a. Sự kiện đánh dấu NAQ tìm ra được con đường cứu nước cho CMVN là đọc Luận cương của Lênin về vấn đề dân tộc và thuộc địa đăng trên báo Nhân đạo (1920). </a:t>
            </a:r>
          </a:p>
          <a:p>
            <a:pPr algn="just" defTabSz="914446">
              <a:defRPr/>
            </a:pPr>
            <a:r>
              <a:rPr lang="vi-VN" sz="2600" dirty="0">
                <a:solidFill>
                  <a:srgbClr val="FF0000"/>
                </a:solidFill>
                <a:latin typeface="Times New Roman" panose="02020603050405020304" pitchFamily="18" charset="0"/>
                <a:ea typeface="Calibri" panose="020F0502020204030204" pitchFamily="34" charset="0"/>
              </a:rPr>
              <a:t>b. Sự kiện Nguyễn Ái Quốc đọc Luận cương của Lênin về vấn đề dân tộc và thuộc địa (1920) đánh dấu cách mạng Việt Nam chấm dứt thời kì khủng hoảng về đường lối cứu nước cho CMVN. </a:t>
            </a:r>
          </a:p>
          <a:p>
            <a:pPr algn="just" defTabSz="914446">
              <a:defRPr/>
            </a:pPr>
            <a:r>
              <a:rPr lang="vi-VN" sz="2600" dirty="0">
                <a:solidFill>
                  <a:srgbClr val="FF0000"/>
                </a:solidFill>
                <a:latin typeface="Times New Roman" panose="02020603050405020304" pitchFamily="18" charset="0"/>
                <a:ea typeface="Calibri" panose="020F0502020204030204" pitchFamily="34" charset="0"/>
              </a:rPr>
              <a:t>c. Con đường cách mạng của Nguyễn Ái Quốc chịu ảnh hưởng của cách mạng Nga năm 1917.</a:t>
            </a:r>
          </a:p>
          <a:p>
            <a:pPr algn="just" defTabSz="914446">
              <a:defRPr/>
            </a:pPr>
            <a:r>
              <a:rPr lang="vi-VN" sz="2600" dirty="0">
                <a:solidFill>
                  <a:srgbClr val="FF0000"/>
                </a:solidFill>
                <a:latin typeface="Times New Roman" panose="02020603050405020304" pitchFamily="18" charset="0"/>
                <a:ea typeface="Calibri" panose="020F0502020204030204" pitchFamily="34" charset="0"/>
              </a:rPr>
              <a:t>d. Việc tìm ra con đường cứu nước là công lao đầu tiên, lớn nhất của Nguyễn Ái Quốc đối với cách mạng Việt Nam. </a:t>
            </a:r>
          </a:p>
        </p:txBody>
      </p:sp>
      <p:sp>
        <p:nvSpPr>
          <p:cNvPr id="10" name="TextBox 9">
            <a:extLst>
              <a:ext uri="{FF2B5EF4-FFF2-40B4-BE49-F238E27FC236}">
                <a16:creationId xmlns:a16="http://schemas.microsoft.com/office/drawing/2014/main" id="{47880CEF-1FF0-AB2E-0E48-7271C17F6870}"/>
              </a:ext>
            </a:extLst>
          </p:cNvPr>
          <p:cNvSpPr txBox="1"/>
          <p:nvPr/>
        </p:nvSpPr>
        <p:spPr>
          <a:xfrm>
            <a:off x="1248342" y="-1140629"/>
            <a:ext cx="8820945" cy="1077218"/>
          </a:xfrm>
          <a:prstGeom prst="rect">
            <a:avLst/>
          </a:prstGeom>
          <a:noFill/>
        </p:spPr>
        <p:txBody>
          <a:bodyPr wrap="square">
            <a:spAutoFit/>
          </a:bodyPr>
          <a:lstStyle/>
          <a:p>
            <a:pPr defTabSz="914446">
              <a:defRPr/>
            </a:pPr>
            <a:r>
              <a:rPr lang="en-US" sz="1600" kern="0" dirty="0" err="1">
                <a:solidFill>
                  <a:prstClr val="black"/>
                </a:solidFill>
                <a:latin typeface="Calibri" panose="020F0502020204030204"/>
              </a:rPr>
              <a:t>Quý</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thầy</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cô</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có</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nhu</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cầu</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về</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các</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bài</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giảng</a:t>
            </a:r>
            <a:r>
              <a:rPr lang="en-US" sz="1600" kern="0" dirty="0">
                <a:solidFill>
                  <a:prstClr val="black"/>
                </a:solidFill>
                <a:latin typeface="Calibri" panose="020F0502020204030204"/>
              </a:rPr>
              <a:t> </a:t>
            </a:r>
            <a:r>
              <a:rPr lang="en-US" sz="1600" kern="0" dirty="0">
                <a:solidFill>
                  <a:prstClr val="black"/>
                </a:solidFill>
                <a:latin typeface="Arial"/>
              </a:rPr>
              <a:t>PowerPoint </a:t>
            </a:r>
            <a:r>
              <a:rPr lang="en-US" sz="1600" kern="0" dirty="0" err="1">
                <a:solidFill>
                  <a:prstClr val="black"/>
                </a:solidFill>
                <a:latin typeface="Arial"/>
              </a:rPr>
              <a:t>và</a:t>
            </a:r>
            <a:r>
              <a:rPr lang="en-US" sz="1600" kern="0" dirty="0">
                <a:solidFill>
                  <a:prstClr val="black"/>
                </a:solidFill>
                <a:latin typeface="Arial"/>
              </a:rPr>
              <a:t> </a:t>
            </a:r>
            <a:r>
              <a:rPr lang="en-US" sz="1600" kern="0" dirty="0" err="1">
                <a:solidFill>
                  <a:prstClr val="black"/>
                </a:solidFill>
                <a:latin typeface="Arial"/>
              </a:rPr>
              <a:t>giáo</a:t>
            </a:r>
            <a:r>
              <a:rPr lang="en-US" sz="1600" kern="0" dirty="0">
                <a:solidFill>
                  <a:prstClr val="black"/>
                </a:solidFill>
                <a:latin typeface="Arial"/>
              </a:rPr>
              <a:t> </a:t>
            </a:r>
            <a:r>
              <a:rPr lang="en-US" sz="1600" kern="0" dirty="0" err="1">
                <a:solidFill>
                  <a:prstClr val="black"/>
                </a:solidFill>
                <a:latin typeface="Arial"/>
              </a:rPr>
              <a:t>án</a:t>
            </a:r>
            <a:r>
              <a:rPr lang="en-US" sz="1600" kern="0" dirty="0">
                <a:solidFill>
                  <a:prstClr val="black"/>
                </a:solidFill>
                <a:latin typeface="Arial"/>
              </a:rPr>
              <a:t> word </a:t>
            </a:r>
            <a:r>
              <a:rPr lang="en-US" sz="1600" kern="0" dirty="0" err="1">
                <a:solidFill>
                  <a:prstClr val="black"/>
                </a:solidFill>
                <a:latin typeface="Arial"/>
              </a:rPr>
              <a:t>lịch</a:t>
            </a:r>
            <a:r>
              <a:rPr lang="en-US" sz="1600" kern="0" dirty="0">
                <a:solidFill>
                  <a:prstClr val="black"/>
                </a:solidFill>
                <a:latin typeface="Arial"/>
              </a:rPr>
              <a:t> </a:t>
            </a:r>
            <a:r>
              <a:rPr lang="en-US" sz="1600" kern="0" dirty="0" err="1">
                <a:solidFill>
                  <a:prstClr val="black"/>
                </a:solidFill>
                <a:latin typeface="Arial"/>
              </a:rPr>
              <a:t>sử</a:t>
            </a:r>
            <a:r>
              <a:rPr lang="en-US" sz="1600" kern="0" dirty="0">
                <a:solidFill>
                  <a:prstClr val="black"/>
                </a:solidFill>
                <a:latin typeface="Arial"/>
              </a:rPr>
              <a:t> </a:t>
            </a:r>
            <a:r>
              <a:rPr lang="en-US" sz="1600" kern="0" dirty="0" err="1">
                <a:solidFill>
                  <a:prstClr val="black"/>
                </a:solidFill>
                <a:latin typeface="Arial"/>
              </a:rPr>
              <a:t>từ</a:t>
            </a:r>
            <a:r>
              <a:rPr lang="en-US" sz="1600" kern="0" dirty="0">
                <a:solidFill>
                  <a:prstClr val="black"/>
                </a:solidFill>
                <a:latin typeface="Arial"/>
              </a:rPr>
              <a:t> </a:t>
            </a:r>
            <a:r>
              <a:rPr lang="en-US" sz="1600" kern="0" dirty="0" err="1">
                <a:solidFill>
                  <a:prstClr val="black"/>
                </a:solidFill>
                <a:latin typeface="Arial"/>
              </a:rPr>
              <a:t>khối</a:t>
            </a:r>
            <a:r>
              <a:rPr lang="en-US" sz="1600" kern="0" dirty="0">
                <a:solidFill>
                  <a:prstClr val="black"/>
                </a:solidFill>
                <a:latin typeface="Arial"/>
              </a:rPr>
              <a:t> 6-12.</a:t>
            </a:r>
          </a:p>
          <a:p>
            <a:pPr defTabSz="914446">
              <a:defRPr/>
            </a:pPr>
            <a:r>
              <a:rPr lang="en-US" sz="1600" kern="0" dirty="0" err="1">
                <a:solidFill>
                  <a:prstClr val="black"/>
                </a:solidFill>
                <a:latin typeface="Arial"/>
              </a:rPr>
              <a:t>Vui</a:t>
            </a:r>
            <a:r>
              <a:rPr lang="en-US" sz="1600" kern="0" dirty="0">
                <a:solidFill>
                  <a:prstClr val="black"/>
                </a:solidFill>
                <a:latin typeface="Arial"/>
              </a:rPr>
              <a:t> </a:t>
            </a:r>
            <a:r>
              <a:rPr lang="en-US" sz="1600" kern="0" dirty="0" err="1">
                <a:solidFill>
                  <a:prstClr val="black"/>
                </a:solidFill>
                <a:latin typeface="Arial"/>
              </a:rPr>
              <a:t>lòng</a:t>
            </a:r>
            <a:r>
              <a:rPr lang="en-US" sz="1600" kern="0" dirty="0">
                <a:solidFill>
                  <a:prstClr val="black"/>
                </a:solidFill>
                <a:latin typeface="Arial"/>
              </a:rPr>
              <a:t> </a:t>
            </a:r>
            <a:r>
              <a:rPr lang="en-US" sz="1600" kern="0" dirty="0" err="1">
                <a:solidFill>
                  <a:prstClr val="black"/>
                </a:solidFill>
                <a:latin typeface="Arial"/>
              </a:rPr>
              <a:t>liên</a:t>
            </a:r>
            <a:r>
              <a:rPr lang="en-US" sz="1600" kern="0" dirty="0">
                <a:solidFill>
                  <a:prstClr val="black"/>
                </a:solidFill>
                <a:latin typeface="Arial"/>
              </a:rPr>
              <a:t> </a:t>
            </a:r>
            <a:r>
              <a:rPr lang="en-US" sz="1600" kern="0" dirty="0" err="1">
                <a:solidFill>
                  <a:prstClr val="black"/>
                </a:solidFill>
                <a:latin typeface="Arial"/>
              </a:rPr>
              <a:t>hệ</a:t>
            </a:r>
            <a:r>
              <a:rPr lang="en-US" sz="1600" kern="0" dirty="0">
                <a:solidFill>
                  <a:prstClr val="black"/>
                </a:solidFill>
                <a:latin typeface="Arial"/>
              </a:rPr>
              <a:t> </a:t>
            </a:r>
            <a:r>
              <a:rPr lang="en-US" sz="1600" kern="0" dirty="0" err="1">
                <a:solidFill>
                  <a:prstClr val="black"/>
                </a:solidFill>
                <a:latin typeface="Arial"/>
              </a:rPr>
              <a:t>số</a:t>
            </a:r>
            <a:r>
              <a:rPr lang="en-US" sz="1600" kern="0" dirty="0">
                <a:solidFill>
                  <a:prstClr val="black"/>
                </a:solidFill>
                <a:latin typeface="Arial"/>
              </a:rPr>
              <a:t> </a:t>
            </a:r>
            <a:r>
              <a:rPr lang="en-US" sz="1600" kern="0" dirty="0" err="1">
                <a:solidFill>
                  <a:prstClr val="black"/>
                </a:solidFill>
                <a:latin typeface="Arial"/>
              </a:rPr>
              <a:t>điện</a:t>
            </a:r>
            <a:r>
              <a:rPr lang="en-US" sz="1600" kern="0" dirty="0">
                <a:solidFill>
                  <a:prstClr val="black"/>
                </a:solidFill>
                <a:latin typeface="Arial"/>
              </a:rPr>
              <a:t> </a:t>
            </a:r>
            <a:r>
              <a:rPr lang="en-US" sz="1600" kern="0" dirty="0" err="1">
                <a:solidFill>
                  <a:prstClr val="black"/>
                </a:solidFill>
                <a:latin typeface="Arial"/>
              </a:rPr>
              <a:t>thoại</a:t>
            </a:r>
            <a:r>
              <a:rPr lang="en-US" sz="1600" kern="0" dirty="0">
                <a:solidFill>
                  <a:prstClr val="black"/>
                </a:solidFill>
                <a:latin typeface="Arial"/>
              </a:rPr>
              <a:t> 0981457911 (</a:t>
            </a:r>
            <a:r>
              <a:rPr lang="en-US" sz="1600" kern="0" dirty="0" err="1">
                <a:solidFill>
                  <a:prstClr val="black"/>
                </a:solidFill>
                <a:latin typeface="Arial"/>
              </a:rPr>
              <a:t>cũng</a:t>
            </a:r>
            <a:r>
              <a:rPr lang="en-US" sz="1600" kern="0" dirty="0">
                <a:solidFill>
                  <a:prstClr val="black"/>
                </a:solidFill>
                <a:latin typeface="Arial"/>
              </a:rPr>
              <a:t> </a:t>
            </a:r>
            <a:r>
              <a:rPr lang="en-US" sz="1600" kern="0" dirty="0" err="1">
                <a:solidFill>
                  <a:prstClr val="black"/>
                </a:solidFill>
                <a:latin typeface="Arial"/>
              </a:rPr>
              <a:t>là</a:t>
            </a:r>
            <a:r>
              <a:rPr lang="en-US" sz="1600" kern="0" dirty="0">
                <a:solidFill>
                  <a:prstClr val="black"/>
                </a:solidFill>
                <a:latin typeface="Arial"/>
              </a:rPr>
              <a:t> </a:t>
            </a:r>
            <a:r>
              <a:rPr lang="en-US" sz="1600" kern="0" dirty="0" err="1">
                <a:solidFill>
                  <a:prstClr val="black"/>
                </a:solidFill>
                <a:latin typeface="Arial"/>
              </a:rPr>
              <a:t>số</a:t>
            </a:r>
            <a:r>
              <a:rPr lang="en-US" sz="1600" kern="0" dirty="0">
                <a:solidFill>
                  <a:prstClr val="black"/>
                </a:solidFill>
                <a:latin typeface="Arial"/>
              </a:rPr>
              <a:t> </a:t>
            </a:r>
            <a:r>
              <a:rPr lang="en-US" sz="1600" kern="0" dirty="0" err="1">
                <a:solidFill>
                  <a:prstClr val="black"/>
                </a:solidFill>
                <a:latin typeface="Arial"/>
              </a:rPr>
              <a:t>Zalo</a:t>
            </a:r>
            <a:r>
              <a:rPr lang="en-US" sz="1600" kern="0" dirty="0">
                <a:solidFill>
                  <a:prstClr val="black"/>
                </a:solidFill>
                <a:latin typeface="Arial"/>
              </a:rPr>
              <a:t>).</a:t>
            </a:r>
          </a:p>
          <a:p>
            <a:pPr defTabSz="914446">
              <a:defRPr/>
            </a:pPr>
            <a:r>
              <a:rPr lang="en-US" sz="1600" kern="0" dirty="0" err="1">
                <a:solidFill>
                  <a:prstClr val="black"/>
                </a:solidFill>
                <a:latin typeface="Arial"/>
              </a:rPr>
              <a:t>Ngoài</a:t>
            </a:r>
            <a:r>
              <a:rPr lang="en-US" sz="1600" kern="0" dirty="0">
                <a:solidFill>
                  <a:prstClr val="black"/>
                </a:solidFill>
                <a:latin typeface="Arial"/>
              </a:rPr>
              <a:t> </a:t>
            </a:r>
            <a:r>
              <a:rPr lang="en-US" sz="1600" kern="0" dirty="0" err="1">
                <a:solidFill>
                  <a:prstClr val="black"/>
                </a:solidFill>
                <a:latin typeface="Arial"/>
              </a:rPr>
              <a:t>ra</a:t>
            </a:r>
            <a:r>
              <a:rPr lang="en-US" sz="1600" kern="0" dirty="0">
                <a:solidFill>
                  <a:prstClr val="black"/>
                </a:solidFill>
                <a:latin typeface="Arial"/>
              </a:rPr>
              <a:t> </a:t>
            </a:r>
            <a:r>
              <a:rPr lang="en-US" sz="1600" kern="0" dirty="0" err="1">
                <a:solidFill>
                  <a:prstClr val="black"/>
                </a:solidFill>
                <a:latin typeface="Arial"/>
              </a:rPr>
              <a:t>còn</a:t>
            </a:r>
            <a:r>
              <a:rPr lang="en-US" sz="1600" kern="0" dirty="0">
                <a:solidFill>
                  <a:prstClr val="black"/>
                </a:solidFill>
                <a:latin typeface="Arial"/>
              </a:rPr>
              <a:t> </a:t>
            </a:r>
            <a:r>
              <a:rPr lang="en-US" sz="1600" kern="0" dirty="0" err="1">
                <a:solidFill>
                  <a:prstClr val="black"/>
                </a:solidFill>
                <a:latin typeface="Arial"/>
              </a:rPr>
              <a:t>hỗ</a:t>
            </a:r>
            <a:r>
              <a:rPr lang="en-US" sz="1600" kern="0" dirty="0">
                <a:solidFill>
                  <a:prstClr val="black"/>
                </a:solidFill>
                <a:latin typeface="Arial"/>
              </a:rPr>
              <a:t> </a:t>
            </a:r>
            <a:r>
              <a:rPr lang="en-US" sz="1600" kern="0" dirty="0" err="1">
                <a:solidFill>
                  <a:prstClr val="black"/>
                </a:solidFill>
                <a:latin typeface="Arial"/>
              </a:rPr>
              <a:t>trợ</a:t>
            </a:r>
            <a:r>
              <a:rPr lang="en-US" sz="1600" kern="0" dirty="0">
                <a:solidFill>
                  <a:prstClr val="black"/>
                </a:solidFill>
                <a:latin typeface="Arial"/>
              </a:rPr>
              <a:t> </a:t>
            </a:r>
            <a:r>
              <a:rPr lang="en-US" sz="1600" kern="0" dirty="0" err="1">
                <a:solidFill>
                  <a:prstClr val="black"/>
                </a:solidFill>
                <a:latin typeface="Arial"/>
              </a:rPr>
              <a:t>về</a:t>
            </a:r>
            <a:r>
              <a:rPr lang="en-US" sz="1600" kern="0" dirty="0">
                <a:solidFill>
                  <a:prstClr val="black"/>
                </a:solidFill>
                <a:latin typeface="Arial"/>
              </a:rPr>
              <a:t> SKKN, </a:t>
            </a:r>
            <a:r>
              <a:rPr lang="en-US" sz="1600" kern="0" dirty="0" err="1">
                <a:solidFill>
                  <a:prstClr val="black"/>
                </a:solidFill>
                <a:latin typeface="Arial"/>
              </a:rPr>
              <a:t>biện</a:t>
            </a:r>
            <a:r>
              <a:rPr lang="en-US" sz="1600" kern="0" dirty="0">
                <a:solidFill>
                  <a:prstClr val="black"/>
                </a:solidFill>
                <a:latin typeface="Arial"/>
              </a:rPr>
              <a:t> </a:t>
            </a:r>
            <a:r>
              <a:rPr lang="en-US" sz="1600" kern="0" dirty="0" err="1">
                <a:solidFill>
                  <a:prstClr val="black"/>
                </a:solidFill>
                <a:latin typeface="Arial"/>
              </a:rPr>
              <a:t>pháp</a:t>
            </a:r>
            <a:r>
              <a:rPr lang="en-US" sz="1600" kern="0" dirty="0">
                <a:solidFill>
                  <a:prstClr val="black"/>
                </a:solidFill>
                <a:latin typeface="Arial"/>
              </a:rPr>
              <a:t> </a:t>
            </a:r>
            <a:r>
              <a:rPr lang="en-US" sz="1600" kern="0" dirty="0" err="1">
                <a:solidFill>
                  <a:prstClr val="black"/>
                </a:solidFill>
                <a:latin typeface="Arial"/>
              </a:rPr>
              <a:t>thi</a:t>
            </a:r>
            <a:r>
              <a:rPr lang="en-US" sz="1600" kern="0" dirty="0">
                <a:solidFill>
                  <a:prstClr val="black"/>
                </a:solidFill>
                <a:latin typeface="Arial"/>
              </a:rPr>
              <a:t> GVG </a:t>
            </a:r>
            <a:r>
              <a:rPr lang="en-US" sz="1600" kern="0" dirty="0" err="1">
                <a:solidFill>
                  <a:prstClr val="black"/>
                </a:solidFill>
                <a:latin typeface="Arial"/>
              </a:rPr>
              <a:t>và</a:t>
            </a:r>
            <a:r>
              <a:rPr lang="en-US" sz="1600" kern="0" dirty="0">
                <a:solidFill>
                  <a:prstClr val="black"/>
                </a:solidFill>
                <a:latin typeface="Arial"/>
              </a:rPr>
              <a:t> </a:t>
            </a:r>
            <a:r>
              <a:rPr lang="en-US" sz="1600" kern="0" dirty="0" err="1">
                <a:solidFill>
                  <a:prstClr val="black"/>
                </a:solidFill>
                <a:latin typeface="Arial"/>
              </a:rPr>
              <a:t>thao</a:t>
            </a:r>
            <a:r>
              <a:rPr lang="en-US" sz="1600" kern="0" dirty="0">
                <a:solidFill>
                  <a:prstClr val="black"/>
                </a:solidFill>
                <a:latin typeface="Arial"/>
              </a:rPr>
              <a:t> </a:t>
            </a:r>
            <a:r>
              <a:rPr lang="en-US" sz="1600" kern="0" dirty="0" err="1">
                <a:solidFill>
                  <a:prstClr val="black"/>
                </a:solidFill>
                <a:latin typeface="Arial"/>
              </a:rPr>
              <a:t>giảng</a:t>
            </a:r>
            <a:r>
              <a:rPr lang="en-US" sz="1600" kern="0" dirty="0">
                <a:solidFill>
                  <a:prstClr val="black"/>
                </a:solidFill>
                <a:latin typeface="Arial"/>
              </a:rPr>
              <a:t>, </a:t>
            </a:r>
            <a:r>
              <a:rPr lang="en-US" sz="1600" kern="0" dirty="0" err="1">
                <a:solidFill>
                  <a:prstClr val="black"/>
                </a:solidFill>
                <a:latin typeface="Arial"/>
              </a:rPr>
              <a:t>chuyên</a:t>
            </a:r>
            <a:r>
              <a:rPr lang="en-US" sz="1600" kern="0" dirty="0">
                <a:solidFill>
                  <a:prstClr val="black"/>
                </a:solidFill>
                <a:latin typeface="Arial"/>
              </a:rPr>
              <a:t> </a:t>
            </a:r>
            <a:r>
              <a:rPr lang="en-US" sz="1600" kern="0" dirty="0" err="1">
                <a:solidFill>
                  <a:prstClr val="black"/>
                </a:solidFill>
                <a:latin typeface="Arial"/>
              </a:rPr>
              <a:t>đề</a:t>
            </a:r>
            <a:r>
              <a:rPr lang="en-US" sz="1600" kern="0" dirty="0">
                <a:solidFill>
                  <a:prstClr val="black"/>
                </a:solidFill>
                <a:latin typeface="Arial"/>
              </a:rPr>
              <a:t>.</a:t>
            </a:r>
            <a:endParaRPr lang="en-US" sz="1600" kern="0" dirty="0">
              <a:solidFill>
                <a:prstClr val="black"/>
              </a:solidFill>
              <a:latin typeface="Calibri" panose="020F0502020204030204"/>
            </a:endParaRPr>
          </a:p>
          <a:p>
            <a:pPr defTabSz="914446">
              <a:defRPr/>
            </a:pPr>
            <a:r>
              <a:rPr lang="fr-FR" sz="1600" kern="0" dirty="0">
                <a:solidFill>
                  <a:prstClr val="black"/>
                </a:solidFill>
                <a:latin typeface="Calibri" panose="020F0502020204030204"/>
              </a:rPr>
              <a:t>Page: https://</a:t>
            </a:r>
            <a:r>
              <a:rPr lang="fr-FR" sz="1600" kern="0" dirty="0" err="1">
                <a:solidFill>
                  <a:prstClr val="black"/>
                </a:solidFill>
                <a:latin typeface="Calibri" panose="020F0502020204030204"/>
              </a:rPr>
              <a:t>www.facebook.com</a:t>
            </a:r>
            <a:r>
              <a:rPr lang="fr-FR" sz="1600" kern="0" dirty="0">
                <a:solidFill>
                  <a:prstClr val="black"/>
                </a:solidFill>
                <a:latin typeface="Calibri" panose="020F0502020204030204"/>
              </a:rPr>
              <a:t>/groups/</a:t>
            </a:r>
            <a:r>
              <a:rPr lang="fr-FR" sz="1600" kern="0" dirty="0" err="1">
                <a:solidFill>
                  <a:prstClr val="black"/>
                </a:solidFill>
                <a:latin typeface="Calibri" panose="020F0502020204030204"/>
              </a:rPr>
              <a:t>baigianglichsu</a:t>
            </a:r>
            <a:endParaRPr lang="en-US" sz="1600" kern="0" dirty="0">
              <a:solidFill>
                <a:prstClr val="black"/>
              </a:solidFill>
              <a:latin typeface="Calibri" panose="020F0502020204030204"/>
            </a:endParaRPr>
          </a:p>
        </p:txBody>
      </p:sp>
      <p:sp>
        <p:nvSpPr>
          <p:cNvPr id="2" name="Rectangle 1">
            <a:extLst>
              <a:ext uri="{FF2B5EF4-FFF2-40B4-BE49-F238E27FC236}">
                <a16:creationId xmlns:a16="http://schemas.microsoft.com/office/drawing/2014/main" id="{9F8B87D6-3D46-6391-03B1-DD26B65149EF}"/>
              </a:ext>
            </a:extLst>
          </p:cNvPr>
          <p:cNvSpPr/>
          <p:nvPr/>
        </p:nvSpPr>
        <p:spPr>
          <a:xfrm>
            <a:off x="11198418" y="3632200"/>
            <a:ext cx="609912" cy="369645"/>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46">
              <a:defRPr/>
            </a:pPr>
            <a:r>
              <a:rPr lang="en-US" sz="3200" b="1" dirty="0" err="1">
                <a:solidFill>
                  <a:srgbClr val="0070C0"/>
                </a:solidFill>
                <a:latin typeface="Times New Roman" panose="02020603050405020304" pitchFamily="18" charset="0"/>
                <a:cs typeface="Times New Roman" panose="02020603050405020304" pitchFamily="18" charset="0"/>
              </a:rPr>
              <a:t>Đ</a:t>
            </a:r>
            <a:endParaRPr lang="en-US" sz="3200" b="1" dirty="0">
              <a:solidFill>
                <a:srgbClr val="0070C0"/>
              </a:solidFill>
              <a:latin typeface="Calibri" panose="020F0502020204030204"/>
            </a:endParaRPr>
          </a:p>
        </p:txBody>
      </p:sp>
      <p:sp>
        <p:nvSpPr>
          <p:cNvPr id="5" name="Rectangle 4">
            <a:extLst>
              <a:ext uri="{FF2B5EF4-FFF2-40B4-BE49-F238E27FC236}">
                <a16:creationId xmlns:a16="http://schemas.microsoft.com/office/drawing/2014/main" id="{E42A5473-7118-6145-E966-0FA2D90115FA}"/>
              </a:ext>
            </a:extLst>
          </p:cNvPr>
          <p:cNvSpPr/>
          <p:nvPr/>
        </p:nvSpPr>
        <p:spPr>
          <a:xfrm>
            <a:off x="2632364" y="4846782"/>
            <a:ext cx="609912" cy="369645"/>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46">
              <a:defRPr/>
            </a:pPr>
            <a:r>
              <a:rPr lang="en-US" sz="3200" b="1" dirty="0">
                <a:solidFill>
                  <a:srgbClr val="0070C0"/>
                </a:solidFill>
                <a:latin typeface="Times New Roman" panose="02020603050405020304" pitchFamily="18" charset="0"/>
                <a:cs typeface="Times New Roman" panose="02020603050405020304" pitchFamily="18" charset="0"/>
              </a:rPr>
              <a:t>S</a:t>
            </a:r>
            <a:endParaRPr lang="en-US" sz="3200" b="1" dirty="0">
              <a:solidFill>
                <a:srgbClr val="0070C0"/>
              </a:solidFill>
              <a:latin typeface="Calibri" panose="020F0502020204030204"/>
            </a:endParaRPr>
          </a:p>
        </p:txBody>
      </p:sp>
      <p:sp>
        <p:nvSpPr>
          <p:cNvPr id="7" name="Rectangle 6">
            <a:extLst>
              <a:ext uri="{FF2B5EF4-FFF2-40B4-BE49-F238E27FC236}">
                <a16:creationId xmlns:a16="http://schemas.microsoft.com/office/drawing/2014/main" id="{0357A490-FF2B-1E95-6ADC-19A1BD89A51A}"/>
              </a:ext>
            </a:extLst>
          </p:cNvPr>
          <p:cNvSpPr/>
          <p:nvPr/>
        </p:nvSpPr>
        <p:spPr>
          <a:xfrm>
            <a:off x="943386" y="5604460"/>
            <a:ext cx="609912" cy="369645"/>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46">
              <a:defRPr/>
            </a:pPr>
            <a:r>
              <a:rPr lang="en-US" sz="3200" b="1" dirty="0" err="1">
                <a:solidFill>
                  <a:srgbClr val="0070C0"/>
                </a:solidFill>
                <a:latin typeface="Times New Roman" panose="02020603050405020304" pitchFamily="18" charset="0"/>
                <a:cs typeface="Times New Roman" panose="02020603050405020304" pitchFamily="18" charset="0"/>
              </a:rPr>
              <a:t>Đ</a:t>
            </a:r>
            <a:endParaRPr lang="en-US" sz="3200" b="1" dirty="0">
              <a:solidFill>
                <a:srgbClr val="0070C0"/>
              </a:solidFill>
              <a:latin typeface="Calibri" panose="020F0502020204030204"/>
            </a:endParaRPr>
          </a:p>
        </p:txBody>
      </p:sp>
      <p:sp>
        <p:nvSpPr>
          <p:cNvPr id="9" name="Rectangle 8">
            <a:extLst>
              <a:ext uri="{FF2B5EF4-FFF2-40B4-BE49-F238E27FC236}">
                <a16:creationId xmlns:a16="http://schemas.microsoft.com/office/drawing/2014/main" id="{309A3756-C6A1-AF2F-09EC-9358A7B1A2E5}"/>
              </a:ext>
            </a:extLst>
          </p:cNvPr>
          <p:cNvSpPr/>
          <p:nvPr/>
        </p:nvSpPr>
        <p:spPr>
          <a:xfrm>
            <a:off x="3548040" y="6387595"/>
            <a:ext cx="609912" cy="369645"/>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46">
              <a:defRPr/>
            </a:pPr>
            <a:r>
              <a:rPr lang="en-US" sz="3200" b="1" dirty="0" err="1">
                <a:solidFill>
                  <a:srgbClr val="0070C0"/>
                </a:solidFill>
                <a:latin typeface="Times New Roman" panose="02020603050405020304" pitchFamily="18" charset="0"/>
                <a:cs typeface="Times New Roman" panose="02020603050405020304" pitchFamily="18" charset="0"/>
              </a:rPr>
              <a:t>Đ</a:t>
            </a:r>
            <a:endParaRPr lang="en-US" sz="3200" b="1" dirty="0">
              <a:solidFill>
                <a:srgbClr val="0070C0"/>
              </a:solidFill>
              <a:latin typeface="Calibri" panose="020F0502020204030204"/>
            </a:endParaRPr>
          </a:p>
        </p:txBody>
      </p:sp>
    </p:spTree>
    <p:extLst>
      <p:ext uri="{BB962C8B-B14F-4D97-AF65-F5344CB8AC3E}">
        <p14:creationId xmlns:p14="http://schemas.microsoft.com/office/powerpoint/2010/main" val="2631362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outVertical)">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outVertic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outVertical)">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outVertical)">
                                      <p:cBhvr>
                                        <p:cTn id="27" dur="500"/>
                                        <p:tgtEl>
                                          <p:spTgt spid="9"/>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5" grpId="0" animBg="1"/>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2000"/>
            <a:lum/>
          </a:blip>
          <a:srcRect/>
          <a:stretch>
            <a:fillRect t="-8000" b="-8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4888DDF-76FD-41B3-9DE2-BDB3DE8B9238}"/>
              </a:ext>
            </a:extLst>
          </p:cNvPr>
          <p:cNvSpPr/>
          <p:nvPr/>
        </p:nvSpPr>
        <p:spPr>
          <a:xfrm>
            <a:off x="0" y="2"/>
            <a:ext cx="12192000" cy="6798462"/>
          </a:xfrm>
          <a:prstGeom prst="roundRect">
            <a:avLst>
              <a:gd name="adj" fmla="val 13842"/>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914446">
              <a:defRPr/>
            </a:pPr>
            <a:endParaRPr lang="en-US"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5284ABB-5211-5A5E-272F-B39F406AA765}"/>
              </a:ext>
            </a:extLst>
          </p:cNvPr>
          <p:cNvSpPr txBox="1"/>
          <p:nvPr/>
        </p:nvSpPr>
        <p:spPr>
          <a:xfrm>
            <a:off x="0" y="1"/>
            <a:ext cx="12192000" cy="569386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defTabSz="914446">
              <a:defRPr/>
            </a:pPr>
            <a:r>
              <a:rPr lang="vi-VN" sz="2600" dirty="0">
                <a:solidFill>
                  <a:srgbClr val="0070C0"/>
                </a:solidFill>
                <a:latin typeface="Times New Roman" panose="02020603050405020304" pitchFamily="18" charset="0"/>
                <a:ea typeface="Calibri" panose="020F0502020204030204" pitchFamily="34" charset="0"/>
              </a:rPr>
              <a:t>“Trước hết phải có đảng cách mệnh, để trong thì vận động và tổ chức quần chúng, ngoài thì liên lạc với dân tộc bị áp bức và vô sản giai cấp mọi nơi... Đảng có vững thì cách mệnh mới thành công, cũng như người cầm lái có vững thì thuyền mới chạy... Bây giờ học thuyết nhiều, chủ nghĩa nhiều nhưng chủ nghĩa chân chính nhất, chắc chắn nhất, cách mệnh nhất là chủ nghĩa Lê-nin”.</a:t>
            </a:r>
          </a:p>
          <a:p>
            <a:pPr algn="just" defTabSz="914446">
              <a:defRPr/>
            </a:pPr>
            <a:r>
              <a:rPr lang="vi-VN" sz="2600" dirty="0">
                <a:solidFill>
                  <a:srgbClr val="0070C0"/>
                </a:solidFill>
                <a:latin typeface="Times New Roman" panose="02020603050405020304" pitchFamily="18" charset="0"/>
                <a:ea typeface="Calibri" panose="020F0502020204030204" pitchFamily="34" charset="0"/>
              </a:rPr>
              <a:t>(Hồ chí Minh toàn tập, Tập 2, NXB Chính trị quốc gia, 2011, tr. 289)</a:t>
            </a:r>
          </a:p>
          <a:p>
            <a:pPr algn="just" defTabSz="914446">
              <a:defRPr/>
            </a:pPr>
            <a:endParaRPr lang="vi-VN" sz="2600" dirty="0">
              <a:solidFill>
                <a:srgbClr val="0070C0"/>
              </a:solidFill>
              <a:latin typeface="Times New Roman" panose="02020603050405020304" pitchFamily="18" charset="0"/>
              <a:ea typeface="Calibri" panose="020F0502020204030204" pitchFamily="34" charset="0"/>
            </a:endParaRPr>
          </a:p>
          <a:p>
            <a:pPr algn="just" defTabSz="914446">
              <a:defRPr/>
            </a:pPr>
            <a:r>
              <a:rPr lang="vi-VN" sz="2600" dirty="0">
                <a:solidFill>
                  <a:srgbClr val="FF0000"/>
                </a:solidFill>
                <a:latin typeface="Times New Roman" panose="02020603050405020304" pitchFamily="18" charset="0"/>
                <a:ea typeface="Calibri" panose="020F0502020204030204" pitchFamily="34" charset="0"/>
              </a:rPr>
              <a:t>a.Tác phẩm Đường Kách mệnh là tập hợp những bài giảng mà Nguyễn Ái Quốc tập hợp trong lớp huấn luyện cán bộ cách mạng tại Trung Quốc. </a:t>
            </a:r>
          </a:p>
          <a:p>
            <a:pPr algn="just" defTabSz="914446">
              <a:defRPr/>
            </a:pPr>
            <a:r>
              <a:rPr lang="vi-VN" sz="2600" dirty="0">
                <a:solidFill>
                  <a:srgbClr val="FF0000"/>
                </a:solidFill>
                <a:latin typeface="Times New Roman" panose="02020603050405020304" pitchFamily="18" charset="0"/>
                <a:ea typeface="Calibri" panose="020F0502020204030204" pitchFamily="34" charset="0"/>
              </a:rPr>
              <a:t>b. Đọan tư liệu trên nói về vai trò của Đảng tư sản đối với cách mạng. </a:t>
            </a:r>
          </a:p>
          <a:p>
            <a:pPr algn="just" defTabSz="914446">
              <a:defRPr/>
            </a:pPr>
            <a:r>
              <a:rPr lang="vi-VN" sz="2600" dirty="0">
                <a:solidFill>
                  <a:srgbClr val="FF0000"/>
                </a:solidFill>
                <a:latin typeface="Times New Roman" panose="02020603050405020304" pitchFamily="18" charset="0"/>
                <a:ea typeface="Calibri" panose="020F0502020204030204" pitchFamily="34" charset="0"/>
              </a:rPr>
              <a:t>c. Báo Thanh niên và Đường Kách mệnh đã trang bị lý luận giải phóng dân tộc cho nhân dân. </a:t>
            </a:r>
          </a:p>
          <a:p>
            <a:pPr algn="just" defTabSz="914446">
              <a:defRPr/>
            </a:pPr>
            <a:r>
              <a:rPr lang="vi-VN" sz="2600" dirty="0">
                <a:solidFill>
                  <a:srgbClr val="FF0000"/>
                </a:solidFill>
                <a:latin typeface="Times New Roman" panose="02020603050405020304" pitchFamily="18" charset="0"/>
                <a:ea typeface="Calibri" panose="020F0502020204030204" pitchFamily="34" charset="0"/>
              </a:rPr>
              <a:t>d. Đường Kách mệnh là Tác phẩm thứ 2 của Nguyễn Ái Quốc đã đề cập đến vấn đề chiến lược và sách lược cách mạng giải phóng dân tộc sau báo Thanh niên. </a:t>
            </a:r>
          </a:p>
        </p:txBody>
      </p:sp>
      <p:sp>
        <p:nvSpPr>
          <p:cNvPr id="10" name="TextBox 9">
            <a:extLst>
              <a:ext uri="{FF2B5EF4-FFF2-40B4-BE49-F238E27FC236}">
                <a16:creationId xmlns:a16="http://schemas.microsoft.com/office/drawing/2014/main" id="{47880CEF-1FF0-AB2E-0E48-7271C17F6870}"/>
              </a:ext>
            </a:extLst>
          </p:cNvPr>
          <p:cNvSpPr txBox="1"/>
          <p:nvPr/>
        </p:nvSpPr>
        <p:spPr>
          <a:xfrm>
            <a:off x="1248342" y="-1140629"/>
            <a:ext cx="8820945" cy="1077218"/>
          </a:xfrm>
          <a:prstGeom prst="rect">
            <a:avLst/>
          </a:prstGeom>
          <a:noFill/>
        </p:spPr>
        <p:txBody>
          <a:bodyPr wrap="square">
            <a:spAutoFit/>
          </a:bodyPr>
          <a:lstStyle/>
          <a:p>
            <a:pPr defTabSz="914446">
              <a:defRPr/>
            </a:pPr>
            <a:r>
              <a:rPr lang="en-US" sz="1600" kern="0" dirty="0" err="1">
                <a:solidFill>
                  <a:prstClr val="black"/>
                </a:solidFill>
                <a:latin typeface="Calibri" panose="020F0502020204030204"/>
              </a:rPr>
              <a:t>Quý</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thầy</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cô</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có</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nhu</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cầu</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về</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các</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bài</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giảng</a:t>
            </a:r>
            <a:r>
              <a:rPr lang="en-US" sz="1600" kern="0" dirty="0">
                <a:solidFill>
                  <a:prstClr val="black"/>
                </a:solidFill>
                <a:latin typeface="Calibri" panose="020F0502020204030204"/>
              </a:rPr>
              <a:t> </a:t>
            </a:r>
            <a:r>
              <a:rPr lang="en-US" sz="1600" kern="0" dirty="0">
                <a:solidFill>
                  <a:prstClr val="black"/>
                </a:solidFill>
                <a:latin typeface="Arial"/>
              </a:rPr>
              <a:t>PowerPoint </a:t>
            </a:r>
            <a:r>
              <a:rPr lang="en-US" sz="1600" kern="0" dirty="0" err="1">
                <a:solidFill>
                  <a:prstClr val="black"/>
                </a:solidFill>
                <a:latin typeface="Arial"/>
              </a:rPr>
              <a:t>và</a:t>
            </a:r>
            <a:r>
              <a:rPr lang="en-US" sz="1600" kern="0" dirty="0">
                <a:solidFill>
                  <a:prstClr val="black"/>
                </a:solidFill>
                <a:latin typeface="Arial"/>
              </a:rPr>
              <a:t> </a:t>
            </a:r>
            <a:r>
              <a:rPr lang="en-US" sz="1600" kern="0" dirty="0" err="1">
                <a:solidFill>
                  <a:prstClr val="black"/>
                </a:solidFill>
                <a:latin typeface="Arial"/>
              </a:rPr>
              <a:t>giáo</a:t>
            </a:r>
            <a:r>
              <a:rPr lang="en-US" sz="1600" kern="0" dirty="0">
                <a:solidFill>
                  <a:prstClr val="black"/>
                </a:solidFill>
                <a:latin typeface="Arial"/>
              </a:rPr>
              <a:t> </a:t>
            </a:r>
            <a:r>
              <a:rPr lang="en-US" sz="1600" kern="0" dirty="0" err="1">
                <a:solidFill>
                  <a:prstClr val="black"/>
                </a:solidFill>
                <a:latin typeface="Arial"/>
              </a:rPr>
              <a:t>án</a:t>
            </a:r>
            <a:r>
              <a:rPr lang="en-US" sz="1600" kern="0" dirty="0">
                <a:solidFill>
                  <a:prstClr val="black"/>
                </a:solidFill>
                <a:latin typeface="Arial"/>
              </a:rPr>
              <a:t> word </a:t>
            </a:r>
            <a:r>
              <a:rPr lang="en-US" sz="1600" kern="0" dirty="0" err="1">
                <a:solidFill>
                  <a:prstClr val="black"/>
                </a:solidFill>
                <a:latin typeface="Arial"/>
              </a:rPr>
              <a:t>lịch</a:t>
            </a:r>
            <a:r>
              <a:rPr lang="en-US" sz="1600" kern="0" dirty="0">
                <a:solidFill>
                  <a:prstClr val="black"/>
                </a:solidFill>
                <a:latin typeface="Arial"/>
              </a:rPr>
              <a:t> </a:t>
            </a:r>
            <a:r>
              <a:rPr lang="en-US" sz="1600" kern="0" dirty="0" err="1">
                <a:solidFill>
                  <a:prstClr val="black"/>
                </a:solidFill>
                <a:latin typeface="Arial"/>
              </a:rPr>
              <a:t>sử</a:t>
            </a:r>
            <a:r>
              <a:rPr lang="en-US" sz="1600" kern="0" dirty="0">
                <a:solidFill>
                  <a:prstClr val="black"/>
                </a:solidFill>
                <a:latin typeface="Arial"/>
              </a:rPr>
              <a:t> </a:t>
            </a:r>
            <a:r>
              <a:rPr lang="en-US" sz="1600" kern="0" dirty="0" err="1">
                <a:solidFill>
                  <a:prstClr val="black"/>
                </a:solidFill>
                <a:latin typeface="Arial"/>
              </a:rPr>
              <a:t>từ</a:t>
            </a:r>
            <a:r>
              <a:rPr lang="en-US" sz="1600" kern="0" dirty="0">
                <a:solidFill>
                  <a:prstClr val="black"/>
                </a:solidFill>
                <a:latin typeface="Arial"/>
              </a:rPr>
              <a:t> </a:t>
            </a:r>
            <a:r>
              <a:rPr lang="en-US" sz="1600" kern="0" dirty="0" err="1">
                <a:solidFill>
                  <a:prstClr val="black"/>
                </a:solidFill>
                <a:latin typeface="Arial"/>
              </a:rPr>
              <a:t>khối</a:t>
            </a:r>
            <a:r>
              <a:rPr lang="en-US" sz="1600" kern="0" dirty="0">
                <a:solidFill>
                  <a:prstClr val="black"/>
                </a:solidFill>
                <a:latin typeface="Arial"/>
              </a:rPr>
              <a:t> 6-12.</a:t>
            </a:r>
          </a:p>
          <a:p>
            <a:pPr defTabSz="914446">
              <a:defRPr/>
            </a:pPr>
            <a:r>
              <a:rPr lang="en-US" sz="1600" kern="0" dirty="0" err="1">
                <a:solidFill>
                  <a:prstClr val="black"/>
                </a:solidFill>
                <a:latin typeface="Arial"/>
              </a:rPr>
              <a:t>Vui</a:t>
            </a:r>
            <a:r>
              <a:rPr lang="en-US" sz="1600" kern="0" dirty="0">
                <a:solidFill>
                  <a:prstClr val="black"/>
                </a:solidFill>
                <a:latin typeface="Arial"/>
              </a:rPr>
              <a:t> </a:t>
            </a:r>
            <a:r>
              <a:rPr lang="en-US" sz="1600" kern="0" dirty="0" err="1">
                <a:solidFill>
                  <a:prstClr val="black"/>
                </a:solidFill>
                <a:latin typeface="Arial"/>
              </a:rPr>
              <a:t>lòng</a:t>
            </a:r>
            <a:r>
              <a:rPr lang="en-US" sz="1600" kern="0" dirty="0">
                <a:solidFill>
                  <a:prstClr val="black"/>
                </a:solidFill>
                <a:latin typeface="Arial"/>
              </a:rPr>
              <a:t> </a:t>
            </a:r>
            <a:r>
              <a:rPr lang="en-US" sz="1600" kern="0" dirty="0" err="1">
                <a:solidFill>
                  <a:prstClr val="black"/>
                </a:solidFill>
                <a:latin typeface="Arial"/>
              </a:rPr>
              <a:t>liên</a:t>
            </a:r>
            <a:r>
              <a:rPr lang="en-US" sz="1600" kern="0" dirty="0">
                <a:solidFill>
                  <a:prstClr val="black"/>
                </a:solidFill>
                <a:latin typeface="Arial"/>
              </a:rPr>
              <a:t> </a:t>
            </a:r>
            <a:r>
              <a:rPr lang="en-US" sz="1600" kern="0" dirty="0" err="1">
                <a:solidFill>
                  <a:prstClr val="black"/>
                </a:solidFill>
                <a:latin typeface="Arial"/>
              </a:rPr>
              <a:t>hệ</a:t>
            </a:r>
            <a:r>
              <a:rPr lang="en-US" sz="1600" kern="0" dirty="0">
                <a:solidFill>
                  <a:prstClr val="black"/>
                </a:solidFill>
                <a:latin typeface="Arial"/>
              </a:rPr>
              <a:t> </a:t>
            </a:r>
            <a:r>
              <a:rPr lang="en-US" sz="1600" kern="0" dirty="0" err="1">
                <a:solidFill>
                  <a:prstClr val="black"/>
                </a:solidFill>
                <a:latin typeface="Arial"/>
              </a:rPr>
              <a:t>số</a:t>
            </a:r>
            <a:r>
              <a:rPr lang="en-US" sz="1600" kern="0" dirty="0">
                <a:solidFill>
                  <a:prstClr val="black"/>
                </a:solidFill>
                <a:latin typeface="Arial"/>
              </a:rPr>
              <a:t> </a:t>
            </a:r>
            <a:r>
              <a:rPr lang="en-US" sz="1600" kern="0" dirty="0" err="1">
                <a:solidFill>
                  <a:prstClr val="black"/>
                </a:solidFill>
                <a:latin typeface="Arial"/>
              </a:rPr>
              <a:t>điện</a:t>
            </a:r>
            <a:r>
              <a:rPr lang="en-US" sz="1600" kern="0" dirty="0">
                <a:solidFill>
                  <a:prstClr val="black"/>
                </a:solidFill>
                <a:latin typeface="Arial"/>
              </a:rPr>
              <a:t> </a:t>
            </a:r>
            <a:r>
              <a:rPr lang="en-US" sz="1600" kern="0" dirty="0" err="1">
                <a:solidFill>
                  <a:prstClr val="black"/>
                </a:solidFill>
                <a:latin typeface="Arial"/>
              </a:rPr>
              <a:t>thoại</a:t>
            </a:r>
            <a:r>
              <a:rPr lang="en-US" sz="1600" kern="0" dirty="0">
                <a:solidFill>
                  <a:prstClr val="black"/>
                </a:solidFill>
                <a:latin typeface="Arial"/>
              </a:rPr>
              <a:t> 0981457911 (</a:t>
            </a:r>
            <a:r>
              <a:rPr lang="en-US" sz="1600" kern="0" dirty="0" err="1">
                <a:solidFill>
                  <a:prstClr val="black"/>
                </a:solidFill>
                <a:latin typeface="Arial"/>
              </a:rPr>
              <a:t>cũng</a:t>
            </a:r>
            <a:r>
              <a:rPr lang="en-US" sz="1600" kern="0" dirty="0">
                <a:solidFill>
                  <a:prstClr val="black"/>
                </a:solidFill>
                <a:latin typeface="Arial"/>
              </a:rPr>
              <a:t> </a:t>
            </a:r>
            <a:r>
              <a:rPr lang="en-US" sz="1600" kern="0" dirty="0" err="1">
                <a:solidFill>
                  <a:prstClr val="black"/>
                </a:solidFill>
                <a:latin typeface="Arial"/>
              </a:rPr>
              <a:t>là</a:t>
            </a:r>
            <a:r>
              <a:rPr lang="en-US" sz="1600" kern="0" dirty="0">
                <a:solidFill>
                  <a:prstClr val="black"/>
                </a:solidFill>
                <a:latin typeface="Arial"/>
              </a:rPr>
              <a:t> </a:t>
            </a:r>
            <a:r>
              <a:rPr lang="en-US" sz="1600" kern="0" dirty="0" err="1">
                <a:solidFill>
                  <a:prstClr val="black"/>
                </a:solidFill>
                <a:latin typeface="Arial"/>
              </a:rPr>
              <a:t>số</a:t>
            </a:r>
            <a:r>
              <a:rPr lang="en-US" sz="1600" kern="0" dirty="0">
                <a:solidFill>
                  <a:prstClr val="black"/>
                </a:solidFill>
                <a:latin typeface="Arial"/>
              </a:rPr>
              <a:t> </a:t>
            </a:r>
            <a:r>
              <a:rPr lang="en-US" sz="1600" kern="0" dirty="0" err="1">
                <a:solidFill>
                  <a:prstClr val="black"/>
                </a:solidFill>
                <a:latin typeface="Arial"/>
              </a:rPr>
              <a:t>Zalo</a:t>
            </a:r>
            <a:r>
              <a:rPr lang="en-US" sz="1600" kern="0" dirty="0">
                <a:solidFill>
                  <a:prstClr val="black"/>
                </a:solidFill>
                <a:latin typeface="Arial"/>
              </a:rPr>
              <a:t>).</a:t>
            </a:r>
          </a:p>
          <a:p>
            <a:pPr defTabSz="914446">
              <a:defRPr/>
            </a:pPr>
            <a:r>
              <a:rPr lang="en-US" sz="1600" kern="0" dirty="0" err="1">
                <a:solidFill>
                  <a:prstClr val="black"/>
                </a:solidFill>
                <a:latin typeface="Arial"/>
              </a:rPr>
              <a:t>Ngoài</a:t>
            </a:r>
            <a:r>
              <a:rPr lang="en-US" sz="1600" kern="0" dirty="0">
                <a:solidFill>
                  <a:prstClr val="black"/>
                </a:solidFill>
                <a:latin typeface="Arial"/>
              </a:rPr>
              <a:t> </a:t>
            </a:r>
            <a:r>
              <a:rPr lang="en-US" sz="1600" kern="0" dirty="0" err="1">
                <a:solidFill>
                  <a:prstClr val="black"/>
                </a:solidFill>
                <a:latin typeface="Arial"/>
              </a:rPr>
              <a:t>ra</a:t>
            </a:r>
            <a:r>
              <a:rPr lang="en-US" sz="1600" kern="0" dirty="0">
                <a:solidFill>
                  <a:prstClr val="black"/>
                </a:solidFill>
                <a:latin typeface="Arial"/>
              </a:rPr>
              <a:t> </a:t>
            </a:r>
            <a:r>
              <a:rPr lang="en-US" sz="1600" kern="0" dirty="0" err="1">
                <a:solidFill>
                  <a:prstClr val="black"/>
                </a:solidFill>
                <a:latin typeface="Arial"/>
              </a:rPr>
              <a:t>còn</a:t>
            </a:r>
            <a:r>
              <a:rPr lang="en-US" sz="1600" kern="0" dirty="0">
                <a:solidFill>
                  <a:prstClr val="black"/>
                </a:solidFill>
                <a:latin typeface="Arial"/>
              </a:rPr>
              <a:t> </a:t>
            </a:r>
            <a:r>
              <a:rPr lang="en-US" sz="1600" kern="0" dirty="0" err="1">
                <a:solidFill>
                  <a:prstClr val="black"/>
                </a:solidFill>
                <a:latin typeface="Arial"/>
              </a:rPr>
              <a:t>hỗ</a:t>
            </a:r>
            <a:r>
              <a:rPr lang="en-US" sz="1600" kern="0" dirty="0">
                <a:solidFill>
                  <a:prstClr val="black"/>
                </a:solidFill>
                <a:latin typeface="Arial"/>
              </a:rPr>
              <a:t> </a:t>
            </a:r>
            <a:r>
              <a:rPr lang="en-US" sz="1600" kern="0" dirty="0" err="1">
                <a:solidFill>
                  <a:prstClr val="black"/>
                </a:solidFill>
                <a:latin typeface="Arial"/>
              </a:rPr>
              <a:t>trợ</a:t>
            </a:r>
            <a:r>
              <a:rPr lang="en-US" sz="1600" kern="0" dirty="0">
                <a:solidFill>
                  <a:prstClr val="black"/>
                </a:solidFill>
                <a:latin typeface="Arial"/>
              </a:rPr>
              <a:t> </a:t>
            </a:r>
            <a:r>
              <a:rPr lang="en-US" sz="1600" kern="0" dirty="0" err="1">
                <a:solidFill>
                  <a:prstClr val="black"/>
                </a:solidFill>
                <a:latin typeface="Arial"/>
              </a:rPr>
              <a:t>về</a:t>
            </a:r>
            <a:r>
              <a:rPr lang="en-US" sz="1600" kern="0" dirty="0">
                <a:solidFill>
                  <a:prstClr val="black"/>
                </a:solidFill>
                <a:latin typeface="Arial"/>
              </a:rPr>
              <a:t> SKKN, </a:t>
            </a:r>
            <a:r>
              <a:rPr lang="en-US" sz="1600" kern="0" dirty="0" err="1">
                <a:solidFill>
                  <a:prstClr val="black"/>
                </a:solidFill>
                <a:latin typeface="Arial"/>
              </a:rPr>
              <a:t>biện</a:t>
            </a:r>
            <a:r>
              <a:rPr lang="en-US" sz="1600" kern="0" dirty="0">
                <a:solidFill>
                  <a:prstClr val="black"/>
                </a:solidFill>
                <a:latin typeface="Arial"/>
              </a:rPr>
              <a:t> </a:t>
            </a:r>
            <a:r>
              <a:rPr lang="en-US" sz="1600" kern="0" dirty="0" err="1">
                <a:solidFill>
                  <a:prstClr val="black"/>
                </a:solidFill>
                <a:latin typeface="Arial"/>
              </a:rPr>
              <a:t>pháp</a:t>
            </a:r>
            <a:r>
              <a:rPr lang="en-US" sz="1600" kern="0" dirty="0">
                <a:solidFill>
                  <a:prstClr val="black"/>
                </a:solidFill>
                <a:latin typeface="Arial"/>
              </a:rPr>
              <a:t> </a:t>
            </a:r>
            <a:r>
              <a:rPr lang="en-US" sz="1600" kern="0" dirty="0" err="1">
                <a:solidFill>
                  <a:prstClr val="black"/>
                </a:solidFill>
                <a:latin typeface="Arial"/>
              </a:rPr>
              <a:t>thi</a:t>
            </a:r>
            <a:r>
              <a:rPr lang="en-US" sz="1600" kern="0" dirty="0">
                <a:solidFill>
                  <a:prstClr val="black"/>
                </a:solidFill>
                <a:latin typeface="Arial"/>
              </a:rPr>
              <a:t> GVG </a:t>
            </a:r>
            <a:r>
              <a:rPr lang="en-US" sz="1600" kern="0" dirty="0" err="1">
                <a:solidFill>
                  <a:prstClr val="black"/>
                </a:solidFill>
                <a:latin typeface="Arial"/>
              </a:rPr>
              <a:t>và</a:t>
            </a:r>
            <a:r>
              <a:rPr lang="en-US" sz="1600" kern="0" dirty="0">
                <a:solidFill>
                  <a:prstClr val="black"/>
                </a:solidFill>
                <a:latin typeface="Arial"/>
              </a:rPr>
              <a:t> </a:t>
            </a:r>
            <a:r>
              <a:rPr lang="en-US" sz="1600" kern="0" dirty="0" err="1">
                <a:solidFill>
                  <a:prstClr val="black"/>
                </a:solidFill>
                <a:latin typeface="Arial"/>
              </a:rPr>
              <a:t>thao</a:t>
            </a:r>
            <a:r>
              <a:rPr lang="en-US" sz="1600" kern="0" dirty="0">
                <a:solidFill>
                  <a:prstClr val="black"/>
                </a:solidFill>
                <a:latin typeface="Arial"/>
              </a:rPr>
              <a:t> </a:t>
            </a:r>
            <a:r>
              <a:rPr lang="en-US" sz="1600" kern="0" dirty="0" err="1">
                <a:solidFill>
                  <a:prstClr val="black"/>
                </a:solidFill>
                <a:latin typeface="Arial"/>
              </a:rPr>
              <a:t>giảng</a:t>
            </a:r>
            <a:r>
              <a:rPr lang="en-US" sz="1600" kern="0" dirty="0">
                <a:solidFill>
                  <a:prstClr val="black"/>
                </a:solidFill>
                <a:latin typeface="Arial"/>
              </a:rPr>
              <a:t>, </a:t>
            </a:r>
            <a:r>
              <a:rPr lang="en-US" sz="1600" kern="0" dirty="0" err="1">
                <a:solidFill>
                  <a:prstClr val="black"/>
                </a:solidFill>
                <a:latin typeface="Arial"/>
              </a:rPr>
              <a:t>chuyên</a:t>
            </a:r>
            <a:r>
              <a:rPr lang="en-US" sz="1600" kern="0" dirty="0">
                <a:solidFill>
                  <a:prstClr val="black"/>
                </a:solidFill>
                <a:latin typeface="Arial"/>
              </a:rPr>
              <a:t> </a:t>
            </a:r>
            <a:r>
              <a:rPr lang="en-US" sz="1600" kern="0" dirty="0" err="1">
                <a:solidFill>
                  <a:prstClr val="black"/>
                </a:solidFill>
                <a:latin typeface="Arial"/>
              </a:rPr>
              <a:t>đề</a:t>
            </a:r>
            <a:r>
              <a:rPr lang="en-US" sz="1600" kern="0" dirty="0">
                <a:solidFill>
                  <a:prstClr val="black"/>
                </a:solidFill>
                <a:latin typeface="Arial"/>
              </a:rPr>
              <a:t>.</a:t>
            </a:r>
            <a:endParaRPr lang="en-US" sz="1600" kern="0" dirty="0">
              <a:solidFill>
                <a:prstClr val="black"/>
              </a:solidFill>
              <a:latin typeface="Calibri" panose="020F0502020204030204"/>
            </a:endParaRPr>
          </a:p>
          <a:p>
            <a:pPr defTabSz="914446">
              <a:defRPr/>
            </a:pPr>
            <a:r>
              <a:rPr lang="fr-FR" sz="1600" kern="0" dirty="0">
                <a:solidFill>
                  <a:prstClr val="black"/>
                </a:solidFill>
                <a:latin typeface="Calibri" panose="020F0502020204030204"/>
              </a:rPr>
              <a:t>Page: https://</a:t>
            </a:r>
            <a:r>
              <a:rPr lang="fr-FR" sz="1600" kern="0" dirty="0" err="1">
                <a:solidFill>
                  <a:prstClr val="black"/>
                </a:solidFill>
                <a:latin typeface="Calibri" panose="020F0502020204030204"/>
              </a:rPr>
              <a:t>www.facebook.com</a:t>
            </a:r>
            <a:r>
              <a:rPr lang="fr-FR" sz="1600" kern="0" dirty="0">
                <a:solidFill>
                  <a:prstClr val="black"/>
                </a:solidFill>
                <a:latin typeface="Calibri" panose="020F0502020204030204"/>
              </a:rPr>
              <a:t>/groups/</a:t>
            </a:r>
            <a:r>
              <a:rPr lang="fr-FR" sz="1600" kern="0" dirty="0" err="1">
                <a:solidFill>
                  <a:prstClr val="black"/>
                </a:solidFill>
                <a:latin typeface="Calibri" panose="020F0502020204030204"/>
              </a:rPr>
              <a:t>baigianglichsu</a:t>
            </a:r>
            <a:endParaRPr lang="en-US" sz="1600" kern="0" dirty="0">
              <a:solidFill>
                <a:prstClr val="black"/>
              </a:solidFill>
              <a:latin typeface="Calibri" panose="020F0502020204030204"/>
            </a:endParaRPr>
          </a:p>
        </p:txBody>
      </p:sp>
      <p:sp>
        <p:nvSpPr>
          <p:cNvPr id="2" name="Rectangle 1">
            <a:extLst>
              <a:ext uri="{FF2B5EF4-FFF2-40B4-BE49-F238E27FC236}">
                <a16:creationId xmlns:a16="http://schemas.microsoft.com/office/drawing/2014/main" id="{9F8B87D6-3D46-6391-03B1-DD26B65149EF}"/>
              </a:ext>
            </a:extLst>
          </p:cNvPr>
          <p:cNvSpPr/>
          <p:nvPr/>
        </p:nvSpPr>
        <p:spPr>
          <a:xfrm>
            <a:off x="7596236" y="3244177"/>
            <a:ext cx="609912" cy="369645"/>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46">
              <a:defRPr/>
            </a:pPr>
            <a:r>
              <a:rPr lang="en-US" sz="3200" b="1" dirty="0" err="1">
                <a:solidFill>
                  <a:srgbClr val="0070C0"/>
                </a:solidFill>
                <a:latin typeface="Times New Roman" panose="02020603050405020304" pitchFamily="18" charset="0"/>
                <a:cs typeface="Times New Roman" panose="02020603050405020304" pitchFamily="18" charset="0"/>
              </a:rPr>
              <a:t>Đ</a:t>
            </a:r>
            <a:endParaRPr lang="en-US" sz="3200" b="1" dirty="0">
              <a:solidFill>
                <a:srgbClr val="0070C0"/>
              </a:solidFill>
              <a:latin typeface="Calibri" panose="020F0502020204030204"/>
            </a:endParaRPr>
          </a:p>
        </p:txBody>
      </p:sp>
      <p:sp>
        <p:nvSpPr>
          <p:cNvPr id="5" name="Rectangle 4">
            <a:extLst>
              <a:ext uri="{FF2B5EF4-FFF2-40B4-BE49-F238E27FC236}">
                <a16:creationId xmlns:a16="http://schemas.microsoft.com/office/drawing/2014/main" id="{E42A5473-7118-6145-E966-0FA2D90115FA}"/>
              </a:ext>
            </a:extLst>
          </p:cNvPr>
          <p:cNvSpPr/>
          <p:nvPr/>
        </p:nvSpPr>
        <p:spPr>
          <a:xfrm>
            <a:off x="9284206" y="3613822"/>
            <a:ext cx="609912" cy="369645"/>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46">
              <a:defRPr/>
            </a:pPr>
            <a:r>
              <a:rPr lang="en-US" sz="3200" b="1" dirty="0">
                <a:solidFill>
                  <a:srgbClr val="0070C0"/>
                </a:solidFill>
                <a:latin typeface="Times New Roman" panose="02020603050405020304" pitchFamily="18" charset="0"/>
                <a:cs typeface="Times New Roman" panose="02020603050405020304" pitchFamily="18" charset="0"/>
              </a:rPr>
              <a:t>S</a:t>
            </a:r>
            <a:endParaRPr lang="en-US" sz="3200" b="1" dirty="0">
              <a:solidFill>
                <a:srgbClr val="0070C0"/>
              </a:solidFill>
              <a:latin typeface="Calibri" panose="020F0502020204030204"/>
            </a:endParaRPr>
          </a:p>
        </p:txBody>
      </p:sp>
      <p:sp>
        <p:nvSpPr>
          <p:cNvPr id="7" name="Rectangle 6">
            <a:extLst>
              <a:ext uri="{FF2B5EF4-FFF2-40B4-BE49-F238E27FC236}">
                <a16:creationId xmlns:a16="http://schemas.microsoft.com/office/drawing/2014/main" id="{0357A490-FF2B-1E95-6ADC-19A1BD89A51A}"/>
              </a:ext>
            </a:extLst>
          </p:cNvPr>
          <p:cNvSpPr/>
          <p:nvPr/>
        </p:nvSpPr>
        <p:spPr>
          <a:xfrm>
            <a:off x="653873" y="4426823"/>
            <a:ext cx="609912" cy="369645"/>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46">
              <a:defRPr/>
            </a:pPr>
            <a:r>
              <a:rPr lang="en-US" sz="3200" b="1" dirty="0" err="1">
                <a:solidFill>
                  <a:srgbClr val="0070C0"/>
                </a:solidFill>
                <a:latin typeface="Times New Roman" panose="02020603050405020304" pitchFamily="18" charset="0"/>
                <a:cs typeface="Times New Roman" panose="02020603050405020304" pitchFamily="18" charset="0"/>
              </a:rPr>
              <a:t>Đ</a:t>
            </a:r>
            <a:endParaRPr lang="en-US" sz="3200" b="1" dirty="0">
              <a:solidFill>
                <a:srgbClr val="0070C0"/>
              </a:solidFill>
              <a:latin typeface="Calibri" panose="020F0502020204030204"/>
            </a:endParaRPr>
          </a:p>
        </p:txBody>
      </p:sp>
      <p:sp>
        <p:nvSpPr>
          <p:cNvPr id="4" name="Rectangle 3">
            <a:extLst>
              <a:ext uri="{FF2B5EF4-FFF2-40B4-BE49-F238E27FC236}">
                <a16:creationId xmlns:a16="http://schemas.microsoft.com/office/drawing/2014/main" id="{D71C83AB-0067-59CD-47BF-6267B48417C7}"/>
              </a:ext>
            </a:extLst>
          </p:cNvPr>
          <p:cNvSpPr/>
          <p:nvPr/>
        </p:nvSpPr>
        <p:spPr>
          <a:xfrm>
            <a:off x="9284206" y="5243593"/>
            <a:ext cx="609912" cy="369645"/>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46">
              <a:defRPr/>
            </a:pPr>
            <a:r>
              <a:rPr lang="en-US" sz="3200" b="1" dirty="0">
                <a:solidFill>
                  <a:srgbClr val="0070C0"/>
                </a:solidFill>
                <a:latin typeface="Times New Roman" panose="02020603050405020304" pitchFamily="18" charset="0"/>
                <a:cs typeface="Times New Roman" panose="02020603050405020304" pitchFamily="18" charset="0"/>
              </a:rPr>
              <a:t>S</a:t>
            </a:r>
            <a:endParaRPr lang="en-US" sz="3200" b="1" dirty="0">
              <a:solidFill>
                <a:srgbClr val="0070C0"/>
              </a:solidFill>
              <a:latin typeface="Calibri" panose="020F0502020204030204"/>
            </a:endParaRPr>
          </a:p>
        </p:txBody>
      </p:sp>
    </p:spTree>
    <p:extLst>
      <p:ext uri="{BB962C8B-B14F-4D97-AF65-F5344CB8AC3E}">
        <p14:creationId xmlns:p14="http://schemas.microsoft.com/office/powerpoint/2010/main" val="1437047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outVertical)">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outVertic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outVertical)">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outVertical)">
                                      <p:cBhvr>
                                        <p:cTn id="27" dur="500"/>
                                        <p:tgtEl>
                                          <p:spTgt spid="4"/>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5" grpId="0" animBg="1"/>
      <p:bldP spid="7"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2000"/>
            <a:lum/>
          </a:blip>
          <a:srcRect/>
          <a:stretch>
            <a:fillRect t="-8000" b="-8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4888DDF-76FD-41B3-9DE2-BDB3DE8B9238}"/>
              </a:ext>
            </a:extLst>
          </p:cNvPr>
          <p:cNvSpPr/>
          <p:nvPr/>
        </p:nvSpPr>
        <p:spPr>
          <a:xfrm>
            <a:off x="0" y="2"/>
            <a:ext cx="12192000" cy="6798462"/>
          </a:xfrm>
          <a:prstGeom prst="roundRect">
            <a:avLst>
              <a:gd name="adj" fmla="val 13842"/>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914446">
              <a:defRPr/>
            </a:pPr>
            <a:endParaRPr lang="en-US"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5284ABB-5211-5A5E-272F-B39F406AA765}"/>
              </a:ext>
            </a:extLst>
          </p:cNvPr>
          <p:cNvSpPr txBox="1"/>
          <p:nvPr/>
        </p:nvSpPr>
        <p:spPr>
          <a:xfrm>
            <a:off x="0" y="1"/>
            <a:ext cx="12192000" cy="612475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defTabSz="914446">
              <a:defRPr/>
            </a:pPr>
            <a:r>
              <a:rPr lang="vi-VN" sz="2800" dirty="0">
                <a:solidFill>
                  <a:srgbClr val="0070C0"/>
                </a:solidFill>
                <a:latin typeface="Times New Roman" panose="02020603050405020304" pitchFamily="18" charset="0"/>
                <a:ea typeface="Calibri" panose="020F0502020204030204" pitchFamily="34" charset="0"/>
              </a:rPr>
              <a:t>Tư liệu 1: “ Hỡi đồng bào bị đày đọa đau khổ! Đây là cái cần thiết cho chúng ta, đây là con đường giải phóng chúng ta”</a:t>
            </a:r>
          </a:p>
          <a:p>
            <a:pPr algn="just" defTabSz="914446">
              <a:defRPr/>
            </a:pPr>
            <a:r>
              <a:rPr lang="vi-VN" sz="2800" dirty="0">
                <a:solidFill>
                  <a:srgbClr val="0070C0"/>
                </a:solidFill>
                <a:latin typeface="Times New Roman" panose="02020603050405020304" pitchFamily="18" charset="0"/>
                <a:ea typeface="Calibri" panose="020F0502020204030204" pitchFamily="34" charset="0"/>
              </a:rPr>
              <a:t>Tư liệu 2: “Chỉ có chủ nghĩa xã hội, chủ nghĩa cộng sản mới giải phóng được các dân tộc bị áp bức và những người lao động trên thế giới khỏi ách nô lệ”</a:t>
            </a:r>
          </a:p>
          <a:p>
            <a:pPr algn="just" defTabSz="914446">
              <a:defRPr/>
            </a:pPr>
            <a:r>
              <a:rPr lang="vi-VN" sz="2800" dirty="0">
                <a:solidFill>
                  <a:srgbClr val="0070C0"/>
                </a:solidFill>
                <a:latin typeface="Times New Roman" panose="02020603050405020304" pitchFamily="18" charset="0"/>
                <a:ea typeface="Calibri" panose="020F0502020204030204" pitchFamily="34" charset="0"/>
              </a:rPr>
              <a:t>	(Hồ Chí Minh. Toàn tập, tập 10, NXBCTQG, H, 1996, tr127)</a:t>
            </a:r>
          </a:p>
          <a:p>
            <a:pPr algn="just" defTabSz="914446">
              <a:defRPr/>
            </a:pPr>
            <a:endParaRPr lang="vi-VN" sz="2800" dirty="0">
              <a:solidFill>
                <a:srgbClr val="0070C0"/>
              </a:solidFill>
              <a:latin typeface="Times New Roman" panose="02020603050405020304" pitchFamily="18" charset="0"/>
              <a:ea typeface="Calibri" panose="020F0502020204030204" pitchFamily="34" charset="0"/>
            </a:endParaRPr>
          </a:p>
          <a:p>
            <a:pPr algn="just" defTabSz="914446">
              <a:defRPr/>
            </a:pPr>
            <a:r>
              <a:rPr lang="vi-VN" sz="2800" dirty="0">
                <a:solidFill>
                  <a:srgbClr val="FF0000"/>
                </a:solidFill>
                <a:latin typeface="Times New Roman" panose="02020603050405020304" pitchFamily="18" charset="0"/>
                <a:ea typeface="Calibri" panose="020F0502020204030204" pitchFamily="34" charset="0"/>
              </a:rPr>
              <a:t>a. Đây là kết luận mà Nguyễn Ái Quốc rút ra khi đọc Sơ thảo lần thứ nhất những Luận cương về vấn đề dân tộc và vấn đề thuộc địa của V. Lê-nin tháng 7 – 1920. </a:t>
            </a:r>
          </a:p>
          <a:p>
            <a:pPr algn="just" defTabSz="914446">
              <a:defRPr/>
            </a:pPr>
            <a:r>
              <a:rPr lang="vi-VN" sz="2800" dirty="0">
                <a:solidFill>
                  <a:srgbClr val="FF0000"/>
                </a:solidFill>
                <a:latin typeface="Times New Roman" panose="02020603050405020304" pitchFamily="18" charset="0"/>
                <a:ea typeface="Calibri" panose="020F0502020204030204" pitchFamily="34" charset="0"/>
              </a:rPr>
              <a:t>b. Con đường cách mạng mà Nguyễn Ái Quốc lựa chọn là theo con đường của cách mạng tháng Mười Nga. </a:t>
            </a:r>
          </a:p>
          <a:p>
            <a:pPr algn="just" defTabSz="914446">
              <a:defRPr/>
            </a:pPr>
            <a:r>
              <a:rPr lang="vi-VN" sz="2800" dirty="0">
                <a:solidFill>
                  <a:srgbClr val="FF0000"/>
                </a:solidFill>
                <a:latin typeface="Times New Roman" panose="02020603050405020304" pitchFamily="18" charset="0"/>
                <a:ea typeface="Calibri" panose="020F0502020204030204" pitchFamily="34" charset="0"/>
              </a:rPr>
              <a:t>c. Kể từ đây Nguyễn Ái Quốc hoàn toàn tin theo Lenin, tin theo Quốc tế thứ ba. </a:t>
            </a:r>
          </a:p>
          <a:p>
            <a:pPr algn="just" defTabSz="914446">
              <a:defRPr/>
            </a:pPr>
            <a:r>
              <a:rPr lang="vi-VN" sz="2800" dirty="0">
                <a:solidFill>
                  <a:srgbClr val="FF0000"/>
                </a:solidFill>
                <a:latin typeface="Times New Roman" panose="02020603050405020304" pitchFamily="18" charset="0"/>
                <a:ea typeface="Calibri" panose="020F0502020204030204" pitchFamily="34" charset="0"/>
              </a:rPr>
              <a:t>d. Điểm giống nhau trong quá trình tìm đường cứu nước của Nguyễn Tất Thành và các sĩ phu yêu nước tiến bộ đầu thế kỉ XX là đều chuyển biến từ chủ nghĩa yêu nước sang lập trường chủ nghĩa Mác-Lê-nin. </a:t>
            </a:r>
          </a:p>
        </p:txBody>
      </p:sp>
      <p:sp>
        <p:nvSpPr>
          <p:cNvPr id="10" name="TextBox 9">
            <a:extLst>
              <a:ext uri="{FF2B5EF4-FFF2-40B4-BE49-F238E27FC236}">
                <a16:creationId xmlns:a16="http://schemas.microsoft.com/office/drawing/2014/main" id="{47880CEF-1FF0-AB2E-0E48-7271C17F6870}"/>
              </a:ext>
            </a:extLst>
          </p:cNvPr>
          <p:cNvSpPr txBox="1"/>
          <p:nvPr/>
        </p:nvSpPr>
        <p:spPr>
          <a:xfrm>
            <a:off x="1248342" y="-1140629"/>
            <a:ext cx="8820945" cy="1077218"/>
          </a:xfrm>
          <a:prstGeom prst="rect">
            <a:avLst/>
          </a:prstGeom>
          <a:noFill/>
        </p:spPr>
        <p:txBody>
          <a:bodyPr wrap="square">
            <a:spAutoFit/>
          </a:bodyPr>
          <a:lstStyle/>
          <a:p>
            <a:pPr defTabSz="914446">
              <a:defRPr/>
            </a:pPr>
            <a:r>
              <a:rPr lang="en-US" sz="1600" kern="0" dirty="0" err="1">
                <a:solidFill>
                  <a:prstClr val="black"/>
                </a:solidFill>
                <a:latin typeface="Calibri" panose="020F0502020204030204"/>
              </a:rPr>
              <a:t>Quý</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thầy</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cô</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có</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nhu</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cầu</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về</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các</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bài</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giảng</a:t>
            </a:r>
            <a:r>
              <a:rPr lang="en-US" sz="1600" kern="0" dirty="0">
                <a:solidFill>
                  <a:prstClr val="black"/>
                </a:solidFill>
                <a:latin typeface="Calibri" panose="020F0502020204030204"/>
              </a:rPr>
              <a:t> </a:t>
            </a:r>
            <a:r>
              <a:rPr lang="en-US" sz="1600" kern="0" dirty="0">
                <a:solidFill>
                  <a:prstClr val="black"/>
                </a:solidFill>
                <a:latin typeface="Arial"/>
              </a:rPr>
              <a:t>PowerPoint </a:t>
            </a:r>
            <a:r>
              <a:rPr lang="en-US" sz="1600" kern="0" dirty="0" err="1">
                <a:solidFill>
                  <a:prstClr val="black"/>
                </a:solidFill>
                <a:latin typeface="Arial"/>
              </a:rPr>
              <a:t>và</a:t>
            </a:r>
            <a:r>
              <a:rPr lang="en-US" sz="1600" kern="0" dirty="0">
                <a:solidFill>
                  <a:prstClr val="black"/>
                </a:solidFill>
                <a:latin typeface="Arial"/>
              </a:rPr>
              <a:t> </a:t>
            </a:r>
            <a:r>
              <a:rPr lang="en-US" sz="1600" kern="0" dirty="0" err="1">
                <a:solidFill>
                  <a:prstClr val="black"/>
                </a:solidFill>
                <a:latin typeface="Arial"/>
              </a:rPr>
              <a:t>giáo</a:t>
            </a:r>
            <a:r>
              <a:rPr lang="en-US" sz="1600" kern="0" dirty="0">
                <a:solidFill>
                  <a:prstClr val="black"/>
                </a:solidFill>
                <a:latin typeface="Arial"/>
              </a:rPr>
              <a:t> </a:t>
            </a:r>
            <a:r>
              <a:rPr lang="en-US" sz="1600" kern="0" dirty="0" err="1">
                <a:solidFill>
                  <a:prstClr val="black"/>
                </a:solidFill>
                <a:latin typeface="Arial"/>
              </a:rPr>
              <a:t>án</a:t>
            </a:r>
            <a:r>
              <a:rPr lang="en-US" sz="1600" kern="0" dirty="0">
                <a:solidFill>
                  <a:prstClr val="black"/>
                </a:solidFill>
                <a:latin typeface="Arial"/>
              </a:rPr>
              <a:t> word </a:t>
            </a:r>
            <a:r>
              <a:rPr lang="en-US" sz="1600" kern="0" dirty="0" err="1">
                <a:solidFill>
                  <a:prstClr val="black"/>
                </a:solidFill>
                <a:latin typeface="Arial"/>
              </a:rPr>
              <a:t>lịch</a:t>
            </a:r>
            <a:r>
              <a:rPr lang="en-US" sz="1600" kern="0" dirty="0">
                <a:solidFill>
                  <a:prstClr val="black"/>
                </a:solidFill>
                <a:latin typeface="Arial"/>
              </a:rPr>
              <a:t> </a:t>
            </a:r>
            <a:r>
              <a:rPr lang="en-US" sz="1600" kern="0" dirty="0" err="1">
                <a:solidFill>
                  <a:prstClr val="black"/>
                </a:solidFill>
                <a:latin typeface="Arial"/>
              </a:rPr>
              <a:t>sử</a:t>
            </a:r>
            <a:r>
              <a:rPr lang="en-US" sz="1600" kern="0" dirty="0">
                <a:solidFill>
                  <a:prstClr val="black"/>
                </a:solidFill>
                <a:latin typeface="Arial"/>
              </a:rPr>
              <a:t> </a:t>
            </a:r>
            <a:r>
              <a:rPr lang="en-US" sz="1600" kern="0" dirty="0" err="1">
                <a:solidFill>
                  <a:prstClr val="black"/>
                </a:solidFill>
                <a:latin typeface="Arial"/>
              </a:rPr>
              <a:t>từ</a:t>
            </a:r>
            <a:r>
              <a:rPr lang="en-US" sz="1600" kern="0" dirty="0">
                <a:solidFill>
                  <a:prstClr val="black"/>
                </a:solidFill>
                <a:latin typeface="Arial"/>
              </a:rPr>
              <a:t> </a:t>
            </a:r>
            <a:r>
              <a:rPr lang="en-US" sz="1600" kern="0" dirty="0" err="1">
                <a:solidFill>
                  <a:prstClr val="black"/>
                </a:solidFill>
                <a:latin typeface="Arial"/>
              </a:rPr>
              <a:t>khối</a:t>
            </a:r>
            <a:r>
              <a:rPr lang="en-US" sz="1600" kern="0" dirty="0">
                <a:solidFill>
                  <a:prstClr val="black"/>
                </a:solidFill>
                <a:latin typeface="Arial"/>
              </a:rPr>
              <a:t> 6-12.</a:t>
            </a:r>
          </a:p>
          <a:p>
            <a:pPr defTabSz="914446">
              <a:defRPr/>
            </a:pPr>
            <a:r>
              <a:rPr lang="en-US" sz="1600" kern="0" dirty="0" err="1">
                <a:solidFill>
                  <a:prstClr val="black"/>
                </a:solidFill>
                <a:latin typeface="Arial"/>
              </a:rPr>
              <a:t>Vui</a:t>
            </a:r>
            <a:r>
              <a:rPr lang="en-US" sz="1600" kern="0" dirty="0">
                <a:solidFill>
                  <a:prstClr val="black"/>
                </a:solidFill>
                <a:latin typeface="Arial"/>
              </a:rPr>
              <a:t> </a:t>
            </a:r>
            <a:r>
              <a:rPr lang="en-US" sz="1600" kern="0" dirty="0" err="1">
                <a:solidFill>
                  <a:prstClr val="black"/>
                </a:solidFill>
                <a:latin typeface="Arial"/>
              </a:rPr>
              <a:t>lòng</a:t>
            </a:r>
            <a:r>
              <a:rPr lang="en-US" sz="1600" kern="0" dirty="0">
                <a:solidFill>
                  <a:prstClr val="black"/>
                </a:solidFill>
                <a:latin typeface="Arial"/>
              </a:rPr>
              <a:t> </a:t>
            </a:r>
            <a:r>
              <a:rPr lang="en-US" sz="1600" kern="0" dirty="0" err="1">
                <a:solidFill>
                  <a:prstClr val="black"/>
                </a:solidFill>
                <a:latin typeface="Arial"/>
              </a:rPr>
              <a:t>liên</a:t>
            </a:r>
            <a:r>
              <a:rPr lang="en-US" sz="1600" kern="0" dirty="0">
                <a:solidFill>
                  <a:prstClr val="black"/>
                </a:solidFill>
                <a:latin typeface="Arial"/>
              </a:rPr>
              <a:t> </a:t>
            </a:r>
            <a:r>
              <a:rPr lang="en-US" sz="1600" kern="0" dirty="0" err="1">
                <a:solidFill>
                  <a:prstClr val="black"/>
                </a:solidFill>
                <a:latin typeface="Arial"/>
              </a:rPr>
              <a:t>hệ</a:t>
            </a:r>
            <a:r>
              <a:rPr lang="en-US" sz="1600" kern="0" dirty="0">
                <a:solidFill>
                  <a:prstClr val="black"/>
                </a:solidFill>
                <a:latin typeface="Arial"/>
              </a:rPr>
              <a:t> </a:t>
            </a:r>
            <a:r>
              <a:rPr lang="en-US" sz="1600" kern="0" dirty="0" err="1">
                <a:solidFill>
                  <a:prstClr val="black"/>
                </a:solidFill>
                <a:latin typeface="Arial"/>
              </a:rPr>
              <a:t>số</a:t>
            </a:r>
            <a:r>
              <a:rPr lang="en-US" sz="1600" kern="0" dirty="0">
                <a:solidFill>
                  <a:prstClr val="black"/>
                </a:solidFill>
                <a:latin typeface="Arial"/>
              </a:rPr>
              <a:t> </a:t>
            </a:r>
            <a:r>
              <a:rPr lang="en-US" sz="1600" kern="0" dirty="0" err="1">
                <a:solidFill>
                  <a:prstClr val="black"/>
                </a:solidFill>
                <a:latin typeface="Arial"/>
              </a:rPr>
              <a:t>điện</a:t>
            </a:r>
            <a:r>
              <a:rPr lang="en-US" sz="1600" kern="0" dirty="0">
                <a:solidFill>
                  <a:prstClr val="black"/>
                </a:solidFill>
                <a:latin typeface="Arial"/>
              </a:rPr>
              <a:t> </a:t>
            </a:r>
            <a:r>
              <a:rPr lang="en-US" sz="1600" kern="0" dirty="0" err="1">
                <a:solidFill>
                  <a:prstClr val="black"/>
                </a:solidFill>
                <a:latin typeface="Arial"/>
              </a:rPr>
              <a:t>thoại</a:t>
            </a:r>
            <a:r>
              <a:rPr lang="en-US" sz="1600" kern="0" dirty="0">
                <a:solidFill>
                  <a:prstClr val="black"/>
                </a:solidFill>
                <a:latin typeface="Arial"/>
              </a:rPr>
              <a:t> 0981457911 (</a:t>
            </a:r>
            <a:r>
              <a:rPr lang="en-US" sz="1600" kern="0" dirty="0" err="1">
                <a:solidFill>
                  <a:prstClr val="black"/>
                </a:solidFill>
                <a:latin typeface="Arial"/>
              </a:rPr>
              <a:t>cũng</a:t>
            </a:r>
            <a:r>
              <a:rPr lang="en-US" sz="1600" kern="0" dirty="0">
                <a:solidFill>
                  <a:prstClr val="black"/>
                </a:solidFill>
                <a:latin typeface="Arial"/>
              </a:rPr>
              <a:t> </a:t>
            </a:r>
            <a:r>
              <a:rPr lang="en-US" sz="1600" kern="0" dirty="0" err="1">
                <a:solidFill>
                  <a:prstClr val="black"/>
                </a:solidFill>
                <a:latin typeface="Arial"/>
              </a:rPr>
              <a:t>là</a:t>
            </a:r>
            <a:r>
              <a:rPr lang="en-US" sz="1600" kern="0" dirty="0">
                <a:solidFill>
                  <a:prstClr val="black"/>
                </a:solidFill>
                <a:latin typeface="Arial"/>
              </a:rPr>
              <a:t> </a:t>
            </a:r>
            <a:r>
              <a:rPr lang="en-US" sz="1600" kern="0" dirty="0" err="1">
                <a:solidFill>
                  <a:prstClr val="black"/>
                </a:solidFill>
                <a:latin typeface="Arial"/>
              </a:rPr>
              <a:t>số</a:t>
            </a:r>
            <a:r>
              <a:rPr lang="en-US" sz="1600" kern="0" dirty="0">
                <a:solidFill>
                  <a:prstClr val="black"/>
                </a:solidFill>
                <a:latin typeface="Arial"/>
              </a:rPr>
              <a:t> </a:t>
            </a:r>
            <a:r>
              <a:rPr lang="en-US" sz="1600" kern="0" dirty="0" err="1">
                <a:solidFill>
                  <a:prstClr val="black"/>
                </a:solidFill>
                <a:latin typeface="Arial"/>
              </a:rPr>
              <a:t>Zalo</a:t>
            </a:r>
            <a:r>
              <a:rPr lang="en-US" sz="1600" kern="0" dirty="0">
                <a:solidFill>
                  <a:prstClr val="black"/>
                </a:solidFill>
                <a:latin typeface="Arial"/>
              </a:rPr>
              <a:t>).</a:t>
            </a:r>
          </a:p>
          <a:p>
            <a:pPr defTabSz="914446">
              <a:defRPr/>
            </a:pPr>
            <a:r>
              <a:rPr lang="en-US" sz="1600" kern="0" dirty="0" err="1">
                <a:solidFill>
                  <a:prstClr val="black"/>
                </a:solidFill>
                <a:latin typeface="Arial"/>
              </a:rPr>
              <a:t>Ngoài</a:t>
            </a:r>
            <a:r>
              <a:rPr lang="en-US" sz="1600" kern="0" dirty="0">
                <a:solidFill>
                  <a:prstClr val="black"/>
                </a:solidFill>
                <a:latin typeface="Arial"/>
              </a:rPr>
              <a:t> </a:t>
            </a:r>
            <a:r>
              <a:rPr lang="en-US" sz="1600" kern="0" dirty="0" err="1">
                <a:solidFill>
                  <a:prstClr val="black"/>
                </a:solidFill>
                <a:latin typeface="Arial"/>
              </a:rPr>
              <a:t>ra</a:t>
            </a:r>
            <a:r>
              <a:rPr lang="en-US" sz="1600" kern="0" dirty="0">
                <a:solidFill>
                  <a:prstClr val="black"/>
                </a:solidFill>
                <a:latin typeface="Arial"/>
              </a:rPr>
              <a:t> </a:t>
            </a:r>
            <a:r>
              <a:rPr lang="en-US" sz="1600" kern="0" dirty="0" err="1">
                <a:solidFill>
                  <a:prstClr val="black"/>
                </a:solidFill>
                <a:latin typeface="Arial"/>
              </a:rPr>
              <a:t>còn</a:t>
            </a:r>
            <a:r>
              <a:rPr lang="en-US" sz="1600" kern="0" dirty="0">
                <a:solidFill>
                  <a:prstClr val="black"/>
                </a:solidFill>
                <a:latin typeface="Arial"/>
              </a:rPr>
              <a:t> </a:t>
            </a:r>
            <a:r>
              <a:rPr lang="en-US" sz="1600" kern="0" dirty="0" err="1">
                <a:solidFill>
                  <a:prstClr val="black"/>
                </a:solidFill>
                <a:latin typeface="Arial"/>
              </a:rPr>
              <a:t>hỗ</a:t>
            </a:r>
            <a:r>
              <a:rPr lang="en-US" sz="1600" kern="0" dirty="0">
                <a:solidFill>
                  <a:prstClr val="black"/>
                </a:solidFill>
                <a:latin typeface="Arial"/>
              </a:rPr>
              <a:t> </a:t>
            </a:r>
            <a:r>
              <a:rPr lang="en-US" sz="1600" kern="0" dirty="0" err="1">
                <a:solidFill>
                  <a:prstClr val="black"/>
                </a:solidFill>
                <a:latin typeface="Arial"/>
              </a:rPr>
              <a:t>trợ</a:t>
            </a:r>
            <a:r>
              <a:rPr lang="en-US" sz="1600" kern="0" dirty="0">
                <a:solidFill>
                  <a:prstClr val="black"/>
                </a:solidFill>
                <a:latin typeface="Arial"/>
              </a:rPr>
              <a:t> </a:t>
            </a:r>
            <a:r>
              <a:rPr lang="en-US" sz="1600" kern="0" dirty="0" err="1">
                <a:solidFill>
                  <a:prstClr val="black"/>
                </a:solidFill>
                <a:latin typeface="Arial"/>
              </a:rPr>
              <a:t>về</a:t>
            </a:r>
            <a:r>
              <a:rPr lang="en-US" sz="1600" kern="0" dirty="0">
                <a:solidFill>
                  <a:prstClr val="black"/>
                </a:solidFill>
                <a:latin typeface="Arial"/>
              </a:rPr>
              <a:t> SKKN, </a:t>
            </a:r>
            <a:r>
              <a:rPr lang="en-US" sz="1600" kern="0" dirty="0" err="1">
                <a:solidFill>
                  <a:prstClr val="black"/>
                </a:solidFill>
                <a:latin typeface="Arial"/>
              </a:rPr>
              <a:t>biện</a:t>
            </a:r>
            <a:r>
              <a:rPr lang="en-US" sz="1600" kern="0" dirty="0">
                <a:solidFill>
                  <a:prstClr val="black"/>
                </a:solidFill>
                <a:latin typeface="Arial"/>
              </a:rPr>
              <a:t> </a:t>
            </a:r>
            <a:r>
              <a:rPr lang="en-US" sz="1600" kern="0" dirty="0" err="1">
                <a:solidFill>
                  <a:prstClr val="black"/>
                </a:solidFill>
                <a:latin typeface="Arial"/>
              </a:rPr>
              <a:t>pháp</a:t>
            </a:r>
            <a:r>
              <a:rPr lang="en-US" sz="1600" kern="0" dirty="0">
                <a:solidFill>
                  <a:prstClr val="black"/>
                </a:solidFill>
                <a:latin typeface="Arial"/>
              </a:rPr>
              <a:t> </a:t>
            </a:r>
            <a:r>
              <a:rPr lang="en-US" sz="1600" kern="0" dirty="0" err="1">
                <a:solidFill>
                  <a:prstClr val="black"/>
                </a:solidFill>
                <a:latin typeface="Arial"/>
              </a:rPr>
              <a:t>thi</a:t>
            </a:r>
            <a:r>
              <a:rPr lang="en-US" sz="1600" kern="0" dirty="0">
                <a:solidFill>
                  <a:prstClr val="black"/>
                </a:solidFill>
                <a:latin typeface="Arial"/>
              </a:rPr>
              <a:t> GVG </a:t>
            </a:r>
            <a:r>
              <a:rPr lang="en-US" sz="1600" kern="0" dirty="0" err="1">
                <a:solidFill>
                  <a:prstClr val="black"/>
                </a:solidFill>
                <a:latin typeface="Arial"/>
              </a:rPr>
              <a:t>và</a:t>
            </a:r>
            <a:r>
              <a:rPr lang="en-US" sz="1600" kern="0" dirty="0">
                <a:solidFill>
                  <a:prstClr val="black"/>
                </a:solidFill>
                <a:latin typeface="Arial"/>
              </a:rPr>
              <a:t> </a:t>
            </a:r>
            <a:r>
              <a:rPr lang="en-US" sz="1600" kern="0" dirty="0" err="1">
                <a:solidFill>
                  <a:prstClr val="black"/>
                </a:solidFill>
                <a:latin typeface="Arial"/>
              </a:rPr>
              <a:t>thao</a:t>
            </a:r>
            <a:r>
              <a:rPr lang="en-US" sz="1600" kern="0" dirty="0">
                <a:solidFill>
                  <a:prstClr val="black"/>
                </a:solidFill>
                <a:latin typeface="Arial"/>
              </a:rPr>
              <a:t> </a:t>
            </a:r>
            <a:r>
              <a:rPr lang="en-US" sz="1600" kern="0" dirty="0" err="1">
                <a:solidFill>
                  <a:prstClr val="black"/>
                </a:solidFill>
                <a:latin typeface="Arial"/>
              </a:rPr>
              <a:t>giảng</a:t>
            </a:r>
            <a:r>
              <a:rPr lang="en-US" sz="1600" kern="0" dirty="0">
                <a:solidFill>
                  <a:prstClr val="black"/>
                </a:solidFill>
                <a:latin typeface="Arial"/>
              </a:rPr>
              <a:t>, </a:t>
            </a:r>
            <a:r>
              <a:rPr lang="en-US" sz="1600" kern="0" dirty="0" err="1">
                <a:solidFill>
                  <a:prstClr val="black"/>
                </a:solidFill>
                <a:latin typeface="Arial"/>
              </a:rPr>
              <a:t>chuyên</a:t>
            </a:r>
            <a:r>
              <a:rPr lang="en-US" sz="1600" kern="0" dirty="0">
                <a:solidFill>
                  <a:prstClr val="black"/>
                </a:solidFill>
                <a:latin typeface="Arial"/>
              </a:rPr>
              <a:t> </a:t>
            </a:r>
            <a:r>
              <a:rPr lang="en-US" sz="1600" kern="0" dirty="0" err="1">
                <a:solidFill>
                  <a:prstClr val="black"/>
                </a:solidFill>
                <a:latin typeface="Arial"/>
              </a:rPr>
              <a:t>đề</a:t>
            </a:r>
            <a:r>
              <a:rPr lang="en-US" sz="1600" kern="0" dirty="0">
                <a:solidFill>
                  <a:prstClr val="black"/>
                </a:solidFill>
                <a:latin typeface="Arial"/>
              </a:rPr>
              <a:t>.</a:t>
            </a:r>
            <a:endParaRPr lang="en-US" sz="1600" kern="0" dirty="0">
              <a:solidFill>
                <a:prstClr val="black"/>
              </a:solidFill>
              <a:latin typeface="Calibri" panose="020F0502020204030204"/>
            </a:endParaRPr>
          </a:p>
          <a:p>
            <a:pPr defTabSz="914446">
              <a:defRPr/>
            </a:pPr>
            <a:r>
              <a:rPr lang="fr-FR" sz="1600" kern="0" dirty="0">
                <a:solidFill>
                  <a:prstClr val="black"/>
                </a:solidFill>
                <a:latin typeface="Calibri" panose="020F0502020204030204"/>
              </a:rPr>
              <a:t>Page: https://</a:t>
            </a:r>
            <a:r>
              <a:rPr lang="fr-FR" sz="1600" kern="0" dirty="0" err="1">
                <a:solidFill>
                  <a:prstClr val="black"/>
                </a:solidFill>
                <a:latin typeface="Calibri" panose="020F0502020204030204"/>
              </a:rPr>
              <a:t>www.facebook.com</a:t>
            </a:r>
            <a:r>
              <a:rPr lang="fr-FR" sz="1600" kern="0" dirty="0">
                <a:solidFill>
                  <a:prstClr val="black"/>
                </a:solidFill>
                <a:latin typeface="Calibri" panose="020F0502020204030204"/>
              </a:rPr>
              <a:t>/groups/</a:t>
            </a:r>
            <a:r>
              <a:rPr lang="fr-FR" sz="1600" kern="0" dirty="0" err="1">
                <a:solidFill>
                  <a:prstClr val="black"/>
                </a:solidFill>
                <a:latin typeface="Calibri" panose="020F0502020204030204"/>
              </a:rPr>
              <a:t>baigianglichsu</a:t>
            </a:r>
            <a:endParaRPr lang="en-US" sz="1600" kern="0" dirty="0">
              <a:solidFill>
                <a:prstClr val="black"/>
              </a:solidFill>
              <a:latin typeface="Calibri" panose="020F0502020204030204"/>
            </a:endParaRPr>
          </a:p>
        </p:txBody>
      </p:sp>
      <p:sp>
        <p:nvSpPr>
          <p:cNvPr id="2" name="Rectangle 1">
            <a:extLst>
              <a:ext uri="{FF2B5EF4-FFF2-40B4-BE49-F238E27FC236}">
                <a16:creationId xmlns:a16="http://schemas.microsoft.com/office/drawing/2014/main" id="{9F8B87D6-3D46-6391-03B1-DD26B65149EF}"/>
              </a:ext>
            </a:extLst>
          </p:cNvPr>
          <p:cNvSpPr/>
          <p:nvPr/>
        </p:nvSpPr>
        <p:spPr>
          <a:xfrm>
            <a:off x="11582088" y="3029588"/>
            <a:ext cx="609912" cy="369645"/>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46">
              <a:defRPr/>
            </a:pPr>
            <a:r>
              <a:rPr lang="en-US" sz="3200" b="1" dirty="0" err="1">
                <a:solidFill>
                  <a:srgbClr val="0070C0"/>
                </a:solidFill>
                <a:latin typeface="Times New Roman" panose="02020603050405020304" pitchFamily="18" charset="0"/>
                <a:cs typeface="Times New Roman" panose="02020603050405020304" pitchFamily="18" charset="0"/>
              </a:rPr>
              <a:t>Đ</a:t>
            </a:r>
            <a:endParaRPr lang="en-US" sz="3200" b="1" dirty="0">
              <a:solidFill>
                <a:srgbClr val="0070C0"/>
              </a:solidFill>
              <a:latin typeface="Calibri" panose="020F0502020204030204"/>
            </a:endParaRPr>
          </a:p>
        </p:txBody>
      </p:sp>
      <p:sp>
        <p:nvSpPr>
          <p:cNvPr id="5" name="Rectangle 4">
            <a:extLst>
              <a:ext uri="{FF2B5EF4-FFF2-40B4-BE49-F238E27FC236}">
                <a16:creationId xmlns:a16="http://schemas.microsoft.com/office/drawing/2014/main" id="{E42A5473-7118-6145-E966-0FA2D90115FA}"/>
              </a:ext>
            </a:extLst>
          </p:cNvPr>
          <p:cNvSpPr/>
          <p:nvPr/>
        </p:nvSpPr>
        <p:spPr>
          <a:xfrm>
            <a:off x="5658814" y="5570288"/>
            <a:ext cx="609912" cy="369645"/>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46">
              <a:defRPr/>
            </a:pPr>
            <a:r>
              <a:rPr lang="en-US" sz="3200" b="1" dirty="0">
                <a:solidFill>
                  <a:srgbClr val="0070C0"/>
                </a:solidFill>
                <a:latin typeface="Times New Roman" panose="02020603050405020304" pitchFamily="18" charset="0"/>
                <a:cs typeface="Times New Roman" panose="02020603050405020304" pitchFamily="18" charset="0"/>
              </a:rPr>
              <a:t>S</a:t>
            </a:r>
            <a:endParaRPr lang="en-US" sz="3200" b="1" dirty="0">
              <a:solidFill>
                <a:srgbClr val="0070C0"/>
              </a:solidFill>
              <a:latin typeface="Calibri" panose="020F0502020204030204"/>
            </a:endParaRPr>
          </a:p>
        </p:txBody>
      </p:sp>
      <p:sp>
        <p:nvSpPr>
          <p:cNvPr id="7" name="Rectangle 6">
            <a:extLst>
              <a:ext uri="{FF2B5EF4-FFF2-40B4-BE49-F238E27FC236}">
                <a16:creationId xmlns:a16="http://schemas.microsoft.com/office/drawing/2014/main" id="{0357A490-FF2B-1E95-6ADC-19A1BD89A51A}"/>
              </a:ext>
            </a:extLst>
          </p:cNvPr>
          <p:cNvSpPr/>
          <p:nvPr/>
        </p:nvSpPr>
        <p:spPr>
          <a:xfrm>
            <a:off x="3518743" y="3900754"/>
            <a:ext cx="609912" cy="369645"/>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46">
              <a:defRPr/>
            </a:pPr>
            <a:r>
              <a:rPr lang="en-US" sz="3200" b="1" dirty="0" err="1">
                <a:solidFill>
                  <a:srgbClr val="0070C0"/>
                </a:solidFill>
                <a:latin typeface="Times New Roman" panose="02020603050405020304" pitchFamily="18" charset="0"/>
                <a:cs typeface="Times New Roman" panose="02020603050405020304" pitchFamily="18" charset="0"/>
              </a:rPr>
              <a:t>Đ</a:t>
            </a:r>
            <a:endParaRPr lang="en-US" sz="3200" b="1" dirty="0">
              <a:solidFill>
                <a:srgbClr val="0070C0"/>
              </a:solidFill>
              <a:latin typeface="Calibri" panose="020F0502020204030204"/>
            </a:endParaRPr>
          </a:p>
        </p:txBody>
      </p:sp>
      <p:sp>
        <p:nvSpPr>
          <p:cNvPr id="9" name="Rectangle 8">
            <a:extLst>
              <a:ext uri="{FF2B5EF4-FFF2-40B4-BE49-F238E27FC236}">
                <a16:creationId xmlns:a16="http://schemas.microsoft.com/office/drawing/2014/main" id="{309A3756-C6A1-AF2F-09EC-9358A7B1A2E5}"/>
              </a:ext>
            </a:extLst>
          </p:cNvPr>
          <p:cNvSpPr/>
          <p:nvPr/>
        </p:nvSpPr>
        <p:spPr>
          <a:xfrm>
            <a:off x="11582088" y="4270399"/>
            <a:ext cx="609912" cy="369645"/>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46">
              <a:defRPr/>
            </a:pPr>
            <a:r>
              <a:rPr lang="en-US" sz="3200" b="1" dirty="0" err="1">
                <a:solidFill>
                  <a:srgbClr val="0070C0"/>
                </a:solidFill>
                <a:latin typeface="Times New Roman" panose="02020603050405020304" pitchFamily="18" charset="0"/>
                <a:cs typeface="Times New Roman" panose="02020603050405020304" pitchFamily="18" charset="0"/>
              </a:rPr>
              <a:t>Đ</a:t>
            </a:r>
            <a:endParaRPr lang="en-US" sz="3200" b="1" dirty="0">
              <a:solidFill>
                <a:srgbClr val="0070C0"/>
              </a:solidFill>
              <a:latin typeface="Calibri" panose="020F0502020204030204"/>
            </a:endParaRPr>
          </a:p>
        </p:txBody>
      </p:sp>
    </p:spTree>
    <p:extLst>
      <p:ext uri="{BB962C8B-B14F-4D97-AF65-F5344CB8AC3E}">
        <p14:creationId xmlns:p14="http://schemas.microsoft.com/office/powerpoint/2010/main" val="4212102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outVertical)">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outVertic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outVertical)">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outVertical)">
                                      <p:cBhvr>
                                        <p:cTn id="27" dur="500"/>
                                        <p:tgtEl>
                                          <p:spTgt spid="9"/>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5" grpId="0" animBg="1"/>
      <p:bldP spid="7"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2000"/>
            <a:lum/>
          </a:blip>
          <a:srcRect/>
          <a:stretch>
            <a:fillRect t="-8000" b="-8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4888DDF-76FD-41B3-9DE2-BDB3DE8B9238}"/>
              </a:ext>
            </a:extLst>
          </p:cNvPr>
          <p:cNvSpPr/>
          <p:nvPr/>
        </p:nvSpPr>
        <p:spPr>
          <a:xfrm>
            <a:off x="0" y="2"/>
            <a:ext cx="12192000" cy="6798462"/>
          </a:xfrm>
          <a:prstGeom prst="roundRect">
            <a:avLst>
              <a:gd name="adj" fmla="val 13842"/>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914446">
              <a:defRPr/>
            </a:pPr>
            <a:endParaRPr lang="en-US"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5284ABB-5211-5A5E-272F-B39F406AA765}"/>
              </a:ext>
            </a:extLst>
          </p:cNvPr>
          <p:cNvSpPr txBox="1"/>
          <p:nvPr/>
        </p:nvSpPr>
        <p:spPr>
          <a:xfrm>
            <a:off x="0" y="1"/>
            <a:ext cx="12192000" cy="729430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defTabSz="914446">
              <a:defRPr/>
            </a:pPr>
            <a:r>
              <a:rPr lang="vi-VN" sz="2600" dirty="0">
                <a:solidFill>
                  <a:srgbClr val="0070C0"/>
                </a:solidFill>
                <a:latin typeface="Times New Roman" panose="02020603050405020304" pitchFamily="18" charset="0"/>
                <a:ea typeface="Calibri" panose="020F0502020204030204" pitchFamily="34" charset="0"/>
              </a:rPr>
              <a:t>“Đảng ta đứng đầu là Hồ Chủ tịch với đường lối chính trị vô cùng sáng suốt, vừa cúng rắn về nguyên tắc đã đưa nước nhà vượt qua muôn vàn khó khăn tưởng như không sao vượt qua nổi. Lúc thì hòa hoãn với Tưởng để rảnh tay đối phó với thực dân Pháp, lúc thì tạm thời hòa hoãn với Pháp để đuổi quân Tưởng và bè lũ tay sai, giành thời gian củng cố lực lượng, chuẩn bị toàn quốc chống thực dân Pháp xâm lược, điều mà Đảng ta biết chắc không thể tránh khỏi”</a:t>
            </a:r>
          </a:p>
          <a:p>
            <a:pPr algn="just" defTabSz="914446">
              <a:defRPr/>
            </a:pPr>
            <a:r>
              <a:rPr lang="vi-VN" sz="2600" dirty="0">
                <a:solidFill>
                  <a:srgbClr val="0070C0"/>
                </a:solidFill>
                <a:latin typeface="Times New Roman" panose="02020603050405020304" pitchFamily="18" charset="0"/>
                <a:ea typeface="Calibri" panose="020F0502020204030204" pitchFamily="34" charset="0"/>
              </a:rPr>
              <a:t>Trải qua hơn một năm đấu tranh bảo vệ và củng cố chính quyền dân chủ nhân dân, những khó khăn bước đầu được đẩy lùi, tiềm lực được tăng cường, tạo thế và lực cho toàn dân ta bước vào cuộc kháng chiến.</a:t>
            </a:r>
          </a:p>
          <a:p>
            <a:pPr algn="just" defTabSz="914446">
              <a:defRPr/>
            </a:pPr>
            <a:r>
              <a:rPr lang="vi-VN" sz="2600" dirty="0">
                <a:solidFill>
                  <a:srgbClr val="0070C0"/>
                </a:solidFill>
                <a:latin typeface="Times New Roman" panose="02020603050405020304" pitchFamily="18" charset="0"/>
                <a:ea typeface="Calibri" panose="020F0502020204030204" pitchFamily="34" charset="0"/>
              </a:rPr>
              <a:t>     </a:t>
            </a:r>
            <a:r>
              <a:rPr lang="vi-VN" sz="2600" i="1" dirty="0">
                <a:solidFill>
                  <a:srgbClr val="0070C0"/>
                </a:solidFill>
                <a:latin typeface="Times New Roman" panose="02020603050405020304" pitchFamily="18" charset="0"/>
                <a:ea typeface="Calibri" panose="020F0502020204030204" pitchFamily="34" charset="0"/>
              </a:rPr>
              <a:t>(Lê Duẩn, Dưới lá cờ vẻ vang của Đảng, vì độc lập, tự do...NXB Tổng hợp Hồ Chí Minh, trang 31)</a:t>
            </a:r>
          </a:p>
          <a:p>
            <a:pPr algn="just" defTabSz="914446">
              <a:defRPr/>
            </a:pPr>
            <a:r>
              <a:rPr lang="vi-VN" sz="2600" dirty="0">
                <a:solidFill>
                  <a:srgbClr val="FF0000"/>
                </a:solidFill>
                <a:latin typeface="Times New Roman" panose="02020603050405020304" pitchFamily="18" charset="0"/>
                <a:ea typeface="Calibri" panose="020F0502020204030204" pitchFamily="34" charset="0"/>
              </a:rPr>
              <a:t>a. Chủ trương “hòa để tiến” của Chủ tịch Hồ Chí Minh và Ban thường vụ Trung ương Đảng là đúng đắn và kịp thời. </a:t>
            </a:r>
          </a:p>
          <a:p>
            <a:pPr algn="just" defTabSz="914446">
              <a:defRPr/>
            </a:pPr>
            <a:r>
              <a:rPr lang="vi-VN" sz="2600" dirty="0">
                <a:solidFill>
                  <a:srgbClr val="FF0000"/>
                </a:solidFill>
                <a:latin typeface="Times New Roman" panose="02020603050405020304" pitchFamily="18" charset="0"/>
                <a:ea typeface="Calibri" panose="020F0502020204030204" pitchFamily="34" charset="0"/>
              </a:rPr>
              <a:t>b. Chủ tịch Hồ Chí Minh đã thể hiện thiện chí hòa bình của nhân dân Việt Nam. </a:t>
            </a:r>
          </a:p>
          <a:p>
            <a:pPr algn="just" defTabSz="914446">
              <a:defRPr/>
            </a:pPr>
            <a:r>
              <a:rPr lang="vi-VN" sz="2600" dirty="0">
                <a:solidFill>
                  <a:srgbClr val="FF0000"/>
                </a:solidFill>
                <a:latin typeface="Times New Roman" panose="02020603050405020304" pitchFamily="18" charset="0"/>
                <a:ea typeface="Calibri" panose="020F0502020204030204" pitchFamily="34" charset="0"/>
              </a:rPr>
              <a:t>c. Phá tan âm mưu cấu kết của các thế lực thù địch nhằm lật đổ chính quyền cách mạng nước ta. </a:t>
            </a:r>
          </a:p>
          <a:p>
            <a:pPr algn="just" defTabSz="914446">
              <a:defRPr/>
            </a:pPr>
            <a:r>
              <a:rPr lang="vi-VN" sz="2600" dirty="0">
                <a:solidFill>
                  <a:srgbClr val="FF0000"/>
                </a:solidFill>
                <a:latin typeface="Times New Roman" panose="02020603050405020304" pitchFamily="18" charset="0"/>
                <a:ea typeface="Calibri" panose="020F0502020204030204" pitchFamily="34" charset="0"/>
              </a:rPr>
              <a:t>d. Chủ tịch Hồ Chí Minh đã đặt cơ sở cho quan hệ ngoại giao hữu nghị giữa hai nước Việt – Pháp. </a:t>
            </a:r>
          </a:p>
        </p:txBody>
      </p:sp>
      <p:sp>
        <p:nvSpPr>
          <p:cNvPr id="10" name="TextBox 9">
            <a:extLst>
              <a:ext uri="{FF2B5EF4-FFF2-40B4-BE49-F238E27FC236}">
                <a16:creationId xmlns:a16="http://schemas.microsoft.com/office/drawing/2014/main" id="{47880CEF-1FF0-AB2E-0E48-7271C17F6870}"/>
              </a:ext>
            </a:extLst>
          </p:cNvPr>
          <p:cNvSpPr txBox="1"/>
          <p:nvPr/>
        </p:nvSpPr>
        <p:spPr>
          <a:xfrm>
            <a:off x="1248342" y="-1140629"/>
            <a:ext cx="8820945" cy="1077218"/>
          </a:xfrm>
          <a:prstGeom prst="rect">
            <a:avLst/>
          </a:prstGeom>
          <a:noFill/>
        </p:spPr>
        <p:txBody>
          <a:bodyPr wrap="square">
            <a:spAutoFit/>
          </a:bodyPr>
          <a:lstStyle/>
          <a:p>
            <a:pPr defTabSz="914446">
              <a:defRPr/>
            </a:pPr>
            <a:r>
              <a:rPr lang="en-US" sz="1600" kern="0" dirty="0" err="1">
                <a:solidFill>
                  <a:prstClr val="black"/>
                </a:solidFill>
                <a:latin typeface="Calibri" panose="020F0502020204030204"/>
              </a:rPr>
              <a:t>Quý</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thầy</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cô</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có</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nhu</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cầu</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về</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các</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bài</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giảng</a:t>
            </a:r>
            <a:r>
              <a:rPr lang="en-US" sz="1600" kern="0" dirty="0">
                <a:solidFill>
                  <a:prstClr val="black"/>
                </a:solidFill>
                <a:latin typeface="Calibri" panose="020F0502020204030204"/>
              </a:rPr>
              <a:t> </a:t>
            </a:r>
            <a:r>
              <a:rPr lang="en-US" sz="1600" kern="0" dirty="0">
                <a:solidFill>
                  <a:prstClr val="black"/>
                </a:solidFill>
                <a:latin typeface="Arial"/>
              </a:rPr>
              <a:t>PowerPoint </a:t>
            </a:r>
            <a:r>
              <a:rPr lang="en-US" sz="1600" kern="0" dirty="0" err="1">
                <a:solidFill>
                  <a:prstClr val="black"/>
                </a:solidFill>
                <a:latin typeface="Arial"/>
              </a:rPr>
              <a:t>và</a:t>
            </a:r>
            <a:r>
              <a:rPr lang="en-US" sz="1600" kern="0" dirty="0">
                <a:solidFill>
                  <a:prstClr val="black"/>
                </a:solidFill>
                <a:latin typeface="Arial"/>
              </a:rPr>
              <a:t> </a:t>
            </a:r>
            <a:r>
              <a:rPr lang="en-US" sz="1600" kern="0" dirty="0" err="1">
                <a:solidFill>
                  <a:prstClr val="black"/>
                </a:solidFill>
                <a:latin typeface="Arial"/>
              </a:rPr>
              <a:t>giáo</a:t>
            </a:r>
            <a:r>
              <a:rPr lang="en-US" sz="1600" kern="0" dirty="0">
                <a:solidFill>
                  <a:prstClr val="black"/>
                </a:solidFill>
                <a:latin typeface="Arial"/>
              </a:rPr>
              <a:t> </a:t>
            </a:r>
            <a:r>
              <a:rPr lang="en-US" sz="1600" kern="0" dirty="0" err="1">
                <a:solidFill>
                  <a:prstClr val="black"/>
                </a:solidFill>
                <a:latin typeface="Arial"/>
              </a:rPr>
              <a:t>án</a:t>
            </a:r>
            <a:r>
              <a:rPr lang="en-US" sz="1600" kern="0" dirty="0">
                <a:solidFill>
                  <a:prstClr val="black"/>
                </a:solidFill>
                <a:latin typeface="Arial"/>
              </a:rPr>
              <a:t> word </a:t>
            </a:r>
            <a:r>
              <a:rPr lang="en-US" sz="1600" kern="0" dirty="0" err="1">
                <a:solidFill>
                  <a:prstClr val="black"/>
                </a:solidFill>
                <a:latin typeface="Arial"/>
              </a:rPr>
              <a:t>lịch</a:t>
            </a:r>
            <a:r>
              <a:rPr lang="en-US" sz="1600" kern="0" dirty="0">
                <a:solidFill>
                  <a:prstClr val="black"/>
                </a:solidFill>
                <a:latin typeface="Arial"/>
              </a:rPr>
              <a:t> </a:t>
            </a:r>
            <a:r>
              <a:rPr lang="en-US" sz="1600" kern="0" dirty="0" err="1">
                <a:solidFill>
                  <a:prstClr val="black"/>
                </a:solidFill>
                <a:latin typeface="Arial"/>
              </a:rPr>
              <a:t>sử</a:t>
            </a:r>
            <a:r>
              <a:rPr lang="en-US" sz="1600" kern="0" dirty="0">
                <a:solidFill>
                  <a:prstClr val="black"/>
                </a:solidFill>
                <a:latin typeface="Arial"/>
              </a:rPr>
              <a:t> </a:t>
            </a:r>
            <a:r>
              <a:rPr lang="en-US" sz="1600" kern="0" dirty="0" err="1">
                <a:solidFill>
                  <a:prstClr val="black"/>
                </a:solidFill>
                <a:latin typeface="Arial"/>
              </a:rPr>
              <a:t>từ</a:t>
            </a:r>
            <a:r>
              <a:rPr lang="en-US" sz="1600" kern="0" dirty="0">
                <a:solidFill>
                  <a:prstClr val="black"/>
                </a:solidFill>
                <a:latin typeface="Arial"/>
              </a:rPr>
              <a:t> </a:t>
            </a:r>
            <a:r>
              <a:rPr lang="en-US" sz="1600" kern="0" dirty="0" err="1">
                <a:solidFill>
                  <a:prstClr val="black"/>
                </a:solidFill>
                <a:latin typeface="Arial"/>
              </a:rPr>
              <a:t>khối</a:t>
            </a:r>
            <a:r>
              <a:rPr lang="en-US" sz="1600" kern="0" dirty="0">
                <a:solidFill>
                  <a:prstClr val="black"/>
                </a:solidFill>
                <a:latin typeface="Arial"/>
              </a:rPr>
              <a:t> 6-12.</a:t>
            </a:r>
          </a:p>
          <a:p>
            <a:pPr defTabSz="914446">
              <a:defRPr/>
            </a:pPr>
            <a:r>
              <a:rPr lang="en-US" sz="1600" kern="0" dirty="0" err="1">
                <a:solidFill>
                  <a:prstClr val="black"/>
                </a:solidFill>
                <a:latin typeface="Arial"/>
              </a:rPr>
              <a:t>Vui</a:t>
            </a:r>
            <a:r>
              <a:rPr lang="en-US" sz="1600" kern="0" dirty="0">
                <a:solidFill>
                  <a:prstClr val="black"/>
                </a:solidFill>
                <a:latin typeface="Arial"/>
              </a:rPr>
              <a:t> </a:t>
            </a:r>
            <a:r>
              <a:rPr lang="en-US" sz="1600" kern="0" dirty="0" err="1">
                <a:solidFill>
                  <a:prstClr val="black"/>
                </a:solidFill>
                <a:latin typeface="Arial"/>
              </a:rPr>
              <a:t>lòng</a:t>
            </a:r>
            <a:r>
              <a:rPr lang="en-US" sz="1600" kern="0" dirty="0">
                <a:solidFill>
                  <a:prstClr val="black"/>
                </a:solidFill>
                <a:latin typeface="Arial"/>
              </a:rPr>
              <a:t> </a:t>
            </a:r>
            <a:r>
              <a:rPr lang="en-US" sz="1600" kern="0" dirty="0" err="1">
                <a:solidFill>
                  <a:prstClr val="black"/>
                </a:solidFill>
                <a:latin typeface="Arial"/>
              </a:rPr>
              <a:t>liên</a:t>
            </a:r>
            <a:r>
              <a:rPr lang="en-US" sz="1600" kern="0" dirty="0">
                <a:solidFill>
                  <a:prstClr val="black"/>
                </a:solidFill>
                <a:latin typeface="Arial"/>
              </a:rPr>
              <a:t> </a:t>
            </a:r>
            <a:r>
              <a:rPr lang="en-US" sz="1600" kern="0" dirty="0" err="1">
                <a:solidFill>
                  <a:prstClr val="black"/>
                </a:solidFill>
                <a:latin typeface="Arial"/>
              </a:rPr>
              <a:t>hệ</a:t>
            </a:r>
            <a:r>
              <a:rPr lang="en-US" sz="1600" kern="0" dirty="0">
                <a:solidFill>
                  <a:prstClr val="black"/>
                </a:solidFill>
                <a:latin typeface="Arial"/>
              </a:rPr>
              <a:t> </a:t>
            </a:r>
            <a:r>
              <a:rPr lang="en-US" sz="1600" kern="0" dirty="0" err="1">
                <a:solidFill>
                  <a:prstClr val="black"/>
                </a:solidFill>
                <a:latin typeface="Arial"/>
              </a:rPr>
              <a:t>số</a:t>
            </a:r>
            <a:r>
              <a:rPr lang="en-US" sz="1600" kern="0" dirty="0">
                <a:solidFill>
                  <a:prstClr val="black"/>
                </a:solidFill>
                <a:latin typeface="Arial"/>
              </a:rPr>
              <a:t> </a:t>
            </a:r>
            <a:r>
              <a:rPr lang="en-US" sz="1600" kern="0" dirty="0" err="1">
                <a:solidFill>
                  <a:prstClr val="black"/>
                </a:solidFill>
                <a:latin typeface="Arial"/>
              </a:rPr>
              <a:t>điện</a:t>
            </a:r>
            <a:r>
              <a:rPr lang="en-US" sz="1600" kern="0" dirty="0">
                <a:solidFill>
                  <a:prstClr val="black"/>
                </a:solidFill>
                <a:latin typeface="Arial"/>
              </a:rPr>
              <a:t> </a:t>
            </a:r>
            <a:r>
              <a:rPr lang="en-US" sz="1600" kern="0" dirty="0" err="1">
                <a:solidFill>
                  <a:prstClr val="black"/>
                </a:solidFill>
                <a:latin typeface="Arial"/>
              </a:rPr>
              <a:t>thoại</a:t>
            </a:r>
            <a:r>
              <a:rPr lang="en-US" sz="1600" kern="0" dirty="0">
                <a:solidFill>
                  <a:prstClr val="black"/>
                </a:solidFill>
                <a:latin typeface="Arial"/>
              </a:rPr>
              <a:t> 0981457911 (</a:t>
            </a:r>
            <a:r>
              <a:rPr lang="en-US" sz="1600" kern="0" dirty="0" err="1">
                <a:solidFill>
                  <a:prstClr val="black"/>
                </a:solidFill>
                <a:latin typeface="Arial"/>
              </a:rPr>
              <a:t>cũng</a:t>
            </a:r>
            <a:r>
              <a:rPr lang="en-US" sz="1600" kern="0" dirty="0">
                <a:solidFill>
                  <a:prstClr val="black"/>
                </a:solidFill>
                <a:latin typeface="Arial"/>
              </a:rPr>
              <a:t> </a:t>
            </a:r>
            <a:r>
              <a:rPr lang="en-US" sz="1600" kern="0" dirty="0" err="1">
                <a:solidFill>
                  <a:prstClr val="black"/>
                </a:solidFill>
                <a:latin typeface="Arial"/>
              </a:rPr>
              <a:t>là</a:t>
            </a:r>
            <a:r>
              <a:rPr lang="en-US" sz="1600" kern="0" dirty="0">
                <a:solidFill>
                  <a:prstClr val="black"/>
                </a:solidFill>
                <a:latin typeface="Arial"/>
              </a:rPr>
              <a:t> </a:t>
            </a:r>
            <a:r>
              <a:rPr lang="en-US" sz="1600" kern="0" dirty="0" err="1">
                <a:solidFill>
                  <a:prstClr val="black"/>
                </a:solidFill>
                <a:latin typeface="Arial"/>
              </a:rPr>
              <a:t>số</a:t>
            </a:r>
            <a:r>
              <a:rPr lang="en-US" sz="1600" kern="0" dirty="0">
                <a:solidFill>
                  <a:prstClr val="black"/>
                </a:solidFill>
                <a:latin typeface="Arial"/>
              </a:rPr>
              <a:t> </a:t>
            </a:r>
            <a:r>
              <a:rPr lang="en-US" sz="1600" kern="0" dirty="0" err="1">
                <a:solidFill>
                  <a:prstClr val="black"/>
                </a:solidFill>
                <a:latin typeface="Arial"/>
              </a:rPr>
              <a:t>Zalo</a:t>
            </a:r>
            <a:r>
              <a:rPr lang="en-US" sz="1600" kern="0" dirty="0">
                <a:solidFill>
                  <a:prstClr val="black"/>
                </a:solidFill>
                <a:latin typeface="Arial"/>
              </a:rPr>
              <a:t>).</a:t>
            </a:r>
          </a:p>
          <a:p>
            <a:pPr defTabSz="914446">
              <a:defRPr/>
            </a:pPr>
            <a:r>
              <a:rPr lang="en-US" sz="1600" kern="0" dirty="0" err="1">
                <a:solidFill>
                  <a:prstClr val="black"/>
                </a:solidFill>
                <a:latin typeface="Arial"/>
              </a:rPr>
              <a:t>Ngoài</a:t>
            </a:r>
            <a:r>
              <a:rPr lang="en-US" sz="1600" kern="0" dirty="0">
                <a:solidFill>
                  <a:prstClr val="black"/>
                </a:solidFill>
                <a:latin typeface="Arial"/>
              </a:rPr>
              <a:t> </a:t>
            </a:r>
            <a:r>
              <a:rPr lang="en-US" sz="1600" kern="0" dirty="0" err="1">
                <a:solidFill>
                  <a:prstClr val="black"/>
                </a:solidFill>
                <a:latin typeface="Arial"/>
              </a:rPr>
              <a:t>ra</a:t>
            </a:r>
            <a:r>
              <a:rPr lang="en-US" sz="1600" kern="0" dirty="0">
                <a:solidFill>
                  <a:prstClr val="black"/>
                </a:solidFill>
                <a:latin typeface="Arial"/>
              </a:rPr>
              <a:t> </a:t>
            </a:r>
            <a:r>
              <a:rPr lang="en-US" sz="1600" kern="0" dirty="0" err="1">
                <a:solidFill>
                  <a:prstClr val="black"/>
                </a:solidFill>
                <a:latin typeface="Arial"/>
              </a:rPr>
              <a:t>còn</a:t>
            </a:r>
            <a:r>
              <a:rPr lang="en-US" sz="1600" kern="0" dirty="0">
                <a:solidFill>
                  <a:prstClr val="black"/>
                </a:solidFill>
                <a:latin typeface="Arial"/>
              </a:rPr>
              <a:t> </a:t>
            </a:r>
            <a:r>
              <a:rPr lang="en-US" sz="1600" kern="0" dirty="0" err="1">
                <a:solidFill>
                  <a:prstClr val="black"/>
                </a:solidFill>
                <a:latin typeface="Arial"/>
              </a:rPr>
              <a:t>hỗ</a:t>
            </a:r>
            <a:r>
              <a:rPr lang="en-US" sz="1600" kern="0" dirty="0">
                <a:solidFill>
                  <a:prstClr val="black"/>
                </a:solidFill>
                <a:latin typeface="Arial"/>
              </a:rPr>
              <a:t> </a:t>
            </a:r>
            <a:r>
              <a:rPr lang="en-US" sz="1600" kern="0" dirty="0" err="1">
                <a:solidFill>
                  <a:prstClr val="black"/>
                </a:solidFill>
                <a:latin typeface="Arial"/>
              </a:rPr>
              <a:t>trợ</a:t>
            </a:r>
            <a:r>
              <a:rPr lang="en-US" sz="1600" kern="0" dirty="0">
                <a:solidFill>
                  <a:prstClr val="black"/>
                </a:solidFill>
                <a:latin typeface="Arial"/>
              </a:rPr>
              <a:t> </a:t>
            </a:r>
            <a:r>
              <a:rPr lang="en-US" sz="1600" kern="0" dirty="0" err="1">
                <a:solidFill>
                  <a:prstClr val="black"/>
                </a:solidFill>
                <a:latin typeface="Arial"/>
              </a:rPr>
              <a:t>về</a:t>
            </a:r>
            <a:r>
              <a:rPr lang="en-US" sz="1600" kern="0" dirty="0">
                <a:solidFill>
                  <a:prstClr val="black"/>
                </a:solidFill>
                <a:latin typeface="Arial"/>
              </a:rPr>
              <a:t> SKKN, </a:t>
            </a:r>
            <a:r>
              <a:rPr lang="en-US" sz="1600" kern="0" dirty="0" err="1">
                <a:solidFill>
                  <a:prstClr val="black"/>
                </a:solidFill>
                <a:latin typeface="Arial"/>
              </a:rPr>
              <a:t>biện</a:t>
            </a:r>
            <a:r>
              <a:rPr lang="en-US" sz="1600" kern="0" dirty="0">
                <a:solidFill>
                  <a:prstClr val="black"/>
                </a:solidFill>
                <a:latin typeface="Arial"/>
              </a:rPr>
              <a:t> </a:t>
            </a:r>
            <a:r>
              <a:rPr lang="en-US" sz="1600" kern="0" dirty="0" err="1">
                <a:solidFill>
                  <a:prstClr val="black"/>
                </a:solidFill>
                <a:latin typeface="Arial"/>
              </a:rPr>
              <a:t>pháp</a:t>
            </a:r>
            <a:r>
              <a:rPr lang="en-US" sz="1600" kern="0" dirty="0">
                <a:solidFill>
                  <a:prstClr val="black"/>
                </a:solidFill>
                <a:latin typeface="Arial"/>
              </a:rPr>
              <a:t> </a:t>
            </a:r>
            <a:r>
              <a:rPr lang="en-US" sz="1600" kern="0" dirty="0" err="1">
                <a:solidFill>
                  <a:prstClr val="black"/>
                </a:solidFill>
                <a:latin typeface="Arial"/>
              </a:rPr>
              <a:t>thi</a:t>
            </a:r>
            <a:r>
              <a:rPr lang="en-US" sz="1600" kern="0" dirty="0">
                <a:solidFill>
                  <a:prstClr val="black"/>
                </a:solidFill>
                <a:latin typeface="Arial"/>
              </a:rPr>
              <a:t> GVG </a:t>
            </a:r>
            <a:r>
              <a:rPr lang="en-US" sz="1600" kern="0" dirty="0" err="1">
                <a:solidFill>
                  <a:prstClr val="black"/>
                </a:solidFill>
                <a:latin typeface="Arial"/>
              </a:rPr>
              <a:t>và</a:t>
            </a:r>
            <a:r>
              <a:rPr lang="en-US" sz="1600" kern="0" dirty="0">
                <a:solidFill>
                  <a:prstClr val="black"/>
                </a:solidFill>
                <a:latin typeface="Arial"/>
              </a:rPr>
              <a:t> </a:t>
            </a:r>
            <a:r>
              <a:rPr lang="en-US" sz="1600" kern="0" dirty="0" err="1">
                <a:solidFill>
                  <a:prstClr val="black"/>
                </a:solidFill>
                <a:latin typeface="Arial"/>
              </a:rPr>
              <a:t>thao</a:t>
            </a:r>
            <a:r>
              <a:rPr lang="en-US" sz="1600" kern="0" dirty="0">
                <a:solidFill>
                  <a:prstClr val="black"/>
                </a:solidFill>
                <a:latin typeface="Arial"/>
              </a:rPr>
              <a:t> </a:t>
            </a:r>
            <a:r>
              <a:rPr lang="en-US" sz="1600" kern="0" dirty="0" err="1">
                <a:solidFill>
                  <a:prstClr val="black"/>
                </a:solidFill>
                <a:latin typeface="Arial"/>
              </a:rPr>
              <a:t>giảng</a:t>
            </a:r>
            <a:r>
              <a:rPr lang="en-US" sz="1600" kern="0" dirty="0">
                <a:solidFill>
                  <a:prstClr val="black"/>
                </a:solidFill>
                <a:latin typeface="Arial"/>
              </a:rPr>
              <a:t>, </a:t>
            </a:r>
            <a:r>
              <a:rPr lang="en-US" sz="1600" kern="0" dirty="0" err="1">
                <a:solidFill>
                  <a:prstClr val="black"/>
                </a:solidFill>
                <a:latin typeface="Arial"/>
              </a:rPr>
              <a:t>chuyên</a:t>
            </a:r>
            <a:r>
              <a:rPr lang="en-US" sz="1600" kern="0" dirty="0">
                <a:solidFill>
                  <a:prstClr val="black"/>
                </a:solidFill>
                <a:latin typeface="Arial"/>
              </a:rPr>
              <a:t> </a:t>
            </a:r>
            <a:r>
              <a:rPr lang="en-US" sz="1600" kern="0" dirty="0" err="1">
                <a:solidFill>
                  <a:prstClr val="black"/>
                </a:solidFill>
                <a:latin typeface="Arial"/>
              </a:rPr>
              <a:t>đề</a:t>
            </a:r>
            <a:r>
              <a:rPr lang="en-US" sz="1600" kern="0" dirty="0">
                <a:solidFill>
                  <a:prstClr val="black"/>
                </a:solidFill>
                <a:latin typeface="Arial"/>
              </a:rPr>
              <a:t>.</a:t>
            </a:r>
            <a:endParaRPr lang="en-US" sz="1600" kern="0" dirty="0">
              <a:solidFill>
                <a:prstClr val="black"/>
              </a:solidFill>
              <a:latin typeface="Calibri" panose="020F0502020204030204"/>
            </a:endParaRPr>
          </a:p>
          <a:p>
            <a:pPr defTabSz="914446">
              <a:defRPr/>
            </a:pPr>
            <a:r>
              <a:rPr lang="fr-FR" sz="1600" kern="0" dirty="0">
                <a:solidFill>
                  <a:prstClr val="black"/>
                </a:solidFill>
                <a:latin typeface="Calibri" panose="020F0502020204030204"/>
              </a:rPr>
              <a:t>Page: https://</a:t>
            </a:r>
            <a:r>
              <a:rPr lang="fr-FR" sz="1600" kern="0" dirty="0" err="1">
                <a:solidFill>
                  <a:prstClr val="black"/>
                </a:solidFill>
                <a:latin typeface="Calibri" panose="020F0502020204030204"/>
              </a:rPr>
              <a:t>www.facebook.com</a:t>
            </a:r>
            <a:r>
              <a:rPr lang="fr-FR" sz="1600" kern="0" dirty="0">
                <a:solidFill>
                  <a:prstClr val="black"/>
                </a:solidFill>
                <a:latin typeface="Calibri" panose="020F0502020204030204"/>
              </a:rPr>
              <a:t>/groups/</a:t>
            </a:r>
            <a:r>
              <a:rPr lang="fr-FR" sz="1600" kern="0" dirty="0" err="1">
                <a:solidFill>
                  <a:prstClr val="black"/>
                </a:solidFill>
                <a:latin typeface="Calibri" panose="020F0502020204030204"/>
              </a:rPr>
              <a:t>baigianglichsu</a:t>
            </a:r>
            <a:endParaRPr lang="en-US" sz="1600" kern="0" dirty="0">
              <a:solidFill>
                <a:prstClr val="black"/>
              </a:solidFill>
              <a:latin typeface="Calibri" panose="020F0502020204030204"/>
            </a:endParaRPr>
          </a:p>
        </p:txBody>
      </p:sp>
      <p:sp>
        <p:nvSpPr>
          <p:cNvPr id="2" name="Rectangle 1">
            <a:extLst>
              <a:ext uri="{FF2B5EF4-FFF2-40B4-BE49-F238E27FC236}">
                <a16:creationId xmlns:a16="http://schemas.microsoft.com/office/drawing/2014/main" id="{9F8B87D6-3D46-6391-03B1-DD26B65149EF}"/>
              </a:ext>
            </a:extLst>
          </p:cNvPr>
          <p:cNvSpPr/>
          <p:nvPr/>
        </p:nvSpPr>
        <p:spPr>
          <a:xfrm>
            <a:off x="4035618" y="4722091"/>
            <a:ext cx="609912" cy="369645"/>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46">
              <a:defRPr/>
            </a:pPr>
            <a:r>
              <a:rPr lang="en-US" sz="3200" b="1" dirty="0" err="1">
                <a:solidFill>
                  <a:srgbClr val="0070C0"/>
                </a:solidFill>
                <a:latin typeface="Times New Roman" panose="02020603050405020304" pitchFamily="18" charset="0"/>
                <a:cs typeface="Times New Roman" panose="02020603050405020304" pitchFamily="18" charset="0"/>
              </a:rPr>
              <a:t>Đ</a:t>
            </a:r>
            <a:endParaRPr lang="en-US" sz="3200" b="1" dirty="0">
              <a:solidFill>
                <a:srgbClr val="0070C0"/>
              </a:solidFill>
              <a:latin typeface="Calibri" panose="020F0502020204030204"/>
            </a:endParaRPr>
          </a:p>
        </p:txBody>
      </p:sp>
      <p:sp>
        <p:nvSpPr>
          <p:cNvPr id="5" name="Rectangle 4">
            <a:extLst>
              <a:ext uri="{FF2B5EF4-FFF2-40B4-BE49-F238E27FC236}">
                <a16:creationId xmlns:a16="http://schemas.microsoft.com/office/drawing/2014/main" id="{E42A5473-7118-6145-E966-0FA2D90115FA}"/>
              </a:ext>
            </a:extLst>
          </p:cNvPr>
          <p:cNvSpPr/>
          <p:nvPr/>
        </p:nvSpPr>
        <p:spPr>
          <a:xfrm>
            <a:off x="1136073" y="6798464"/>
            <a:ext cx="609912" cy="369645"/>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46">
              <a:defRPr/>
            </a:pPr>
            <a:r>
              <a:rPr lang="en-US" sz="3200" b="1" dirty="0">
                <a:solidFill>
                  <a:srgbClr val="0070C0"/>
                </a:solidFill>
                <a:latin typeface="Times New Roman" panose="02020603050405020304" pitchFamily="18" charset="0"/>
                <a:cs typeface="Times New Roman" panose="02020603050405020304" pitchFamily="18" charset="0"/>
              </a:rPr>
              <a:t>S</a:t>
            </a:r>
            <a:endParaRPr lang="en-US" sz="3200" b="1" dirty="0">
              <a:solidFill>
                <a:srgbClr val="0070C0"/>
              </a:solidFill>
              <a:latin typeface="Calibri" panose="020F0502020204030204"/>
            </a:endParaRPr>
          </a:p>
        </p:txBody>
      </p:sp>
      <p:sp>
        <p:nvSpPr>
          <p:cNvPr id="7" name="Rectangle 6">
            <a:extLst>
              <a:ext uri="{FF2B5EF4-FFF2-40B4-BE49-F238E27FC236}">
                <a16:creationId xmlns:a16="http://schemas.microsoft.com/office/drawing/2014/main" id="{0357A490-FF2B-1E95-6ADC-19A1BD89A51A}"/>
              </a:ext>
            </a:extLst>
          </p:cNvPr>
          <p:cNvSpPr/>
          <p:nvPr/>
        </p:nvSpPr>
        <p:spPr>
          <a:xfrm>
            <a:off x="10669277" y="5172839"/>
            <a:ext cx="609912" cy="369645"/>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46">
              <a:defRPr/>
            </a:pPr>
            <a:r>
              <a:rPr lang="en-US" sz="3200" b="1" dirty="0" err="1">
                <a:solidFill>
                  <a:srgbClr val="0070C0"/>
                </a:solidFill>
                <a:latin typeface="Times New Roman" panose="02020603050405020304" pitchFamily="18" charset="0"/>
                <a:cs typeface="Times New Roman" panose="02020603050405020304" pitchFamily="18" charset="0"/>
              </a:rPr>
              <a:t>Đ</a:t>
            </a:r>
            <a:endParaRPr lang="en-US" sz="3200" b="1" dirty="0">
              <a:solidFill>
                <a:srgbClr val="0070C0"/>
              </a:solidFill>
              <a:latin typeface="Calibri" panose="020F0502020204030204"/>
            </a:endParaRPr>
          </a:p>
        </p:txBody>
      </p:sp>
      <p:sp>
        <p:nvSpPr>
          <p:cNvPr id="9" name="Rectangle 8">
            <a:extLst>
              <a:ext uri="{FF2B5EF4-FFF2-40B4-BE49-F238E27FC236}">
                <a16:creationId xmlns:a16="http://schemas.microsoft.com/office/drawing/2014/main" id="{309A3756-C6A1-AF2F-09EC-9358A7B1A2E5}"/>
              </a:ext>
            </a:extLst>
          </p:cNvPr>
          <p:cNvSpPr/>
          <p:nvPr/>
        </p:nvSpPr>
        <p:spPr>
          <a:xfrm>
            <a:off x="1248342" y="5999668"/>
            <a:ext cx="609912" cy="369645"/>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46">
              <a:defRPr/>
            </a:pPr>
            <a:r>
              <a:rPr lang="en-US" sz="3200" b="1" dirty="0" err="1">
                <a:solidFill>
                  <a:srgbClr val="0070C0"/>
                </a:solidFill>
                <a:latin typeface="Times New Roman" panose="02020603050405020304" pitchFamily="18" charset="0"/>
                <a:cs typeface="Times New Roman" panose="02020603050405020304" pitchFamily="18" charset="0"/>
              </a:rPr>
              <a:t>Đ</a:t>
            </a:r>
            <a:endParaRPr lang="en-US" sz="3200" b="1" dirty="0">
              <a:solidFill>
                <a:srgbClr val="0070C0"/>
              </a:solidFill>
              <a:latin typeface="Calibri" panose="020F0502020204030204"/>
            </a:endParaRPr>
          </a:p>
        </p:txBody>
      </p:sp>
    </p:spTree>
    <p:extLst>
      <p:ext uri="{BB962C8B-B14F-4D97-AF65-F5344CB8AC3E}">
        <p14:creationId xmlns:p14="http://schemas.microsoft.com/office/powerpoint/2010/main" val="3515257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outVertical)">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outVertical)">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outVertical)">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outVertical)">
                                      <p:cBhvr>
                                        <p:cTn id="27" dur="500"/>
                                        <p:tgtEl>
                                          <p:spTgt spid="5"/>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5" grpId="0" animBg="1"/>
      <p:bldP spid="7"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6421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9593"/>
        </a:solidFill>
        <a:effectLst/>
      </p:bgPr>
    </p:bg>
    <p:spTree>
      <p:nvGrpSpPr>
        <p:cNvPr id="1" name=""/>
        <p:cNvGrpSpPr/>
        <p:nvPr/>
      </p:nvGrpSpPr>
      <p:grpSpPr>
        <a:xfrm>
          <a:off x="0" y="0"/>
          <a:ext cx="0" cy="0"/>
          <a:chOff x="0" y="0"/>
          <a:chExt cx="0" cy="0"/>
        </a:xfrm>
      </p:grpSpPr>
      <p:sp>
        <p:nvSpPr>
          <p:cNvPr id="2" name="Freeform 2"/>
          <p:cNvSpPr/>
          <p:nvPr/>
        </p:nvSpPr>
        <p:spPr>
          <a:xfrm rot="1978481">
            <a:off x="-1752600" y="5098435"/>
            <a:ext cx="4876800" cy="2662955"/>
          </a:xfrm>
          <a:custGeom>
            <a:avLst/>
            <a:gdLst/>
            <a:ahLst/>
            <a:cxnLst/>
            <a:rect l="l" t="t" r="r" b="b"/>
            <a:pathLst>
              <a:path w="7315200" h="3994432">
                <a:moveTo>
                  <a:pt x="0" y="0"/>
                </a:moveTo>
                <a:lnTo>
                  <a:pt x="7315200" y="0"/>
                </a:lnTo>
                <a:lnTo>
                  <a:pt x="7315200" y="3994432"/>
                </a:lnTo>
                <a:lnTo>
                  <a:pt x="0" y="39944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3" name="Freeform 3"/>
          <p:cNvSpPr/>
          <p:nvPr/>
        </p:nvSpPr>
        <p:spPr>
          <a:xfrm rot="-1304280">
            <a:off x="8984701" y="5222340"/>
            <a:ext cx="4876800" cy="2662955"/>
          </a:xfrm>
          <a:custGeom>
            <a:avLst/>
            <a:gdLst/>
            <a:ahLst/>
            <a:cxnLst/>
            <a:rect l="l" t="t" r="r" b="b"/>
            <a:pathLst>
              <a:path w="7315200" h="3994432">
                <a:moveTo>
                  <a:pt x="0" y="0"/>
                </a:moveTo>
                <a:lnTo>
                  <a:pt x="7315200" y="0"/>
                </a:lnTo>
                <a:lnTo>
                  <a:pt x="7315200" y="3994432"/>
                </a:lnTo>
                <a:lnTo>
                  <a:pt x="0" y="39944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grpSp>
        <p:nvGrpSpPr>
          <p:cNvPr id="4" name="Group 4"/>
          <p:cNvGrpSpPr/>
          <p:nvPr/>
        </p:nvGrpSpPr>
        <p:grpSpPr>
          <a:xfrm>
            <a:off x="685800" y="1386185"/>
            <a:ext cx="10820400" cy="4501911"/>
            <a:chOff x="0" y="0"/>
            <a:chExt cx="4274726" cy="1778533"/>
          </a:xfrm>
        </p:grpSpPr>
        <p:sp>
          <p:nvSpPr>
            <p:cNvPr id="5" name="Freeform 5"/>
            <p:cNvSpPr/>
            <p:nvPr/>
          </p:nvSpPr>
          <p:spPr>
            <a:xfrm>
              <a:off x="0" y="0"/>
              <a:ext cx="4274726" cy="1778533"/>
            </a:xfrm>
            <a:custGeom>
              <a:avLst/>
              <a:gdLst/>
              <a:ahLst/>
              <a:cxnLst/>
              <a:rect l="l" t="t" r="r" b="b"/>
              <a:pathLst>
                <a:path w="4274726" h="1778533">
                  <a:moveTo>
                    <a:pt x="20511" y="0"/>
                  </a:moveTo>
                  <a:lnTo>
                    <a:pt x="4254215" y="0"/>
                  </a:lnTo>
                  <a:cubicBezTo>
                    <a:pt x="4259655" y="0"/>
                    <a:pt x="4264872" y="2161"/>
                    <a:pt x="4268719" y="6007"/>
                  </a:cubicBezTo>
                  <a:cubicBezTo>
                    <a:pt x="4272565" y="9854"/>
                    <a:pt x="4274726" y="15071"/>
                    <a:pt x="4274726" y="20511"/>
                  </a:cubicBezTo>
                  <a:lnTo>
                    <a:pt x="4274726" y="1758022"/>
                  </a:lnTo>
                  <a:cubicBezTo>
                    <a:pt x="4274726" y="1763462"/>
                    <a:pt x="4272565" y="1768679"/>
                    <a:pt x="4268719" y="1772526"/>
                  </a:cubicBezTo>
                  <a:cubicBezTo>
                    <a:pt x="4264872" y="1776372"/>
                    <a:pt x="4259655" y="1778533"/>
                    <a:pt x="4254215" y="1778533"/>
                  </a:cubicBezTo>
                  <a:lnTo>
                    <a:pt x="20511" y="1778533"/>
                  </a:lnTo>
                  <a:cubicBezTo>
                    <a:pt x="15071" y="1778533"/>
                    <a:pt x="9854" y="1776372"/>
                    <a:pt x="6007" y="1772526"/>
                  </a:cubicBezTo>
                  <a:cubicBezTo>
                    <a:pt x="2161" y="1768679"/>
                    <a:pt x="0" y="1763462"/>
                    <a:pt x="0" y="1758022"/>
                  </a:cubicBezTo>
                  <a:lnTo>
                    <a:pt x="0" y="20511"/>
                  </a:lnTo>
                  <a:cubicBezTo>
                    <a:pt x="0" y="15071"/>
                    <a:pt x="2161" y="9854"/>
                    <a:pt x="6007" y="6007"/>
                  </a:cubicBezTo>
                  <a:cubicBezTo>
                    <a:pt x="9854" y="2161"/>
                    <a:pt x="15071" y="0"/>
                    <a:pt x="20511" y="0"/>
                  </a:cubicBezTo>
                  <a:close/>
                </a:path>
              </a:pathLst>
            </a:custGeom>
            <a:solidFill>
              <a:srgbClr val="FFFFFF"/>
            </a:solidFill>
            <a:ln w="19050">
              <a:solidFill>
                <a:srgbClr val="40246D"/>
              </a:solidFill>
            </a:ln>
          </p:spPr>
          <p:txBody>
            <a:bodyPr/>
            <a:lstStyle/>
            <a:p>
              <a:endParaRPr lang="en-VN"/>
            </a:p>
          </p:txBody>
        </p:sp>
        <p:sp>
          <p:nvSpPr>
            <p:cNvPr id="6" name="TextBox 6"/>
            <p:cNvSpPr txBox="1"/>
            <p:nvPr/>
          </p:nvSpPr>
          <p:spPr>
            <a:xfrm>
              <a:off x="0" y="-28575"/>
              <a:ext cx="812800" cy="841375"/>
            </a:xfrm>
            <a:prstGeom prst="rect">
              <a:avLst/>
            </a:prstGeom>
          </p:spPr>
          <p:txBody>
            <a:bodyPr lIns="33867" tIns="33867" rIns="33867" bIns="33867" rtlCol="0" anchor="ctr"/>
            <a:lstStyle/>
            <a:p>
              <a:pPr algn="ctr" defTabSz="609630">
                <a:lnSpc>
                  <a:spcPts val="1680"/>
                </a:lnSpc>
              </a:pPr>
              <a:endParaRPr sz="1200">
                <a:solidFill>
                  <a:prstClr val="black"/>
                </a:solidFill>
                <a:latin typeface="Calibri"/>
              </a:endParaRPr>
            </a:p>
          </p:txBody>
        </p:sp>
      </p:grpSp>
      <p:grpSp>
        <p:nvGrpSpPr>
          <p:cNvPr id="7" name="Group 7"/>
          <p:cNvGrpSpPr/>
          <p:nvPr/>
        </p:nvGrpSpPr>
        <p:grpSpPr>
          <a:xfrm>
            <a:off x="685800" y="685800"/>
            <a:ext cx="10820400" cy="513376"/>
            <a:chOff x="0" y="0"/>
            <a:chExt cx="4274726" cy="202815"/>
          </a:xfrm>
        </p:grpSpPr>
        <p:sp>
          <p:nvSpPr>
            <p:cNvPr id="8" name="Freeform 8"/>
            <p:cNvSpPr/>
            <p:nvPr/>
          </p:nvSpPr>
          <p:spPr>
            <a:xfrm>
              <a:off x="0" y="0"/>
              <a:ext cx="4274726" cy="202815"/>
            </a:xfrm>
            <a:custGeom>
              <a:avLst/>
              <a:gdLst/>
              <a:ahLst/>
              <a:cxnLst/>
              <a:rect l="l" t="t" r="r" b="b"/>
              <a:pathLst>
                <a:path w="4274726" h="202815">
                  <a:moveTo>
                    <a:pt x="47700" y="0"/>
                  </a:moveTo>
                  <a:lnTo>
                    <a:pt x="4227026" y="0"/>
                  </a:lnTo>
                  <a:cubicBezTo>
                    <a:pt x="4239677" y="0"/>
                    <a:pt x="4251809" y="5025"/>
                    <a:pt x="4260755" y="13971"/>
                  </a:cubicBezTo>
                  <a:cubicBezTo>
                    <a:pt x="4269700" y="22916"/>
                    <a:pt x="4274726" y="35049"/>
                    <a:pt x="4274726" y="47700"/>
                  </a:cubicBezTo>
                  <a:lnTo>
                    <a:pt x="4274726" y="155116"/>
                  </a:lnTo>
                  <a:cubicBezTo>
                    <a:pt x="4274726" y="167766"/>
                    <a:pt x="4269700" y="179899"/>
                    <a:pt x="4260755" y="188844"/>
                  </a:cubicBezTo>
                  <a:cubicBezTo>
                    <a:pt x="4251809" y="197790"/>
                    <a:pt x="4239677" y="202815"/>
                    <a:pt x="4227026" y="202815"/>
                  </a:cubicBezTo>
                  <a:lnTo>
                    <a:pt x="47700" y="202815"/>
                  </a:lnTo>
                  <a:cubicBezTo>
                    <a:pt x="35049" y="202815"/>
                    <a:pt x="22916" y="197790"/>
                    <a:pt x="13971" y="188844"/>
                  </a:cubicBezTo>
                  <a:cubicBezTo>
                    <a:pt x="5025" y="179899"/>
                    <a:pt x="0" y="167766"/>
                    <a:pt x="0" y="155116"/>
                  </a:cubicBezTo>
                  <a:lnTo>
                    <a:pt x="0" y="47700"/>
                  </a:lnTo>
                  <a:cubicBezTo>
                    <a:pt x="0" y="35049"/>
                    <a:pt x="5025" y="22916"/>
                    <a:pt x="13971" y="13971"/>
                  </a:cubicBezTo>
                  <a:cubicBezTo>
                    <a:pt x="22916" y="5025"/>
                    <a:pt x="35049" y="0"/>
                    <a:pt x="47700" y="0"/>
                  </a:cubicBezTo>
                  <a:close/>
                </a:path>
              </a:pathLst>
            </a:custGeom>
            <a:solidFill>
              <a:srgbClr val="FFD447"/>
            </a:solidFill>
            <a:ln w="19050">
              <a:solidFill>
                <a:srgbClr val="40246D"/>
              </a:solidFill>
            </a:ln>
          </p:spPr>
          <p:txBody>
            <a:bodyPr/>
            <a:lstStyle/>
            <a:p>
              <a:endParaRPr lang="en-VN"/>
            </a:p>
          </p:txBody>
        </p:sp>
        <p:sp>
          <p:nvSpPr>
            <p:cNvPr id="9" name="TextBox 9"/>
            <p:cNvSpPr txBox="1"/>
            <p:nvPr/>
          </p:nvSpPr>
          <p:spPr>
            <a:xfrm>
              <a:off x="0" y="-9525"/>
              <a:ext cx="812800" cy="822325"/>
            </a:xfrm>
            <a:prstGeom prst="rect">
              <a:avLst/>
            </a:prstGeom>
          </p:spPr>
          <p:txBody>
            <a:bodyPr lIns="169333" tIns="169333" rIns="169333" bIns="169333" rtlCol="0" anchor="ctr"/>
            <a:lstStyle/>
            <a:p>
              <a:pPr defTabSz="609630">
                <a:lnSpc>
                  <a:spcPts val="1386"/>
                </a:lnSpc>
                <a:spcBef>
                  <a:spcPct val="0"/>
                </a:spcBef>
              </a:pPr>
              <a:r>
                <a:rPr lang="en-US" sz="1066">
                  <a:solidFill>
                    <a:srgbClr val="44000A"/>
                  </a:solidFill>
                  <a:latin typeface="Muli"/>
                </a:rPr>
                <a:t>                                                                                                                                      </a:t>
              </a:r>
            </a:p>
          </p:txBody>
        </p:sp>
      </p:grpSp>
      <p:sp>
        <p:nvSpPr>
          <p:cNvPr id="10" name="Freeform 10"/>
          <p:cNvSpPr/>
          <p:nvPr/>
        </p:nvSpPr>
        <p:spPr>
          <a:xfrm>
            <a:off x="-309598" y="3789051"/>
            <a:ext cx="3867010" cy="4358311"/>
          </a:xfrm>
          <a:custGeom>
            <a:avLst/>
            <a:gdLst/>
            <a:ahLst/>
            <a:cxnLst/>
            <a:rect l="l" t="t" r="r" b="b"/>
            <a:pathLst>
              <a:path w="5800515" h="6537466">
                <a:moveTo>
                  <a:pt x="0" y="0"/>
                </a:moveTo>
                <a:lnTo>
                  <a:pt x="5800515" y="0"/>
                </a:lnTo>
                <a:lnTo>
                  <a:pt x="5800515" y="6537466"/>
                </a:lnTo>
                <a:lnTo>
                  <a:pt x="0" y="65374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VN"/>
          </a:p>
        </p:txBody>
      </p:sp>
      <p:grpSp>
        <p:nvGrpSpPr>
          <p:cNvPr id="11" name="Group 11"/>
          <p:cNvGrpSpPr/>
          <p:nvPr/>
        </p:nvGrpSpPr>
        <p:grpSpPr>
          <a:xfrm>
            <a:off x="685800" y="685800"/>
            <a:ext cx="3307945" cy="532054"/>
            <a:chOff x="0" y="0"/>
            <a:chExt cx="1306843" cy="210194"/>
          </a:xfrm>
        </p:grpSpPr>
        <p:sp>
          <p:nvSpPr>
            <p:cNvPr id="12" name="Freeform 12"/>
            <p:cNvSpPr/>
            <p:nvPr/>
          </p:nvSpPr>
          <p:spPr>
            <a:xfrm>
              <a:off x="0" y="0"/>
              <a:ext cx="1306843" cy="210194"/>
            </a:xfrm>
            <a:custGeom>
              <a:avLst/>
              <a:gdLst/>
              <a:ahLst/>
              <a:cxnLst/>
              <a:rect l="l" t="t" r="r" b="b"/>
              <a:pathLst>
                <a:path w="1306843" h="210194">
                  <a:moveTo>
                    <a:pt x="105097" y="0"/>
                  </a:moveTo>
                  <a:lnTo>
                    <a:pt x="1201746" y="0"/>
                  </a:lnTo>
                  <a:cubicBezTo>
                    <a:pt x="1229619" y="0"/>
                    <a:pt x="1256351" y="11073"/>
                    <a:pt x="1276060" y="30782"/>
                  </a:cubicBezTo>
                  <a:cubicBezTo>
                    <a:pt x="1295770" y="50492"/>
                    <a:pt x="1306843" y="77224"/>
                    <a:pt x="1306843" y="105097"/>
                  </a:cubicBezTo>
                  <a:lnTo>
                    <a:pt x="1306843" y="105097"/>
                  </a:lnTo>
                  <a:cubicBezTo>
                    <a:pt x="1306843" y="132970"/>
                    <a:pt x="1295770" y="159702"/>
                    <a:pt x="1276060" y="179412"/>
                  </a:cubicBezTo>
                  <a:cubicBezTo>
                    <a:pt x="1256351" y="199121"/>
                    <a:pt x="1229619" y="210194"/>
                    <a:pt x="1201746" y="210194"/>
                  </a:cubicBezTo>
                  <a:lnTo>
                    <a:pt x="105097" y="210194"/>
                  </a:lnTo>
                  <a:cubicBezTo>
                    <a:pt x="77224" y="210194"/>
                    <a:pt x="50492" y="199121"/>
                    <a:pt x="30782" y="179412"/>
                  </a:cubicBezTo>
                  <a:cubicBezTo>
                    <a:pt x="11073" y="159702"/>
                    <a:pt x="0" y="132970"/>
                    <a:pt x="0" y="105097"/>
                  </a:cubicBezTo>
                  <a:lnTo>
                    <a:pt x="0" y="105097"/>
                  </a:lnTo>
                  <a:cubicBezTo>
                    <a:pt x="0" y="77224"/>
                    <a:pt x="11073" y="50492"/>
                    <a:pt x="30782" y="30782"/>
                  </a:cubicBezTo>
                  <a:cubicBezTo>
                    <a:pt x="50492" y="11073"/>
                    <a:pt x="77224" y="0"/>
                    <a:pt x="105097" y="0"/>
                  </a:cubicBezTo>
                  <a:close/>
                </a:path>
              </a:pathLst>
            </a:custGeom>
            <a:solidFill>
              <a:srgbClr val="44000A"/>
            </a:solidFill>
          </p:spPr>
          <p:txBody>
            <a:bodyPr/>
            <a:lstStyle/>
            <a:p>
              <a:endParaRPr lang="en-VN"/>
            </a:p>
          </p:txBody>
        </p:sp>
        <p:sp>
          <p:nvSpPr>
            <p:cNvPr id="13" name="TextBox 13"/>
            <p:cNvSpPr txBox="1"/>
            <p:nvPr/>
          </p:nvSpPr>
          <p:spPr>
            <a:xfrm>
              <a:off x="0" y="-38100"/>
              <a:ext cx="812800" cy="850900"/>
            </a:xfrm>
            <a:prstGeom prst="rect">
              <a:avLst/>
            </a:prstGeom>
          </p:spPr>
          <p:txBody>
            <a:bodyPr lIns="169333" tIns="169333" rIns="169333" bIns="169333" rtlCol="0" anchor="ctr"/>
            <a:lstStyle/>
            <a:p>
              <a:pPr algn="ctr" defTabSz="609630">
                <a:lnSpc>
                  <a:spcPts val="1959"/>
                </a:lnSpc>
              </a:pPr>
              <a:r>
                <a:rPr lang="en-US" sz="1399">
                  <a:solidFill>
                    <a:srgbClr val="FFFFFF"/>
                  </a:solidFill>
                  <a:latin typeface="Muli Semi-Bold"/>
                </a:rPr>
                <a:t>BẢN THUYẾT TRÌNH VỀ TRÒ CHƠI</a:t>
              </a:r>
            </a:p>
          </p:txBody>
        </p:sp>
      </p:grpSp>
      <p:sp>
        <p:nvSpPr>
          <p:cNvPr id="17" name="Freeform 17"/>
          <p:cNvSpPr/>
          <p:nvPr/>
        </p:nvSpPr>
        <p:spPr>
          <a:xfrm>
            <a:off x="9662510" y="4624077"/>
            <a:ext cx="2021366" cy="1098888"/>
          </a:xfrm>
          <a:custGeom>
            <a:avLst/>
            <a:gdLst/>
            <a:ahLst/>
            <a:cxnLst/>
            <a:rect l="l" t="t" r="r" b="b"/>
            <a:pathLst>
              <a:path w="3032049" h="1648332">
                <a:moveTo>
                  <a:pt x="0" y="0"/>
                </a:moveTo>
                <a:lnTo>
                  <a:pt x="3032049" y="0"/>
                </a:lnTo>
                <a:lnTo>
                  <a:pt x="3032049" y="1648332"/>
                </a:lnTo>
                <a:lnTo>
                  <a:pt x="0" y="16483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VN"/>
          </a:p>
        </p:txBody>
      </p:sp>
      <p:sp>
        <p:nvSpPr>
          <p:cNvPr id="18" name="TextBox 18"/>
          <p:cNvSpPr txBox="1"/>
          <p:nvPr/>
        </p:nvSpPr>
        <p:spPr>
          <a:xfrm>
            <a:off x="434022" y="2837040"/>
            <a:ext cx="11323957" cy="1692771"/>
          </a:xfrm>
          <a:prstGeom prst="rect">
            <a:avLst/>
          </a:prstGeom>
        </p:spPr>
        <p:txBody>
          <a:bodyPr lIns="0" tIns="0" rIns="0" bIns="0" rtlCol="0" anchor="t">
            <a:spAutoFit/>
          </a:bodyPr>
          <a:lstStyle/>
          <a:p>
            <a:pPr algn="ctr" defTabSz="609630">
              <a:lnSpc>
                <a:spcPts val="13201"/>
              </a:lnSpc>
            </a:pPr>
            <a:r>
              <a:rPr lang="en-US" sz="12001" spc="72" dirty="0" err="1">
                <a:solidFill>
                  <a:srgbClr val="FD5D5B"/>
                </a:solidFill>
                <a:latin typeface="Saira ExtraCondensed Bold"/>
              </a:rPr>
              <a:t>Bài</a:t>
            </a:r>
            <a:r>
              <a:rPr lang="en-US" sz="12001" spc="72" dirty="0">
                <a:solidFill>
                  <a:srgbClr val="FD5D5B"/>
                </a:solidFill>
                <a:latin typeface="Saira ExtraCondensed Bold"/>
              </a:rPr>
              <a:t> </a:t>
            </a:r>
            <a:r>
              <a:rPr lang="en-US" sz="12001" spc="72" dirty="0" err="1">
                <a:solidFill>
                  <a:srgbClr val="FD5D5B"/>
                </a:solidFill>
                <a:latin typeface="Saira ExtraCondensed Bold"/>
              </a:rPr>
              <a:t>tập</a:t>
            </a:r>
            <a:r>
              <a:rPr lang="en-US" sz="12001" spc="72" dirty="0">
                <a:solidFill>
                  <a:srgbClr val="FD5D5B"/>
                </a:solidFill>
                <a:latin typeface="Saira ExtraCondensed Bold"/>
              </a:rPr>
              <a:t> </a:t>
            </a:r>
            <a:r>
              <a:rPr lang="en-US" sz="12001" spc="72" dirty="0" err="1">
                <a:solidFill>
                  <a:srgbClr val="FD5D5B"/>
                </a:solidFill>
                <a:latin typeface="Saira ExtraCondensed Bold"/>
              </a:rPr>
              <a:t>số</a:t>
            </a:r>
            <a:r>
              <a:rPr lang="en-US" sz="12001" spc="72" dirty="0">
                <a:solidFill>
                  <a:srgbClr val="FD5D5B"/>
                </a:solidFill>
                <a:latin typeface="Saira ExtraCondensed Bold"/>
              </a:rPr>
              <a:t> 1</a:t>
            </a:r>
          </a:p>
        </p:txBody>
      </p:sp>
      <p:sp>
        <p:nvSpPr>
          <p:cNvPr id="22" name="Freeform 22"/>
          <p:cNvSpPr/>
          <p:nvPr/>
        </p:nvSpPr>
        <p:spPr>
          <a:xfrm>
            <a:off x="11046967" y="835872"/>
            <a:ext cx="199982" cy="199982"/>
          </a:xfrm>
          <a:custGeom>
            <a:avLst/>
            <a:gdLst/>
            <a:ahLst/>
            <a:cxnLst/>
            <a:rect l="l" t="t" r="r" b="b"/>
            <a:pathLst>
              <a:path w="299973" h="299973">
                <a:moveTo>
                  <a:pt x="0" y="0"/>
                </a:moveTo>
                <a:lnTo>
                  <a:pt x="299972" y="0"/>
                </a:lnTo>
                <a:lnTo>
                  <a:pt x="299972" y="299973"/>
                </a:lnTo>
                <a:lnTo>
                  <a:pt x="0" y="2999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VN"/>
          </a:p>
        </p:txBody>
      </p:sp>
      <p:sp>
        <p:nvSpPr>
          <p:cNvPr id="23" name="Freeform 23"/>
          <p:cNvSpPr/>
          <p:nvPr/>
        </p:nvSpPr>
        <p:spPr>
          <a:xfrm>
            <a:off x="9377326" y="2610545"/>
            <a:ext cx="438732" cy="438732"/>
          </a:xfrm>
          <a:custGeom>
            <a:avLst/>
            <a:gdLst/>
            <a:ahLst/>
            <a:cxnLst/>
            <a:rect l="l" t="t" r="r" b="b"/>
            <a:pathLst>
              <a:path w="658098" h="658098">
                <a:moveTo>
                  <a:pt x="0" y="0"/>
                </a:moveTo>
                <a:lnTo>
                  <a:pt x="658098" y="0"/>
                </a:lnTo>
                <a:lnTo>
                  <a:pt x="658098" y="658098"/>
                </a:lnTo>
                <a:lnTo>
                  <a:pt x="0" y="65809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VN"/>
          </a:p>
        </p:txBody>
      </p:sp>
      <p:sp>
        <p:nvSpPr>
          <p:cNvPr id="24" name="Freeform 24"/>
          <p:cNvSpPr/>
          <p:nvPr/>
        </p:nvSpPr>
        <p:spPr>
          <a:xfrm>
            <a:off x="2375942" y="2610545"/>
            <a:ext cx="438732" cy="438732"/>
          </a:xfrm>
          <a:custGeom>
            <a:avLst/>
            <a:gdLst/>
            <a:ahLst/>
            <a:cxnLst/>
            <a:rect l="l" t="t" r="r" b="b"/>
            <a:pathLst>
              <a:path w="658098" h="658098">
                <a:moveTo>
                  <a:pt x="0" y="0"/>
                </a:moveTo>
                <a:lnTo>
                  <a:pt x="658098" y="0"/>
                </a:lnTo>
                <a:lnTo>
                  <a:pt x="658098" y="658098"/>
                </a:lnTo>
                <a:lnTo>
                  <a:pt x="0" y="65809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VN"/>
          </a:p>
        </p:txBody>
      </p:sp>
    </p:spTree>
    <p:extLst>
      <p:ext uri="{BB962C8B-B14F-4D97-AF65-F5344CB8AC3E}">
        <p14:creationId xmlns:p14="http://schemas.microsoft.com/office/powerpoint/2010/main" val="2067843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8724" y="557784"/>
            <a:ext cx="1399032" cy="584775"/>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Câu 1:</a:t>
            </a:r>
          </a:p>
        </p:txBody>
      </p:sp>
      <p:sp>
        <p:nvSpPr>
          <p:cNvPr id="4" name="Rectangle 3">
            <a:extLst>
              <a:ext uri="{FF2B5EF4-FFF2-40B4-BE49-F238E27FC236}">
                <a16:creationId xmlns:a16="http://schemas.microsoft.com/office/drawing/2014/main" id="{89993135-F791-3762-9499-A00048B676DF}"/>
              </a:ext>
            </a:extLst>
          </p:cNvPr>
          <p:cNvSpPr/>
          <p:nvPr/>
        </p:nvSpPr>
        <p:spPr>
          <a:xfrm>
            <a:off x="2610039" y="275523"/>
            <a:ext cx="7820269" cy="1569660"/>
          </a:xfrm>
          <a:prstGeom prst="rect">
            <a:avLst/>
          </a:prstGeom>
        </p:spPr>
        <p:txBody>
          <a:bodyPr wrap="square">
            <a:spAutoFit/>
          </a:bodyPr>
          <a:lstStyle/>
          <a:p>
            <a:pPr lvl="0" algn="ctr" fontAlgn="base"/>
            <a:r>
              <a:rPr lang="vi-VN" sz="3200" dirty="0">
                <a:solidFill>
                  <a:srgbClr val="0070C0"/>
                </a:solidFill>
                <a:latin typeface="Times New Roman" panose="02020603050405020304" pitchFamily="18" charset="0"/>
                <a:cs typeface="Times New Roman" panose="02020603050405020304" pitchFamily="18" charset="0"/>
              </a:rPr>
              <a:t>Hoạt động yêu nước ban đầu của Nguyễn Tất Thành trong những năm 1911 - 1918 có ý nghĩa quan trọng nào sau đây? </a:t>
            </a:r>
            <a:endParaRPr kumimoji="0" lang="vi-VN" sz="32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pic>
        <p:nvPicPr>
          <p:cNvPr id="1028" name="Picture 4" descr="Leaflet Filelayer">
            <a:hlinkClick r:id="rId5" action="ppaction://hlinksldjump"/>
            <a:extLst>
              <a:ext uri="{FF2B5EF4-FFF2-40B4-BE49-F238E27FC236}">
                <a16:creationId xmlns:a16="http://schemas.microsoft.com/office/drawing/2014/main" id="{7922A545-FE6F-77B5-4C83-B4690290B5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73558" y="5327864"/>
            <a:ext cx="1803400" cy="1320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35A71F1-7025-F249-9081-2D75932E4398}"/>
              </a:ext>
            </a:extLst>
          </p:cNvPr>
          <p:cNvSpPr/>
          <p:nvPr/>
        </p:nvSpPr>
        <p:spPr>
          <a:xfrm>
            <a:off x="1055071" y="1875097"/>
            <a:ext cx="10521887" cy="770816"/>
          </a:xfrm>
          <a:prstGeom prst="rect">
            <a:avLst/>
          </a:prstGeom>
          <a:solidFill>
            <a:sysClr val="window" lastClr="FFFFFF"/>
          </a:solidFill>
          <a:ln w="28575" cap="flat" cmpd="sng" algn="ctr">
            <a:noFill/>
            <a:prstDash val="solid"/>
            <a:miter lim="800000"/>
          </a:ln>
          <a:effectLst/>
        </p:spPr>
        <p:txBody>
          <a:bodyPr rtlCol="0" anchor="ctr"/>
          <a:lstStyle/>
          <a:p>
            <a:pPr>
              <a:defRPr/>
            </a:pPr>
            <a:r>
              <a:rPr lang="vi-VN" sz="3200" kern="0" dirty="0">
                <a:solidFill>
                  <a:prstClr val="black"/>
                </a:solidFill>
                <a:latin typeface="Times New Roman" panose="02020603050405020304" pitchFamily="18" charset="0"/>
                <a:cs typeface="Times New Roman" panose="02020603050405020304" pitchFamily="18" charset="0"/>
              </a:rPr>
              <a:t>A. Đặt cơ sở cho việc xác định con đường cứu nước mới. . </a:t>
            </a:r>
          </a:p>
        </p:txBody>
      </p:sp>
      <p:sp>
        <p:nvSpPr>
          <p:cNvPr id="8" name="Rectangle 7">
            <a:extLst>
              <a:ext uri="{FF2B5EF4-FFF2-40B4-BE49-F238E27FC236}">
                <a16:creationId xmlns:a16="http://schemas.microsoft.com/office/drawing/2014/main" id="{382B1D3B-A341-F64E-A0D4-C275B835BCFC}"/>
              </a:ext>
            </a:extLst>
          </p:cNvPr>
          <p:cNvSpPr/>
          <p:nvPr/>
        </p:nvSpPr>
        <p:spPr>
          <a:xfrm>
            <a:off x="1112158" y="3653441"/>
            <a:ext cx="10297375" cy="770816"/>
          </a:xfrm>
          <a:prstGeom prst="rect">
            <a:avLst/>
          </a:prstGeom>
          <a:solidFill>
            <a:sysClr val="window" lastClr="FFFFFF"/>
          </a:solidFill>
          <a:ln w="28575" cap="flat" cmpd="sng" algn="ctr">
            <a:noFill/>
            <a:prstDash val="solid"/>
            <a:miter lim="800000"/>
          </a:ln>
          <a:effectLst/>
        </p:spPr>
        <p:txBody>
          <a:bodyPr rtlCol="0" anchor="ctr"/>
          <a:lstStyle/>
          <a:p>
            <a:pPr>
              <a:defRPr/>
            </a:pPr>
            <a:r>
              <a:rPr lang="vi-VN" sz="3200" kern="0" dirty="0">
                <a:solidFill>
                  <a:prstClr val="black"/>
                </a:solidFill>
                <a:latin typeface="Times New Roman" panose="02020603050405020304" pitchFamily="18" charset="0"/>
                <a:cs typeface="Times New Roman" panose="02020603050405020304" pitchFamily="18" charset="0"/>
              </a:rPr>
              <a:t>C. </a:t>
            </a:r>
            <a:r>
              <a:rPr lang="vi-VN" sz="3200" kern="0" dirty="0">
                <a:solidFill>
                  <a:prstClr val="black"/>
                </a:solidFill>
                <a:cs typeface="Times New Roman" panose="02020603050405020304" pitchFamily="18" charset="0"/>
              </a:rPr>
              <a:t>Chuẩn bị điều kiện cho sự ra đời của một Đảng Cộng sản </a:t>
            </a:r>
            <a:endParaRPr lang="vi-VN" sz="3200" kern="0" dirty="0">
              <a:solidFill>
                <a:prstClr val="black"/>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5247204E-7648-3E46-AD03-51EAB53B4A6F}"/>
              </a:ext>
            </a:extLst>
          </p:cNvPr>
          <p:cNvSpPr/>
          <p:nvPr/>
        </p:nvSpPr>
        <p:spPr>
          <a:xfrm>
            <a:off x="1112158" y="2764269"/>
            <a:ext cx="10297375" cy="770816"/>
          </a:xfrm>
          <a:prstGeom prst="rect">
            <a:avLst/>
          </a:prstGeom>
          <a:solidFill>
            <a:sysClr val="window" lastClr="FFFFFF"/>
          </a:solidFill>
          <a:ln w="28575" cap="flat" cmpd="sng" algn="ctr">
            <a:noFill/>
            <a:prstDash val="solid"/>
            <a:miter lim="800000"/>
          </a:ln>
          <a:effectLst/>
        </p:spPr>
        <p:txBody>
          <a:bodyPr rtlCol="0" anchor="ctr"/>
          <a:lstStyle/>
          <a:p>
            <a:pPr>
              <a:defRPr/>
            </a:pPr>
            <a:r>
              <a:rPr lang="vi-VN" sz="3200" kern="0" dirty="0">
                <a:solidFill>
                  <a:prstClr val="black"/>
                </a:solidFill>
                <a:latin typeface="Times New Roman" panose="02020603050405020304" pitchFamily="18" charset="0"/>
                <a:cs typeface="Times New Roman" panose="02020603050405020304" pitchFamily="18" charset="0"/>
              </a:rPr>
              <a:t>B. </a:t>
            </a:r>
            <a:r>
              <a:rPr lang="vi-VN" sz="3200" kern="0" dirty="0">
                <a:solidFill>
                  <a:prstClr val="black"/>
                </a:solidFill>
                <a:cs typeface="Times New Roman" panose="02020603050405020304" pitchFamily="18" charset="0"/>
              </a:rPr>
              <a:t>Thiết lập quan hệ giữa cách mạng Việt Nam và thế giới .</a:t>
            </a:r>
            <a:endParaRPr lang="vi-VN" sz="3200" kern="0" dirty="0">
              <a:solidFill>
                <a:prstClr val="black"/>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647EC7AE-F652-124C-832F-2AC87D1E4DAD}"/>
              </a:ext>
            </a:extLst>
          </p:cNvPr>
          <p:cNvSpPr/>
          <p:nvPr/>
        </p:nvSpPr>
        <p:spPr>
          <a:xfrm>
            <a:off x="1112158" y="4542613"/>
            <a:ext cx="10297375" cy="770816"/>
          </a:xfrm>
          <a:prstGeom prst="rect">
            <a:avLst/>
          </a:prstGeom>
          <a:solidFill>
            <a:sysClr val="window" lastClr="FFFFFF"/>
          </a:solidFill>
          <a:ln w="28575" cap="flat" cmpd="sng" algn="ctr">
            <a:noFill/>
            <a:prstDash val="solid"/>
            <a:miter lim="800000"/>
          </a:ln>
          <a:effectLst/>
        </p:spPr>
        <p:txBody>
          <a:bodyPr rtlCol="0" anchor="ctr"/>
          <a:lstStyle/>
          <a:p>
            <a:pPr>
              <a:defRPr/>
            </a:pPr>
            <a:r>
              <a:rPr lang="vi-VN" sz="3200" kern="0" dirty="0">
                <a:solidFill>
                  <a:prstClr val="black"/>
                </a:solidFill>
                <a:latin typeface="Times New Roman" panose="02020603050405020304" pitchFamily="18" charset="0"/>
                <a:cs typeface="Times New Roman" panose="02020603050405020304" pitchFamily="18" charset="0"/>
              </a:rPr>
              <a:t>D. </a:t>
            </a:r>
            <a:r>
              <a:rPr lang="vi-VN" sz="3200" kern="0" dirty="0">
                <a:solidFill>
                  <a:prstClr val="black"/>
                </a:solidFill>
                <a:cs typeface="Times New Roman" panose="02020603050405020304" pitchFamily="18" charset="0"/>
              </a:rPr>
              <a:t>Xác định được con đường cứu nước đúng đắn cho dân tộc. </a:t>
            </a:r>
            <a:endParaRPr lang="vi-VN" sz="3200" kern="0" dirty="0">
              <a:solidFill>
                <a:prstClr val="black"/>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1606B060-08DE-E549-8157-D355D363D268}"/>
              </a:ext>
            </a:extLst>
          </p:cNvPr>
          <p:cNvPicPr>
            <a:picLocks noChangeAspect="1"/>
          </p:cNvPicPr>
          <p:nvPr/>
        </p:nvPicPr>
        <p:blipFill rotWithShape="1">
          <a:blip r:embed="rId7" cstate="hqprint">
            <a:duotone>
              <a:prstClr val="black"/>
              <a:srgbClr val="70AD47">
                <a:tint val="45000"/>
                <a:satMod val="400000"/>
              </a:srgbClr>
            </a:duotone>
            <a:extLst>
              <a:ext uri="{28A0092B-C50C-407E-A947-70E740481C1C}">
                <a14:useLocalDpi xmlns:a14="http://schemas.microsoft.com/office/drawing/2010/main" val="0"/>
              </a:ext>
            </a:extLst>
          </a:blip>
          <a:srcRect r="-5485"/>
          <a:stretch/>
        </p:blipFill>
        <p:spPr>
          <a:xfrm>
            <a:off x="10524396" y="1937854"/>
            <a:ext cx="885137" cy="708059"/>
          </a:xfrm>
          <a:prstGeom prst="rect">
            <a:avLst/>
          </a:prstGeom>
        </p:spPr>
      </p:pic>
      <p:pic>
        <p:nvPicPr>
          <p:cNvPr id="12" name="Picture 11">
            <a:extLst>
              <a:ext uri="{FF2B5EF4-FFF2-40B4-BE49-F238E27FC236}">
                <a16:creationId xmlns:a16="http://schemas.microsoft.com/office/drawing/2014/main" id="{194135C5-D295-DC4A-8F19-1D17D8B855F7}"/>
              </a:ext>
            </a:extLst>
          </p:cNvPr>
          <p:cNvPicPr>
            <a:picLocks noChangeAspect="1"/>
          </p:cNvPicPr>
          <p:nvPr/>
        </p:nvPicPr>
        <p:blipFill rotWithShape="1">
          <a:blip r:embed="rId8" cstate="print">
            <a:duotone>
              <a:prstClr val="black"/>
              <a:srgbClr val="ED7D31">
                <a:tint val="45000"/>
                <a:satMod val="400000"/>
              </a:srgbClr>
            </a:duotone>
            <a:extLst>
              <a:ext uri="{28A0092B-C50C-407E-A947-70E740481C1C}">
                <a14:useLocalDpi xmlns:a14="http://schemas.microsoft.com/office/drawing/2010/main" val="0"/>
              </a:ext>
            </a:extLst>
          </a:blip>
          <a:srcRect r="3472"/>
          <a:stretch/>
        </p:blipFill>
        <p:spPr>
          <a:xfrm>
            <a:off x="10604997" y="2852515"/>
            <a:ext cx="804536" cy="704088"/>
          </a:xfrm>
          <a:prstGeom prst="rect">
            <a:avLst/>
          </a:prstGeom>
        </p:spPr>
      </p:pic>
      <p:pic>
        <p:nvPicPr>
          <p:cNvPr id="13" name="Picture 12">
            <a:extLst>
              <a:ext uri="{FF2B5EF4-FFF2-40B4-BE49-F238E27FC236}">
                <a16:creationId xmlns:a16="http://schemas.microsoft.com/office/drawing/2014/main" id="{F4834290-BDBC-8040-BB20-EF46CCD80C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78364" y="4620667"/>
            <a:ext cx="804742" cy="707197"/>
          </a:xfrm>
          <a:prstGeom prst="rect">
            <a:avLst/>
          </a:prstGeom>
        </p:spPr>
      </p:pic>
      <p:pic>
        <p:nvPicPr>
          <p:cNvPr id="14" name="Picture 13">
            <a:extLst>
              <a:ext uri="{FF2B5EF4-FFF2-40B4-BE49-F238E27FC236}">
                <a16:creationId xmlns:a16="http://schemas.microsoft.com/office/drawing/2014/main" id="{0EF957C2-9174-9248-8A48-4D97B61670C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04997" y="3731495"/>
            <a:ext cx="804742" cy="707197"/>
          </a:xfrm>
          <a:prstGeom prst="rect">
            <a:avLst/>
          </a:prstGeom>
        </p:spPr>
      </p:pic>
    </p:spTree>
    <p:extLst>
      <p:ext uri="{BB962C8B-B14F-4D97-AF65-F5344CB8AC3E}">
        <p14:creationId xmlns:p14="http://schemas.microsoft.com/office/powerpoint/2010/main" val="2512320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7"/>
                                        </p:tgtEl>
                                        <p:attrNameLst>
                                          <p:attrName>fillcolor</p:attrName>
                                        </p:attrNameLst>
                                      </p:cBhvr>
                                      <p:to>
                                        <a:srgbClr val="FFF2CC"/>
                                      </p:to>
                                    </p:animClr>
                                    <p:set>
                                      <p:cBhvr>
                                        <p:cTn id="30" dur="250" fill="hold"/>
                                        <p:tgtEl>
                                          <p:spTgt spid="7"/>
                                        </p:tgtEl>
                                        <p:attrNameLst>
                                          <p:attrName>fill.type</p:attrName>
                                        </p:attrNameLst>
                                      </p:cBhvr>
                                      <p:to>
                                        <p:strVal val="solid"/>
                                      </p:to>
                                    </p:set>
                                    <p:set>
                                      <p:cBhvr>
                                        <p:cTn id="31" dur="250" fill="hold"/>
                                        <p:tgtEl>
                                          <p:spTgt spid="7"/>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1"/>
                                        </p:tgtEl>
                                        <p:attrNameLst>
                                          <p:attrName>style.visibility</p:attrName>
                                        </p:attrNameLst>
                                      </p:cBhvr>
                                      <p:to>
                                        <p:strVal val="visible"/>
                                      </p:to>
                                    </p:set>
                                    <p:anim calcmode="lin" valueType="num">
                                      <p:cBhvr>
                                        <p:cTn id="34" dur="250" fill="hold"/>
                                        <p:tgtEl>
                                          <p:spTgt spid="11"/>
                                        </p:tgtEl>
                                        <p:attrNameLst>
                                          <p:attrName>ppt_w</p:attrName>
                                        </p:attrNameLst>
                                      </p:cBhvr>
                                      <p:tavLst>
                                        <p:tav tm="0">
                                          <p:val>
                                            <p:strVal val="4*#ppt_w"/>
                                          </p:val>
                                        </p:tav>
                                        <p:tav tm="100000">
                                          <p:val>
                                            <p:strVal val="#ppt_w"/>
                                          </p:val>
                                        </p:tav>
                                      </p:tavLst>
                                    </p:anim>
                                    <p:anim calcmode="lin" valueType="num">
                                      <p:cBhvr>
                                        <p:cTn id="3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heck mark.wav"/>
                                        </p:tgtEl>
                                      </p:cMediaNode>
                                    </p:audio>
                                  </p:subTnLst>
                                </p:cTn>
                              </p:par>
                              <p:par>
                                <p:cTn id="36" presetID="1" presetClass="emph" presetSubtype="2" fill="hold" nodeType="withEffect">
                                  <p:stCondLst>
                                    <p:cond delay="1000"/>
                                  </p:stCondLst>
                                  <p:childTnLst>
                                    <p:animClr clrSpc="rgb" dir="cw">
                                      <p:cBhvr>
                                        <p:cTn id="37" dur="250" fill="hold"/>
                                        <p:tgtEl>
                                          <p:spTgt spid="7"/>
                                        </p:tgtEl>
                                        <p:attrNameLst>
                                          <p:attrName>fillcolor</p:attrName>
                                        </p:attrNameLst>
                                      </p:cBhvr>
                                      <p:to>
                                        <a:srgbClr val="00B050"/>
                                      </p:to>
                                    </p:animClr>
                                    <p:set>
                                      <p:cBhvr>
                                        <p:cTn id="38" dur="250" fill="hold"/>
                                        <p:tgtEl>
                                          <p:spTgt spid="7"/>
                                        </p:tgtEl>
                                        <p:attrNameLst>
                                          <p:attrName>fill.type</p:attrName>
                                        </p:attrNameLst>
                                      </p:cBhvr>
                                      <p:to>
                                        <p:strVal val="solid"/>
                                      </p:to>
                                    </p:set>
                                    <p:set>
                                      <p:cBhvr>
                                        <p:cTn id="3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8"/>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8"/>
                                        </p:tgtEl>
                                        <p:attrNameLst>
                                          <p:attrName>fillcolor</p:attrName>
                                        </p:attrNameLst>
                                      </p:cBhvr>
                                      <p:to>
                                        <a:srgbClr val="FFF2CC"/>
                                      </p:to>
                                    </p:animClr>
                                    <p:set>
                                      <p:cBhvr>
                                        <p:cTn id="45" dur="250" fill="hold"/>
                                        <p:tgtEl>
                                          <p:spTgt spid="8"/>
                                        </p:tgtEl>
                                        <p:attrNameLst>
                                          <p:attrName>fill.type</p:attrName>
                                        </p:attrNameLst>
                                      </p:cBhvr>
                                      <p:to>
                                        <p:strVal val="solid"/>
                                      </p:to>
                                    </p:set>
                                    <p:set>
                                      <p:cBhvr>
                                        <p:cTn id="46" dur="250" fill="hold"/>
                                        <p:tgtEl>
                                          <p:spTgt spid="8"/>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4"/>
                                        </p:tgtEl>
                                        <p:attrNameLst>
                                          <p:attrName>style.visibility</p:attrName>
                                        </p:attrNameLst>
                                      </p:cBhvr>
                                      <p:to>
                                        <p:strVal val="visible"/>
                                      </p:to>
                                    </p:set>
                                    <p:anim calcmode="lin" valueType="num">
                                      <p:cBhvr>
                                        <p:cTn id="49" dur="250" fill="hold"/>
                                        <p:tgtEl>
                                          <p:spTgt spid="14"/>
                                        </p:tgtEl>
                                        <p:attrNameLst>
                                          <p:attrName>ppt_w</p:attrName>
                                        </p:attrNameLst>
                                      </p:cBhvr>
                                      <p:tavLst>
                                        <p:tav tm="0">
                                          <p:val>
                                            <p:strVal val="4*#ppt_w"/>
                                          </p:val>
                                        </p:tav>
                                        <p:tav tm="100000">
                                          <p:val>
                                            <p:strVal val="#ppt_w"/>
                                          </p:val>
                                        </p:tav>
                                      </p:tavLst>
                                    </p:anim>
                                    <p:anim calcmode="lin" valueType="num">
                                      <p:cBhvr>
                                        <p:cTn id="5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8"/>
                                        </p:tgtEl>
                                        <p:attrNameLst>
                                          <p:attrName>fillcolor</p:attrName>
                                        </p:attrNameLst>
                                      </p:cBhvr>
                                      <p:to>
                                        <a:srgbClr val="FFFF00"/>
                                      </p:to>
                                    </p:animClr>
                                    <p:set>
                                      <p:cBhvr>
                                        <p:cTn id="53" dur="250" fill="hold"/>
                                        <p:tgtEl>
                                          <p:spTgt spid="8"/>
                                        </p:tgtEl>
                                        <p:attrNameLst>
                                          <p:attrName>fill.type</p:attrName>
                                        </p:attrNameLst>
                                      </p:cBhvr>
                                      <p:to>
                                        <p:strVal val="solid"/>
                                      </p:to>
                                    </p:set>
                                    <p:set>
                                      <p:cBhvr>
                                        <p:cTn id="5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9"/>
                                        </p:tgtEl>
                                        <p:attrNameLst>
                                          <p:attrName>fillcolor</p:attrName>
                                        </p:attrNameLst>
                                      </p:cBhvr>
                                      <p:to>
                                        <a:srgbClr val="FFF2CC"/>
                                      </p:to>
                                    </p:animClr>
                                    <p:set>
                                      <p:cBhvr>
                                        <p:cTn id="60" dur="250" fill="hold"/>
                                        <p:tgtEl>
                                          <p:spTgt spid="9"/>
                                        </p:tgtEl>
                                        <p:attrNameLst>
                                          <p:attrName>fill.type</p:attrName>
                                        </p:attrNameLst>
                                      </p:cBhvr>
                                      <p:to>
                                        <p:strVal val="solid"/>
                                      </p:to>
                                    </p:set>
                                    <p:set>
                                      <p:cBhvr>
                                        <p:cTn id="61" dur="250" fill="hold"/>
                                        <p:tgtEl>
                                          <p:spTgt spid="9"/>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2"/>
                                        </p:tgtEl>
                                        <p:attrNameLst>
                                          <p:attrName>style.visibility</p:attrName>
                                        </p:attrNameLst>
                                      </p:cBhvr>
                                      <p:to>
                                        <p:strVal val="visible"/>
                                      </p:to>
                                    </p:set>
                                    <p:anim calcmode="lin" valueType="num">
                                      <p:cBhvr>
                                        <p:cTn id="64" dur="250" fill="hold"/>
                                        <p:tgtEl>
                                          <p:spTgt spid="12"/>
                                        </p:tgtEl>
                                        <p:attrNameLst>
                                          <p:attrName>ppt_w</p:attrName>
                                        </p:attrNameLst>
                                      </p:cBhvr>
                                      <p:tavLst>
                                        <p:tav tm="0">
                                          <p:val>
                                            <p:strVal val="4*#ppt_w"/>
                                          </p:val>
                                        </p:tav>
                                        <p:tav tm="100000">
                                          <p:val>
                                            <p:strVal val="#ppt_w"/>
                                          </p:val>
                                        </p:tav>
                                      </p:tavLst>
                                    </p:anim>
                                    <p:anim calcmode="lin" valueType="num">
                                      <p:cBhvr>
                                        <p:cTn id="65"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1000"/>
                                  </p:stCondLst>
                                  <p:childTnLst>
                                    <p:animClr clrSpc="rgb" dir="cw">
                                      <p:cBhvr>
                                        <p:cTn id="67" dur="250" fill="hold"/>
                                        <p:tgtEl>
                                          <p:spTgt spid="9"/>
                                        </p:tgtEl>
                                        <p:attrNameLst>
                                          <p:attrName>fillcolor</p:attrName>
                                        </p:attrNameLst>
                                      </p:cBhvr>
                                      <p:to>
                                        <a:srgbClr val="FFFF00"/>
                                      </p:to>
                                    </p:animClr>
                                    <p:set>
                                      <p:cBhvr>
                                        <p:cTn id="68" dur="250" fill="hold"/>
                                        <p:tgtEl>
                                          <p:spTgt spid="9"/>
                                        </p:tgtEl>
                                        <p:attrNameLst>
                                          <p:attrName>fill.type</p:attrName>
                                        </p:attrNameLst>
                                      </p:cBhvr>
                                      <p:to>
                                        <p:strVal val="solid"/>
                                      </p:to>
                                    </p:set>
                                    <p:set>
                                      <p:cBhvr>
                                        <p:cTn id="69"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70" restart="whenNotActive" fill="hold" evtFilter="cancelBubble" nodeType="interactiveSeq">
                <p:stCondLst>
                  <p:cond evt="onClick" delay="0">
                    <p:tgtEl>
                      <p:spTgt spid="10"/>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0"/>
                                        </p:tgtEl>
                                        <p:attrNameLst>
                                          <p:attrName>fillcolor</p:attrName>
                                        </p:attrNameLst>
                                      </p:cBhvr>
                                      <p:to>
                                        <a:srgbClr val="FFF2CC"/>
                                      </p:to>
                                    </p:animClr>
                                    <p:set>
                                      <p:cBhvr>
                                        <p:cTn id="75" dur="250" fill="hold"/>
                                        <p:tgtEl>
                                          <p:spTgt spid="10"/>
                                        </p:tgtEl>
                                        <p:attrNameLst>
                                          <p:attrName>fill.type</p:attrName>
                                        </p:attrNameLst>
                                      </p:cBhvr>
                                      <p:to>
                                        <p:strVal val="solid"/>
                                      </p:to>
                                    </p:set>
                                    <p:set>
                                      <p:cBhvr>
                                        <p:cTn id="76" dur="250" fill="hold"/>
                                        <p:tgtEl>
                                          <p:spTgt spid="10"/>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3"/>
                                        </p:tgtEl>
                                        <p:attrNameLst>
                                          <p:attrName>style.visibility</p:attrName>
                                        </p:attrNameLst>
                                      </p:cBhvr>
                                      <p:to>
                                        <p:strVal val="visible"/>
                                      </p:to>
                                    </p:set>
                                    <p:anim calcmode="lin" valueType="num">
                                      <p:cBhvr>
                                        <p:cTn id="79" dur="250" fill="hold"/>
                                        <p:tgtEl>
                                          <p:spTgt spid="13"/>
                                        </p:tgtEl>
                                        <p:attrNameLst>
                                          <p:attrName>ppt_w</p:attrName>
                                        </p:attrNameLst>
                                      </p:cBhvr>
                                      <p:tavLst>
                                        <p:tav tm="0">
                                          <p:val>
                                            <p:strVal val="4*#ppt_w"/>
                                          </p:val>
                                        </p:tav>
                                        <p:tav tm="100000">
                                          <p:val>
                                            <p:strVal val="#ppt_w"/>
                                          </p:val>
                                        </p:tav>
                                      </p:tavLst>
                                    </p:anim>
                                    <p:anim calcmode="lin" valueType="num">
                                      <p:cBhvr>
                                        <p:cTn id="8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10"/>
                                        </p:tgtEl>
                                        <p:attrNameLst>
                                          <p:attrName>fillcolor</p:attrName>
                                        </p:attrNameLst>
                                      </p:cBhvr>
                                      <p:to>
                                        <a:srgbClr val="FFFF00"/>
                                      </p:to>
                                    </p:animClr>
                                    <p:set>
                                      <p:cBhvr>
                                        <p:cTn id="83" dur="250" fill="hold"/>
                                        <p:tgtEl>
                                          <p:spTgt spid="10"/>
                                        </p:tgtEl>
                                        <p:attrNameLst>
                                          <p:attrName>fill.type</p:attrName>
                                        </p:attrNameLst>
                                      </p:cBhvr>
                                      <p:to>
                                        <p:strVal val="solid"/>
                                      </p:to>
                                    </p:set>
                                    <p:set>
                                      <p:cBhvr>
                                        <p:cTn id="8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bldLst>
      <p:bldP spid="7" grpId="0" animBg="1"/>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8724" y="557784"/>
            <a:ext cx="1399032" cy="584775"/>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2:</a:t>
            </a:r>
          </a:p>
        </p:txBody>
      </p:sp>
      <p:sp>
        <p:nvSpPr>
          <p:cNvPr id="4" name="Rectangle 3">
            <a:extLst>
              <a:ext uri="{FF2B5EF4-FFF2-40B4-BE49-F238E27FC236}">
                <a16:creationId xmlns:a16="http://schemas.microsoft.com/office/drawing/2014/main" id="{89993135-F791-3762-9499-A00048B676DF}"/>
              </a:ext>
            </a:extLst>
          </p:cNvPr>
          <p:cNvSpPr/>
          <p:nvPr/>
        </p:nvSpPr>
        <p:spPr>
          <a:xfrm>
            <a:off x="2434285" y="664869"/>
            <a:ext cx="8377937" cy="1569660"/>
          </a:xfrm>
          <a:prstGeom prst="rect">
            <a:avLst/>
          </a:prstGeom>
        </p:spPr>
        <p:txBody>
          <a:bodyPr wrap="square">
            <a:spAutoFit/>
          </a:bodyPr>
          <a:lstStyle/>
          <a:p>
            <a:pPr lvl="0" algn="ctr" fontAlgn="base"/>
            <a:r>
              <a:rPr lang="vi-VN" sz="3200" b="1" dirty="0">
                <a:solidFill>
                  <a:srgbClr val="0070C0"/>
                </a:solidFill>
                <a:latin typeface="Times New Roman" panose="02020603050405020304" pitchFamily="18" charset="0"/>
                <a:cs typeface="Times New Roman" panose="02020603050405020304" pitchFamily="18" charset="0"/>
              </a:rPr>
              <a:t>Điểm khác biệt về hướng đi trong hành trình tìm đường cứu nước của Nguyễn Tất Thành so với các bậc tiền bối là đi sang </a:t>
            </a:r>
            <a:endParaRPr kumimoji="0" lang="vi-VN" sz="32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pic>
        <p:nvPicPr>
          <p:cNvPr id="8" name="Picture 4" descr="Leaflet Filelayer">
            <a:hlinkClick r:id="rId5" action="ppaction://hlinksldjump"/>
            <a:extLst>
              <a:ext uri="{FF2B5EF4-FFF2-40B4-BE49-F238E27FC236}">
                <a16:creationId xmlns:a16="http://schemas.microsoft.com/office/drawing/2014/main" id="{5274FCFA-12AE-AC7E-157E-7CDF14DF0D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08029" y="5013539"/>
            <a:ext cx="1803400" cy="1320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DD1B436-0C17-E94B-9691-A48C7C676FFC}"/>
              </a:ext>
            </a:extLst>
          </p:cNvPr>
          <p:cNvSpPr/>
          <p:nvPr/>
        </p:nvSpPr>
        <p:spPr>
          <a:xfrm>
            <a:off x="1817812" y="2456488"/>
            <a:ext cx="755090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Times New Roman" panose="02020603050405020304" pitchFamily="18" charset="0"/>
                <a:cs typeface="Times New Roman" panose="02020603050405020304" pitchFamily="18" charset="0"/>
              </a:rPr>
              <a:t>A. Châu Đại Dương</a:t>
            </a:r>
          </a:p>
        </p:txBody>
      </p:sp>
      <p:sp>
        <p:nvSpPr>
          <p:cNvPr id="9" name="Rectangle 8">
            <a:extLst>
              <a:ext uri="{FF2B5EF4-FFF2-40B4-BE49-F238E27FC236}">
                <a16:creationId xmlns:a16="http://schemas.microsoft.com/office/drawing/2014/main" id="{1E34FEE5-620F-374D-BC16-496F51E67FFA}"/>
              </a:ext>
            </a:extLst>
          </p:cNvPr>
          <p:cNvSpPr/>
          <p:nvPr/>
        </p:nvSpPr>
        <p:spPr>
          <a:xfrm>
            <a:off x="1817812" y="4414942"/>
            <a:ext cx="794331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dirty="0">
                <a:solidFill>
                  <a:prstClr val="black"/>
                </a:solidFill>
                <a:latin typeface="Times New Roman" panose="02020603050405020304" pitchFamily="18" charset="0"/>
                <a:cs typeface="Times New Roman" panose="02020603050405020304" pitchFamily="18" charset="0"/>
              </a:rPr>
              <a:t>C. Châu Phi</a:t>
            </a:r>
          </a:p>
        </p:txBody>
      </p:sp>
      <p:sp>
        <p:nvSpPr>
          <p:cNvPr id="10" name="Rectangle 9">
            <a:extLst>
              <a:ext uri="{FF2B5EF4-FFF2-40B4-BE49-F238E27FC236}">
                <a16:creationId xmlns:a16="http://schemas.microsoft.com/office/drawing/2014/main" id="{2A2F87D8-DFC9-B848-A3D9-0E7377D36D23}"/>
              </a:ext>
            </a:extLst>
          </p:cNvPr>
          <p:cNvSpPr/>
          <p:nvPr/>
        </p:nvSpPr>
        <p:spPr>
          <a:xfrm>
            <a:off x="1817812" y="3476219"/>
            <a:ext cx="755090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dirty="0">
                <a:solidFill>
                  <a:prstClr val="black"/>
                </a:solidFill>
                <a:latin typeface="Times New Roman" panose="02020603050405020304" pitchFamily="18" charset="0"/>
                <a:cs typeface="Times New Roman" panose="02020603050405020304" pitchFamily="18" charset="0"/>
              </a:rPr>
              <a:t>B. Châu Mỹ</a:t>
            </a:r>
          </a:p>
        </p:txBody>
      </p:sp>
      <p:sp>
        <p:nvSpPr>
          <p:cNvPr id="11" name="Rectangle 10">
            <a:extLst>
              <a:ext uri="{FF2B5EF4-FFF2-40B4-BE49-F238E27FC236}">
                <a16:creationId xmlns:a16="http://schemas.microsoft.com/office/drawing/2014/main" id="{299874E7-9EAD-5F40-8319-B5E1A1D599CB}"/>
              </a:ext>
            </a:extLst>
          </p:cNvPr>
          <p:cNvSpPr/>
          <p:nvPr/>
        </p:nvSpPr>
        <p:spPr>
          <a:xfrm>
            <a:off x="1817812" y="5561624"/>
            <a:ext cx="794331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Times New Roman" panose="02020603050405020304" pitchFamily="18" charset="0"/>
                <a:cs typeface="Times New Roman" panose="02020603050405020304" pitchFamily="18" charset="0"/>
              </a:rPr>
              <a:t>D. </a:t>
            </a:r>
            <a:r>
              <a:rPr lang="vi-VN" sz="3200" dirty="0">
                <a:solidFill>
                  <a:prstClr val="black"/>
                </a:solidFill>
                <a:cs typeface="Times New Roman" panose="02020603050405020304" pitchFamily="18" charset="0"/>
              </a:rPr>
              <a:t>Phương Tây </a:t>
            </a:r>
            <a:endParaRPr lang="vi-VN" sz="3200" dirty="0">
              <a:solidFill>
                <a:prstClr val="black"/>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4B12D61F-3FF4-C647-AA6A-D95C983471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55409" y="2741204"/>
            <a:ext cx="805722" cy="708059"/>
          </a:xfrm>
          <a:prstGeom prst="rect">
            <a:avLst/>
          </a:prstGeom>
        </p:spPr>
      </p:pic>
      <p:pic>
        <p:nvPicPr>
          <p:cNvPr id="13" name="Picture 12">
            <a:extLst>
              <a:ext uri="{FF2B5EF4-FFF2-40B4-BE49-F238E27FC236}">
                <a16:creationId xmlns:a16="http://schemas.microsoft.com/office/drawing/2014/main" id="{527ED690-4934-9942-B59C-D262D14139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92068" y="3698104"/>
            <a:ext cx="732404" cy="643628"/>
          </a:xfrm>
          <a:prstGeom prst="rect">
            <a:avLst/>
          </a:prstGeom>
        </p:spPr>
      </p:pic>
      <p:pic>
        <p:nvPicPr>
          <p:cNvPr id="14" name="Picture 13">
            <a:extLst>
              <a:ext uri="{FF2B5EF4-FFF2-40B4-BE49-F238E27FC236}">
                <a16:creationId xmlns:a16="http://schemas.microsoft.com/office/drawing/2014/main" id="{21BB7803-7D8A-2141-9CCC-B0E197BA1C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56389" y="5542479"/>
            <a:ext cx="804742" cy="643793"/>
          </a:xfrm>
          <a:prstGeom prst="rect">
            <a:avLst/>
          </a:prstGeom>
        </p:spPr>
      </p:pic>
      <p:pic>
        <p:nvPicPr>
          <p:cNvPr id="15" name="Picture 14">
            <a:extLst>
              <a:ext uri="{FF2B5EF4-FFF2-40B4-BE49-F238E27FC236}">
                <a16:creationId xmlns:a16="http://schemas.microsoft.com/office/drawing/2014/main" id="{43D2CD65-169B-AF46-AB69-49BB92C75E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28539" y="4487900"/>
            <a:ext cx="732592" cy="643793"/>
          </a:xfrm>
          <a:prstGeom prst="rect">
            <a:avLst/>
          </a:prstGeom>
        </p:spPr>
      </p:pic>
    </p:spTree>
    <p:extLst>
      <p:ext uri="{BB962C8B-B14F-4D97-AF65-F5344CB8AC3E}">
        <p14:creationId xmlns:p14="http://schemas.microsoft.com/office/powerpoint/2010/main" val="3931187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7"/>
                                        </p:tgtEl>
                                        <p:attrNameLst>
                                          <p:attrName>fillcolor</p:attrName>
                                        </p:attrNameLst>
                                      </p:cBhvr>
                                      <p:to>
                                        <a:srgbClr val="FFF2CC"/>
                                      </p:to>
                                    </p:animClr>
                                    <p:set>
                                      <p:cBhvr>
                                        <p:cTn id="30" dur="250" fill="hold"/>
                                        <p:tgtEl>
                                          <p:spTgt spid="7"/>
                                        </p:tgtEl>
                                        <p:attrNameLst>
                                          <p:attrName>fill.type</p:attrName>
                                        </p:attrNameLst>
                                      </p:cBhvr>
                                      <p:to>
                                        <p:strVal val="solid"/>
                                      </p:to>
                                    </p:set>
                                    <p:set>
                                      <p:cBhvr>
                                        <p:cTn id="31" dur="250" fill="hold"/>
                                        <p:tgtEl>
                                          <p:spTgt spid="7"/>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2"/>
                                        </p:tgtEl>
                                        <p:attrNameLst>
                                          <p:attrName>style.visibility</p:attrName>
                                        </p:attrNameLst>
                                      </p:cBhvr>
                                      <p:to>
                                        <p:strVal val="visible"/>
                                      </p:to>
                                    </p:set>
                                    <p:anim calcmode="lin" valueType="num">
                                      <p:cBhvr>
                                        <p:cTn id="34" dur="250" fill="hold"/>
                                        <p:tgtEl>
                                          <p:spTgt spid="12"/>
                                        </p:tgtEl>
                                        <p:attrNameLst>
                                          <p:attrName>ppt_w</p:attrName>
                                        </p:attrNameLst>
                                      </p:cBhvr>
                                      <p:tavLst>
                                        <p:tav tm="0">
                                          <p:val>
                                            <p:strVal val="4*#ppt_w"/>
                                          </p:val>
                                        </p:tav>
                                        <p:tav tm="100000">
                                          <p:val>
                                            <p:strVal val="#ppt_w"/>
                                          </p:val>
                                        </p:tav>
                                      </p:tavLst>
                                    </p:anim>
                                    <p:anim calcmode="lin" valueType="num">
                                      <p:cBhvr>
                                        <p:cTn id="35"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7"/>
                                        </p:tgtEl>
                                        <p:attrNameLst>
                                          <p:attrName>fillcolor</p:attrName>
                                        </p:attrNameLst>
                                      </p:cBhvr>
                                      <p:to>
                                        <a:srgbClr val="FFFF00"/>
                                      </p:to>
                                    </p:animClr>
                                    <p:set>
                                      <p:cBhvr>
                                        <p:cTn id="38" dur="250" fill="hold"/>
                                        <p:tgtEl>
                                          <p:spTgt spid="7"/>
                                        </p:tgtEl>
                                        <p:attrNameLst>
                                          <p:attrName>fill.type</p:attrName>
                                        </p:attrNameLst>
                                      </p:cBhvr>
                                      <p:to>
                                        <p:strVal val="solid"/>
                                      </p:to>
                                    </p:set>
                                    <p:set>
                                      <p:cBhvr>
                                        <p:cTn id="3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9"/>
                                        </p:tgtEl>
                                        <p:attrNameLst>
                                          <p:attrName>fillcolor</p:attrName>
                                        </p:attrNameLst>
                                      </p:cBhvr>
                                      <p:to>
                                        <a:srgbClr val="FFF2CC"/>
                                      </p:to>
                                    </p:animClr>
                                    <p:set>
                                      <p:cBhvr>
                                        <p:cTn id="45" dur="250" fill="hold"/>
                                        <p:tgtEl>
                                          <p:spTgt spid="9"/>
                                        </p:tgtEl>
                                        <p:attrNameLst>
                                          <p:attrName>fill.type</p:attrName>
                                        </p:attrNameLst>
                                      </p:cBhvr>
                                      <p:to>
                                        <p:strVal val="solid"/>
                                      </p:to>
                                    </p:set>
                                    <p:set>
                                      <p:cBhvr>
                                        <p:cTn id="46" dur="250" fill="hold"/>
                                        <p:tgtEl>
                                          <p:spTgt spid="9"/>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5"/>
                                        </p:tgtEl>
                                        <p:attrNameLst>
                                          <p:attrName>style.visibility</p:attrName>
                                        </p:attrNameLst>
                                      </p:cBhvr>
                                      <p:to>
                                        <p:strVal val="visible"/>
                                      </p:to>
                                    </p:set>
                                    <p:anim calcmode="lin" valueType="num">
                                      <p:cBhvr>
                                        <p:cTn id="49" dur="250" fill="hold"/>
                                        <p:tgtEl>
                                          <p:spTgt spid="15"/>
                                        </p:tgtEl>
                                        <p:attrNameLst>
                                          <p:attrName>ppt_w</p:attrName>
                                        </p:attrNameLst>
                                      </p:cBhvr>
                                      <p:tavLst>
                                        <p:tav tm="0">
                                          <p:val>
                                            <p:strVal val="4*#ppt_w"/>
                                          </p:val>
                                        </p:tav>
                                        <p:tav tm="100000">
                                          <p:val>
                                            <p:strVal val="#ppt_w"/>
                                          </p:val>
                                        </p:tav>
                                      </p:tavLst>
                                    </p:anim>
                                    <p:anim calcmode="lin" valueType="num">
                                      <p:cBhvr>
                                        <p:cTn id="5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Wrong Buzzer.wav"/>
                                        </p:tgtEl>
                                      </p:cMediaNode>
                                    </p:audio>
                                  </p:subTnLst>
                                </p:cTn>
                              </p:par>
                              <p:par>
                                <p:cTn id="51" presetID="1" presetClass="emph" presetSubtype="2" fill="hold" nodeType="withEffect">
                                  <p:stCondLst>
                                    <p:cond delay="1000"/>
                                  </p:stCondLst>
                                  <p:childTnLst>
                                    <p:animClr clrSpc="rgb" dir="cw">
                                      <p:cBhvr>
                                        <p:cTn id="52" dur="250" fill="hold"/>
                                        <p:tgtEl>
                                          <p:spTgt spid="9"/>
                                        </p:tgtEl>
                                        <p:attrNameLst>
                                          <p:attrName>fillcolor</p:attrName>
                                        </p:attrNameLst>
                                      </p:cBhvr>
                                      <p:to>
                                        <a:srgbClr val="FFFF00"/>
                                      </p:to>
                                    </p:animClr>
                                    <p:set>
                                      <p:cBhvr>
                                        <p:cTn id="53" dur="250" fill="hold"/>
                                        <p:tgtEl>
                                          <p:spTgt spid="9"/>
                                        </p:tgtEl>
                                        <p:attrNameLst>
                                          <p:attrName>fill.type</p:attrName>
                                        </p:attrNameLst>
                                      </p:cBhvr>
                                      <p:to>
                                        <p:strVal val="solid"/>
                                      </p:to>
                                    </p:set>
                                    <p:set>
                                      <p:cBhvr>
                                        <p:cTn id="5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55" restart="whenNotActive" fill="hold" evtFilter="cancelBubble" nodeType="interactiveSeq">
                <p:stCondLst>
                  <p:cond evt="onClick" delay="0">
                    <p:tgtEl>
                      <p:spTgt spid="10"/>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0"/>
                                        </p:tgtEl>
                                        <p:attrNameLst>
                                          <p:attrName>fillcolor</p:attrName>
                                        </p:attrNameLst>
                                      </p:cBhvr>
                                      <p:to>
                                        <a:srgbClr val="FFF2CC"/>
                                      </p:to>
                                    </p:animClr>
                                    <p:set>
                                      <p:cBhvr>
                                        <p:cTn id="60" dur="250" fill="hold"/>
                                        <p:tgtEl>
                                          <p:spTgt spid="10"/>
                                        </p:tgtEl>
                                        <p:attrNameLst>
                                          <p:attrName>fill.type</p:attrName>
                                        </p:attrNameLst>
                                      </p:cBhvr>
                                      <p:to>
                                        <p:strVal val="solid"/>
                                      </p:to>
                                    </p:set>
                                    <p:set>
                                      <p:cBhvr>
                                        <p:cTn id="61" dur="250" fill="hold"/>
                                        <p:tgtEl>
                                          <p:spTgt spid="10"/>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3"/>
                                        </p:tgtEl>
                                        <p:attrNameLst>
                                          <p:attrName>style.visibility</p:attrName>
                                        </p:attrNameLst>
                                      </p:cBhvr>
                                      <p:to>
                                        <p:strVal val="visible"/>
                                      </p:to>
                                    </p:set>
                                    <p:anim calcmode="lin" valueType="num">
                                      <p:cBhvr>
                                        <p:cTn id="64" dur="250" fill="hold"/>
                                        <p:tgtEl>
                                          <p:spTgt spid="13"/>
                                        </p:tgtEl>
                                        <p:attrNameLst>
                                          <p:attrName>ppt_w</p:attrName>
                                        </p:attrNameLst>
                                      </p:cBhvr>
                                      <p:tavLst>
                                        <p:tav tm="0">
                                          <p:val>
                                            <p:strVal val="4*#ppt_w"/>
                                          </p:val>
                                        </p:tav>
                                        <p:tav tm="100000">
                                          <p:val>
                                            <p:strVal val="#ppt_w"/>
                                          </p:val>
                                        </p:tav>
                                      </p:tavLst>
                                    </p:anim>
                                    <p:anim calcmode="lin" valueType="num">
                                      <p:cBhvr>
                                        <p:cTn id="65"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1000"/>
                                  </p:stCondLst>
                                  <p:childTnLst>
                                    <p:animClr clrSpc="rgb" dir="cw">
                                      <p:cBhvr>
                                        <p:cTn id="67" dur="250" fill="hold"/>
                                        <p:tgtEl>
                                          <p:spTgt spid="10"/>
                                        </p:tgtEl>
                                        <p:attrNameLst>
                                          <p:attrName>fillcolor</p:attrName>
                                        </p:attrNameLst>
                                      </p:cBhvr>
                                      <p:to>
                                        <a:srgbClr val="FFFF00"/>
                                      </p:to>
                                    </p:animClr>
                                    <p:set>
                                      <p:cBhvr>
                                        <p:cTn id="68" dur="250" fill="hold"/>
                                        <p:tgtEl>
                                          <p:spTgt spid="10"/>
                                        </p:tgtEl>
                                        <p:attrNameLst>
                                          <p:attrName>fill.type</p:attrName>
                                        </p:attrNameLst>
                                      </p:cBhvr>
                                      <p:to>
                                        <p:strVal val="solid"/>
                                      </p:to>
                                    </p:set>
                                    <p:set>
                                      <p:cBhvr>
                                        <p:cTn id="69"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0" restart="whenNotActive" fill="hold" evtFilter="cancelBubble" nodeType="interactiveSeq">
                <p:stCondLst>
                  <p:cond evt="onClick" delay="0">
                    <p:tgtEl>
                      <p:spTgt spid="11"/>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1"/>
                                        </p:tgtEl>
                                        <p:attrNameLst>
                                          <p:attrName>fillcolor</p:attrName>
                                        </p:attrNameLst>
                                      </p:cBhvr>
                                      <p:to>
                                        <a:srgbClr val="FFF2CC"/>
                                      </p:to>
                                    </p:animClr>
                                    <p:set>
                                      <p:cBhvr>
                                        <p:cTn id="75" dur="250" fill="hold"/>
                                        <p:tgtEl>
                                          <p:spTgt spid="11"/>
                                        </p:tgtEl>
                                        <p:attrNameLst>
                                          <p:attrName>fill.type</p:attrName>
                                        </p:attrNameLst>
                                      </p:cBhvr>
                                      <p:to>
                                        <p:strVal val="solid"/>
                                      </p:to>
                                    </p:set>
                                    <p:set>
                                      <p:cBhvr>
                                        <p:cTn id="76" dur="250" fill="hold"/>
                                        <p:tgtEl>
                                          <p:spTgt spid="11"/>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4"/>
                                        </p:tgtEl>
                                        <p:attrNameLst>
                                          <p:attrName>style.visibility</p:attrName>
                                        </p:attrNameLst>
                                      </p:cBhvr>
                                      <p:to>
                                        <p:strVal val="visible"/>
                                      </p:to>
                                    </p:set>
                                    <p:anim calcmode="lin" valueType="num">
                                      <p:cBhvr>
                                        <p:cTn id="79" dur="250" fill="hold"/>
                                        <p:tgtEl>
                                          <p:spTgt spid="14"/>
                                        </p:tgtEl>
                                        <p:attrNameLst>
                                          <p:attrName>ppt_w</p:attrName>
                                        </p:attrNameLst>
                                      </p:cBhvr>
                                      <p:tavLst>
                                        <p:tav tm="0">
                                          <p:val>
                                            <p:strVal val="4*#ppt_w"/>
                                          </p:val>
                                        </p:tav>
                                        <p:tav tm="100000">
                                          <p:val>
                                            <p:strVal val="#ppt_w"/>
                                          </p:val>
                                        </p:tav>
                                      </p:tavLst>
                                    </p:anim>
                                    <p:anim calcmode="lin" valueType="num">
                                      <p:cBhvr>
                                        <p:cTn id="8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Check mark.wav"/>
                                        </p:tgtEl>
                                      </p:cMediaNode>
                                    </p:audio>
                                  </p:subTnLst>
                                </p:cTn>
                              </p:par>
                              <p:par>
                                <p:cTn id="81" presetID="1" presetClass="emph" presetSubtype="2" fill="hold" nodeType="withEffect">
                                  <p:stCondLst>
                                    <p:cond delay="1000"/>
                                  </p:stCondLst>
                                  <p:childTnLst>
                                    <p:animClr clrSpc="rgb" dir="cw">
                                      <p:cBhvr>
                                        <p:cTn id="82" dur="250" fill="hold"/>
                                        <p:tgtEl>
                                          <p:spTgt spid="11"/>
                                        </p:tgtEl>
                                        <p:attrNameLst>
                                          <p:attrName>fillcolor</p:attrName>
                                        </p:attrNameLst>
                                      </p:cBhvr>
                                      <p:to>
                                        <a:srgbClr val="00B050"/>
                                      </p:to>
                                    </p:animClr>
                                    <p:set>
                                      <p:cBhvr>
                                        <p:cTn id="83" dur="250" fill="hold"/>
                                        <p:tgtEl>
                                          <p:spTgt spid="11"/>
                                        </p:tgtEl>
                                        <p:attrNameLst>
                                          <p:attrName>fill.type</p:attrName>
                                        </p:attrNameLst>
                                      </p:cBhvr>
                                      <p:to>
                                        <p:strVal val="solid"/>
                                      </p:to>
                                    </p:set>
                                    <p:set>
                                      <p:cBhvr>
                                        <p:cTn id="84"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7" grpId="0" animBg="1"/>
      <p:bldP spid="9"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4350" y="557784"/>
            <a:ext cx="1783406" cy="584775"/>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3:</a:t>
            </a:r>
          </a:p>
        </p:txBody>
      </p:sp>
      <p:sp>
        <p:nvSpPr>
          <p:cNvPr id="4" name="Rectangle 3">
            <a:extLst>
              <a:ext uri="{FF2B5EF4-FFF2-40B4-BE49-F238E27FC236}">
                <a16:creationId xmlns:a16="http://schemas.microsoft.com/office/drawing/2014/main" id="{89993135-F791-3762-9499-A00048B676DF}"/>
              </a:ext>
            </a:extLst>
          </p:cNvPr>
          <p:cNvSpPr/>
          <p:nvPr/>
        </p:nvSpPr>
        <p:spPr>
          <a:xfrm>
            <a:off x="2624328" y="662579"/>
            <a:ext cx="7820269" cy="1569660"/>
          </a:xfrm>
          <a:prstGeom prst="rect">
            <a:avLst/>
          </a:prstGeom>
        </p:spPr>
        <p:txBody>
          <a:bodyPr wrap="square">
            <a:spAutoFit/>
          </a:bodyPr>
          <a:lstStyle/>
          <a:p>
            <a:pPr lvl="0" algn="ctr" fontAlgn="base"/>
            <a:r>
              <a:rPr lang="vi-VN" sz="3200" b="1" dirty="0">
                <a:solidFill>
                  <a:srgbClr val="0070C0"/>
                </a:solidFill>
                <a:latin typeface="Times New Roman" panose="02020603050405020304" pitchFamily="18" charset="0"/>
                <a:cs typeface="Times New Roman" panose="02020603050405020304" pitchFamily="18" charset="0"/>
              </a:rPr>
              <a:t>Từ tháng 7 - 1920 đến đầu năm 1930, những hoạt động của Nguyễn Ái Quốc đều nhằm mục đích </a:t>
            </a:r>
            <a:endParaRPr kumimoji="0" lang="vi-VN" sz="32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pic>
        <p:nvPicPr>
          <p:cNvPr id="8" name="Picture 4" descr="Leaflet Filelayer">
            <a:hlinkClick r:id="rId5" action="ppaction://hlinksldjump"/>
            <a:extLst>
              <a:ext uri="{FF2B5EF4-FFF2-40B4-BE49-F238E27FC236}">
                <a16:creationId xmlns:a16="http://schemas.microsoft.com/office/drawing/2014/main" id="{5274FCFA-12AE-AC7E-157E-7CDF14DF0D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36654" y="5234542"/>
            <a:ext cx="1803400" cy="1320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949DA1B-2A82-3241-86FC-FB7208441CAC}"/>
              </a:ext>
            </a:extLst>
          </p:cNvPr>
          <p:cNvSpPr/>
          <p:nvPr/>
        </p:nvSpPr>
        <p:spPr>
          <a:xfrm>
            <a:off x="694773" y="2360646"/>
            <a:ext cx="9122451" cy="770816"/>
          </a:xfrm>
          <a:prstGeom prst="rect">
            <a:avLst/>
          </a:prstGeom>
          <a:solidFill>
            <a:sysClr val="window" lastClr="FFFFFF"/>
          </a:solidFill>
          <a:ln w="28575" cap="flat" cmpd="sng" algn="ctr">
            <a:noFill/>
            <a:prstDash val="solid"/>
            <a:miter lim="800000"/>
          </a:ln>
          <a:effectLst/>
        </p:spPr>
        <p:txBody>
          <a:bodyPr rtlCol="0" anchor="ctr"/>
          <a:lstStyle/>
          <a:p>
            <a:pPr>
              <a:defRPr/>
            </a:pPr>
            <a:r>
              <a:rPr lang="vi-VN" sz="3200" kern="0" dirty="0">
                <a:solidFill>
                  <a:prstClr val="black"/>
                </a:solidFill>
                <a:latin typeface="Times New Roman" panose="02020603050405020304" pitchFamily="18" charset="0"/>
                <a:cs typeface="Times New Roman" panose="02020603050405020304" pitchFamily="18" charset="0"/>
              </a:rPr>
              <a:t>A. </a:t>
            </a:r>
            <a:r>
              <a:rPr lang="vi-VN" sz="3200" kern="0" dirty="0">
                <a:solidFill>
                  <a:prstClr val="black"/>
                </a:solidFill>
                <a:cs typeface="Times New Roman" panose="02020603050405020304" pitchFamily="18" charset="0"/>
              </a:rPr>
              <a:t>Truyền bá chủ nghĩa Mác - Lênin về Việt Nam. </a:t>
            </a:r>
            <a:endParaRPr lang="vi-VN" sz="3200" kern="0" dirty="0">
              <a:solidFill>
                <a:prstClr val="black"/>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901FF935-9A8E-6F45-B85D-B8C4AC0A6826}"/>
              </a:ext>
            </a:extLst>
          </p:cNvPr>
          <p:cNvSpPr/>
          <p:nvPr/>
        </p:nvSpPr>
        <p:spPr>
          <a:xfrm>
            <a:off x="652983" y="3359182"/>
            <a:ext cx="8010196" cy="770816"/>
          </a:xfrm>
          <a:prstGeom prst="rect">
            <a:avLst/>
          </a:prstGeom>
          <a:solidFill>
            <a:sysClr val="window" lastClr="FFFFFF"/>
          </a:solidFill>
          <a:ln w="28575" cap="flat" cmpd="sng" algn="ctr">
            <a:noFill/>
            <a:prstDash val="solid"/>
            <a:miter lim="800000"/>
          </a:ln>
          <a:effectLst/>
        </p:spPr>
        <p:txBody>
          <a:bodyPr rtlCol="0" anchor="ctr"/>
          <a:lstStyle/>
          <a:p>
            <a:pPr>
              <a:defRPr/>
            </a:pPr>
            <a:r>
              <a:rPr lang="vi-VN" sz="3200" kern="0" dirty="0">
                <a:solidFill>
                  <a:prstClr val="black"/>
                </a:solidFill>
                <a:latin typeface="Times New Roman" panose="02020603050405020304" pitchFamily="18" charset="0"/>
                <a:cs typeface="Times New Roman" panose="02020603050405020304" pitchFamily="18" charset="0"/>
              </a:rPr>
              <a:t>B. </a:t>
            </a:r>
            <a:r>
              <a:rPr lang="vi-VN" sz="3200" kern="0" dirty="0">
                <a:solidFill>
                  <a:prstClr val="black"/>
                </a:solidFill>
                <a:cs typeface="Times New Roman" panose="02020603050405020304" pitchFamily="18" charset="0"/>
              </a:rPr>
              <a:t>Truyền bá con đường cách mạng vô sản về Việt Nam </a:t>
            </a:r>
            <a:endParaRPr lang="vi-VN" sz="3200" kern="0" dirty="0">
              <a:solidFill>
                <a:prstClr val="black"/>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15600614-A6CD-1844-932B-7C3ECF63BD6B}"/>
              </a:ext>
            </a:extLst>
          </p:cNvPr>
          <p:cNvSpPr/>
          <p:nvPr/>
        </p:nvSpPr>
        <p:spPr>
          <a:xfrm>
            <a:off x="652983" y="4357718"/>
            <a:ext cx="10299895" cy="770816"/>
          </a:xfrm>
          <a:prstGeom prst="rect">
            <a:avLst/>
          </a:prstGeom>
          <a:solidFill>
            <a:sysClr val="window" lastClr="FFFFFF"/>
          </a:solidFill>
          <a:ln w="28575" cap="flat" cmpd="sng" algn="ctr">
            <a:noFill/>
            <a:prstDash val="solid"/>
            <a:miter lim="800000"/>
          </a:ln>
          <a:effectLst/>
        </p:spPr>
        <p:txBody>
          <a:bodyPr rtlCol="0" anchor="ctr"/>
          <a:lstStyle/>
          <a:p>
            <a:pPr>
              <a:defRPr/>
            </a:pPr>
            <a:r>
              <a:rPr lang="vi-VN" sz="3200" kern="0" dirty="0">
                <a:solidFill>
                  <a:prstClr val="black"/>
                </a:solidFill>
                <a:latin typeface="Times New Roman" panose="02020603050405020304" pitchFamily="18" charset="0"/>
                <a:cs typeface="Times New Roman" panose="02020603050405020304" pitchFamily="18" charset="0"/>
              </a:rPr>
              <a:t>C. </a:t>
            </a:r>
            <a:r>
              <a:rPr lang="vi-VN" sz="3200" kern="0" dirty="0">
                <a:solidFill>
                  <a:prstClr val="black"/>
                </a:solidFill>
                <a:cs typeface="Times New Roman" panose="02020603050405020304" pitchFamily="18" charset="0"/>
              </a:rPr>
              <a:t>Chuẩn bị cho sự ra đời của chính đảng vô sản ở Việt Nam </a:t>
            </a:r>
            <a:endParaRPr lang="vi-VN" sz="3200" kern="0" dirty="0">
              <a:solidFill>
                <a:prstClr val="black"/>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10D352DD-D4ED-6B41-A2AE-1C0175DC1F0D}"/>
              </a:ext>
            </a:extLst>
          </p:cNvPr>
          <p:cNvSpPr/>
          <p:nvPr/>
        </p:nvSpPr>
        <p:spPr>
          <a:xfrm>
            <a:off x="769910" y="5243529"/>
            <a:ext cx="9166420" cy="770816"/>
          </a:xfrm>
          <a:prstGeom prst="rect">
            <a:avLst/>
          </a:prstGeom>
          <a:solidFill>
            <a:sysClr val="window" lastClr="FFFFFF"/>
          </a:solidFill>
          <a:ln w="28575" cap="flat" cmpd="sng" algn="ctr">
            <a:noFill/>
            <a:prstDash val="solid"/>
            <a:miter lim="800000"/>
          </a:ln>
          <a:effectLst/>
        </p:spPr>
        <p:txBody>
          <a:bodyPr rtlCol="0" anchor="ctr"/>
          <a:lstStyle/>
          <a:p>
            <a:pPr>
              <a:defRPr/>
            </a:pPr>
            <a:r>
              <a:rPr lang="vi-VN" sz="3200" kern="0" dirty="0">
                <a:solidFill>
                  <a:prstClr val="black"/>
                </a:solidFill>
                <a:latin typeface="Times New Roman" panose="02020603050405020304" pitchFamily="18" charset="0"/>
                <a:cs typeface="Times New Roman" panose="02020603050405020304" pitchFamily="18" charset="0"/>
              </a:rPr>
              <a:t>D. </a:t>
            </a:r>
            <a:r>
              <a:rPr lang="vi-VN" sz="3200" kern="0" dirty="0">
                <a:solidFill>
                  <a:prstClr val="black"/>
                </a:solidFill>
                <a:cs typeface="Times New Roman" panose="02020603050405020304" pitchFamily="18" charset="0"/>
              </a:rPr>
              <a:t>Sáng lập Đảng Cộng sản Việt Nam.</a:t>
            </a:r>
          </a:p>
        </p:txBody>
      </p:sp>
      <p:pic>
        <p:nvPicPr>
          <p:cNvPr id="12" name="Picture 11">
            <a:extLst>
              <a:ext uri="{FF2B5EF4-FFF2-40B4-BE49-F238E27FC236}">
                <a16:creationId xmlns:a16="http://schemas.microsoft.com/office/drawing/2014/main" id="{63D4287A-CE33-D748-8DFE-7F30F1330B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01216" y="2437868"/>
            <a:ext cx="805722" cy="708059"/>
          </a:xfrm>
          <a:prstGeom prst="rect">
            <a:avLst/>
          </a:prstGeom>
        </p:spPr>
      </p:pic>
      <p:pic>
        <p:nvPicPr>
          <p:cNvPr id="13" name="Picture 12">
            <a:extLst>
              <a:ext uri="{FF2B5EF4-FFF2-40B4-BE49-F238E27FC236}">
                <a16:creationId xmlns:a16="http://schemas.microsoft.com/office/drawing/2014/main" id="{31570116-64E6-A441-BACA-A3250AE0C1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51711" y="4432478"/>
            <a:ext cx="804536" cy="643628"/>
          </a:xfrm>
          <a:prstGeom prst="rect">
            <a:avLst/>
          </a:prstGeom>
        </p:spPr>
      </p:pic>
      <p:pic>
        <p:nvPicPr>
          <p:cNvPr id="14" name="Picture 13">
            <a:extLst>
              <a:ext uri="{FF2B5EF4-FFF2-40B4-BE49-F238E27FC236}">
                <a16:creationId xmlns:a16="http://schemas.microsoft.com/office/drawing/2014/main" id="{60ED7713-6495-2449-ABD5-271E3E05AF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3655" y="5336079"/>
            <a:ext cx="804742" cy="707197"/>
          </a:xfrm>
          <a:prstGeom prst="rect">
            <a:avLst/>
          </a:prstGeom>
        </p:spPr>
      </p:pic>
      <p:pic>
        <p:nvPicPr>
          <p:cNvPr id="15" name="Picture 14">
            <a:extLst>
              <a:ext uri="{FF2B5EF4-FFF2-40B4-BE49-F238E27FC236}">
                <a16:creationId xmlns:a16="http://schemas.microsoft.com/office/drawing/2014/main" id="{0691A6C1-57D2-454C-B5BF-8D43351039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21387" y="3409291"/>
            <a:ext cx="732592" cy="643793"/>
          </a:xfrm>
          <a:prstGeom prst="rect">
            <a:avLst/>
          </a:prstGeom>
        </p:spPr>
      </p:pic>
    </p:spTree>
    <p:extLst>
      <p:ext uri="{BB962C8B-B14F-4D97-AF65-F5344CB8AC3E}">
        <p14:creationId xmlns:p14="http://schemas.microsoft.com/office/powerpoint/2010/main" val="618199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7"/>
                                        </p:tgtEl>
                                        <p:attrNameLst>
                                          <p:attrName>fillcolor</p:attrName>
                                        </p:attrNameLst>
                                      </p:cBhvr>
                                      <p:to>
                                        <a:srgbClr val="FFF2CC"/>
                                      </p:to>
                                    </p:animClr>
                                    <p:set>
                                      <p:cBhvr>
                                        <p:cTn id="30" dur="250" fill="hold"/>
                                        <p:tgtEl>
                                          <p:spTgt spid="7"/>
                                        </p:tgtEl>
                                        <p:attrNameLst>
                                          <p:attrName>fill.type</p:attrName>
                                        </p:attrNameLst>
                                      </p:cBhvr>
                                      <p:to>
                                        <p:strVal val="solid"/>
                                      </p:to>
                                    </p:set>
                                    <p:set>
                                      <p:cBhvr>
                                        <p:cTn id="31" dur="250" fill="hold"/>
                                        <p:tgtEl>
                                          <p:spTgt spid="7"/>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2"/>
                                        </p:tgtEl>
                                        <p:attrNameLst>
                                          <p:attrName>style.visibility</p:attrName>
                                        </p:attrNameLst>
                                      </p:cBhvr>
                                      <p:to>
                                        <p:strVal val="visible"/>
                                      </p:to>
                                    </p:set>
                                    <p:anim calcmode="lin" valueType="num">
                                      <p:cBhvr>
                                        <p:cTn id="34" dur="250" fill="hold"/>
                                        <p:tgtEl>
                                          <p:spTgt spid="12"/>
                                        </p:tgtEl>
                                        <p:attrNameLst>
                                          <p:attrName>ppt_w</p:attrName>
                                        </p:attrNameLst>
                                      </p:cBhvr>
                                      <p:tavLst>
                                        <p:tav tm="0">
                                          <p:val>
                                            <p:strVal val="4*#ppt_w"/>
                                          </p:val>
                                        </p:tav>
                                        <p:tav tm="100000">
                                          <p:val>
                                            <p:strVal val="#ppt_w"/>
                                          </p:val>
                                        </p:tav>
                                      </p:tavLst>
                                    </p:anim>
                                    <p:anim calcmode="lin" valueType="num">
                                      <p:cBhvr>
                                        <p:cTn id="35"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7"/>
                                        </p:tgtEl>
                                        <p:attrNameLst>
                                          <p:attrName>fillcolor</p:attrName>
                                        </p:attrNameLst>
                                      </p:cBhvr>
                                      <p:to>
                                        <a:srgbClr val="FFFF00"/>
                                      </p:to>
                                    </p:animClr>
                                    <p:set>
                                      <p:cBhvr>
                                        <p:cTn id="38" dur="250" fill="hold"/>
                                        <p:tgtEl>
                                          <p:spTgt spid="7"/>
                                        </p:tgtEl>
                                        <p:attrNameLst>
                                          <p:attrName>fill.type</p:attrName>
                                        </p:attrNameLst>
                                      </p:cBhvr>
                                      <p:to>
                                        <p:strVal val="solid"/>
                                      </p:to>
                                    </p:set>
                                    <p:set>
                                      <p:cBhvr>
                                        <p:cTn id="3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9"/>
                                        </p:tgtEl>
                                        <p:attrNameLst>
                                          <p:attrName>fillcolor</p:attrName>
                                        </p:attrNameLst>
                                      </p:cBhvr>
                                      <p:to>
                                        <a:srgbClr val="FFF2CC"/>
                                      </p:to>
                                    </p:animClr>
                                    <p:set>
                                      <p:cBhvr>
                                        <p:cTn id="45" dur="250" fill="hold"/>
                                        <p:tgtEl>
                                          <p:spTgt spid="9"/>
                                        </p:tgtEl>
                                        <p:attrNameLst>
                                          <p:attrName>fill.type</p:attrName>
                                        </p:attrNameLst>
                                      </p:cBhvr>
                                      <p:to>
                                        <p:strVal val="solid"/>
                                      </p:to>
                                    </p:set>
                                    <p:set>
                                      <p:cBhvr>
                                        <p:cTn id="46" dur="250" fill="hold"/>
                                        <p:tgtEl>
                                          <p:spTgt spid="9"/>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5"/>
                                        </p:tgtEl>
                                        <p:attrNameLst>
                                          <p:attrName>style.visibility</p:attrName>
                                        </p:attrNameLst>
                                      </p:cBhvr>
                                      <p:to>
                                        <p:strVal val="visible"/>
                                      </p:to>
                                    </p:set>
                                    <p:anim calcmode="lin" valueType="num">
                                      <p:cBhvr>
                                        <p:cTn id="49" dur="250" fill="hold"/>
                                        <p:tgtEl>
                                          <p:spTgt spid="15"/>
                                        </p:tgtEl>
                                        <p:attrNameLst>
                                          <p:attrName>ppt_w</p:attrName>
                                        </p:attrNameLst>
                                      </p:cBhvr>
                                      <p:tavLst>
                                        <p:tav tm="0">
                                          <p:val>
                                            <p:strVal val="4*#ppt_w"/>
                                          </p:val>
                                        </p:tav>
                                        <p:tav tm="100000">
                                          <p:val>
                                            <p:strVal val="#ppt_w"/>
                                          </p:val>
                                        </p:tav>
                                      </p:tavLst>
                                    </p:anim>
                                    <p:anim calcmode="lin" valueType="num">
                                      <p:cBhvr>
                                        <p:cTn id="5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Wrong Buzzer.wav"/>
                                        </p:tgtEl>
                                      </p:cMediaNode>
                                    </p:audio>
                                  </p:subTnLst>
                                </p:cTn>
                              </p:par>
                              <p:par>
                                <p:cTn id="51" presetID="1" presetClass="emph" presetSubtype="2" fill="hold" nodeType="withEffect">
                                  <p:stCondLst>
                                    <p:cond delay="1000"/>
                                  </p:stCondLst>
                                  <p:childTnLst>
                                    <p:animClr clrSpc="rgb" dir="cw">
                                      <p:cBhvr>
                                        <p:cTn id="52" dur="250" fill="hold"/>
                                        <p:tgtEl>
                                          <p:spTgt spid="9"/>
                                        </p:tgtEl>
                                        <p:attrNameLst>
                                          <p:attrName>fillcolor</p:attrName>
                                        </p:attrNameLst>
                                      </p:cBhvr>
                                      <p:to>
                                        <a:srgbClr val="FFFF00"/>
                                      </p:to>
                                    </p:animClr>
                                    <p:set>
                                      <p:cBhvr>
                                        <p:cTn id="53" dur="250" fill="hold"/>
                                        <p:tgtEl>
                                          <p:spTgt spid="9"/>
                                        </p:tgtEl>
                                        <p:attrNameLst>
                                          <p:attrName>fill.type</p:attrName>
                                        </p:attrNameLst>
                                      </p:cBhvr>
                                      <p:to>
                                        <p:strVal val="solid"/>
                                      </p:to>
                                    </p:set>
                                    <p:set>
                                      <p:cBhvr>
                                        <p:cTn id="5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55" restart="whenNotActive" fill="hold" evtFilter="cancelBubble" nodeType="interactiveSeq">
                <p:stCondLst>
                  <p:cond evt="onClick" delay="0">
                    <p:tgtEl>
                      <p:spTgt spid="10"/>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0"/>
                                        </p:tgtEl>
                                        <p:attrNameLst>
                                          <p:attrName>fillcolor</p:attrName>
                                        </p:attrNameLst>
                                      </p:cBhvr>
                                      <p:to>
                                        <a:srgbClr val="FFF2CC"/>
                                      </p:to>
                                    </p:animClr>
                                    <p:set>
                                      <p:cBhvr>
                                        <p:cTn id="60" dur="250" fill="hold"/>
                                        <p:tgtEl>
                                          <p:spTgt spid="10"/>
                                        </p:tgtEl>
                                        <p:attrNameLst>
                                          <p:attrName>fill.type</p:attrName>
                                        </p:attrNameLst>
                                      </p:cBhvr>
                                      <p:to>
                                        <p:strVal val="solid"/>
                                      </p:to>
                                    </p:set>
                                    <p:set>
                                      <p:cBhvr>
                                        <p:cTn id="61" dur="250" fill="hold"/>
                                        <p:tgtEl>
                                          <p:spTgt spid="10"/>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3"/>
                                        </p:tgtEl>
                                        <p:attrNameLst>
                                          <p:attrName>style.visibility</p:attrName>
                                        </p:attrNameLst>
                                      </p:cBhvr>
                                      <p:to>
                                        <p:strVal val="visible"/>
                                      </p:to>
                                    </p:set>
                                    <p:anim calcmode="lin" valueType="num">
                                      <p:cBhvr>
                                        <p:cTn id="64" dur="250" fill="hold"/>
                                        <p:tgtEl>
                                          <p:spTgt spid="13"/>
                                        </p:tgtEl>
                                        <p:attrNameLst>
                                          <p:attrName>ppt_w</p:attrName>
                                        </p:attrNameLst>
                                      </p:cBhvr>
                                      <p:tavLst>
                                        <p:tav tm="0">
                                          <p:val>
                                            <p:strVal val="4*#ppt_w"/>
                                          </p:val>
                                        </p:tav>
                                        <p:tav tm="100000">
                                          <p:val>
                                            <p:strVal val="#ppt_w"/>
                                          </p:val>
                                        </p:tav>
                                      </p:tavLst>
                                    </p:anim>
                                    <p:anim calcmode="lin" valueType="num">
                                      <p:cBhvr>
                                        <p:cTn id="65"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Check mark.wav"/>
                                        </p:tgtEl>
                                      </p:cMediaNode>
                                    </p:audio>
                                  </p:subTnLst>
                                </p:cTn>
                              </p:par>
                              <p:par>
                                <p:cTn id="66" presetID="1" presetClass="emph" presetSubtype="2" fill="hold" nodeType="withEffect">
                                  <p:stCondLst>
                                    <p:cond delay="1000"/>
                                  </p:stCondLst>
                                  <p:childTnLst>
                                    <p:animClr clrSpc="rgb" dir="cw">
                                      <p:cBhvr>
                                        <p:cTn id="67" dur="250" fill="hold"/>
                                        <p:tgtEl>
                                          <p:spTgt spid="10"/>
                                        </p:tgtEl>
                                        <p:attrNameLst>
                                          <p:attrName>fillcolor</p:attrName>
                                        </p:attrNameLst>
                                      </p:cBhvr>
                                      <p:to>
                                        <a:srgbClr val="00B050"/>
                                      </p:to>
                                    </p:animClr>
                                    <p:set>
                                      <p:cBhvr>
                                        <p:cTn id="68" dur="250" fill="hold"/>
                                        <p:tgtEl>
                                          <p:spTgt spid="10"/>
                                        </p:tgtEl>
                                        <p:attrNameLst>
                                          <p:attrName>fill.type</p:attrName>
                                        </p:attrNameLst>
                                      </p:cBhvr>
                                      <p:to>
                                        <p:strVal val="solid"/>
                                      </p:to>
                                    </p:set>
                                    <p:set>
                                      <p:cBhvr>
                                        <p:cTn id="69"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0" restart="whenNotActive" fill="hold" evtFilter="cancelBubble" nodeType="interactiveSeq">
                <p:stCondLst>
                  <p:cond evt="onClick" delay="0">
                    <p:tgtEl>
                      <p:spTgt spid="11"/>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1"/>
                                        </p:tgtEl>
                                        <p:attrNameLst>
                                          <p:attrName>fillcolor</p:attrName>
                                        </p:attrNameLst>
                                      </p:cBhvr>
                                      <p:to>
                                        <a:srgbClr val="FFF2CC"/>
                                      </p:to>
                                    </p:animClr>
                                    <p:set>
                                      <p:cBhvr>
                                        <p:cTn id="75" dur="250" fill="hold"/>
                                        <p:tgtEl>
                                          <p:spTgt spid="11"/>
                                        </p:tgtEl>
                                        <p:attrNameLst>
                                          <p:attrName>fill.type</p:attrName>
                                        </p:attrNameLst>
                                      </p:cBhvr>
                                      <p:to>
                                        <p:strVal val="solid"/>
                                      </p:to>
                                    </p:set>
                                    <p:set>
                                      <p:cBhvr>
                                        <p:cTn id="76" dur="250" fill="hold"/>
                                        <p:tgtEl>
                                          <p:spTgt spid="11"/>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4"/>
                                        </p:tgtEl>
                                        <p:attrNameLst>
                                          <p:attrName>style.visibility</p:attrName>
                                        </p:attrNameLst>
                                      </p:cBhvr>
                                      <p:to>
                                        <p:strVal val="visible"/>
                                      </p:to>
                                    </p:set>
                                    <p:anim calcmode="lin" valueType="num">
                                      <p:cBhvr>
                                        <p:cTn id="79" dur="250" fill="hold"/>
                                        <p:tgtEl>
                                          <p:spTgt spid="14"/>
                                        </p:tgtEl>
                                        <p:attrNameLst>
                                          <p:attrName>ppt_w</p:attrName>
                                        </p:attrNameLst>
                                      </p:cBhvr>
                                      <p:tavLst>
                                        <p:tav tm="0">
                                          <p:val>
                                            <p:strVal val="4*#ppt_w"/>
                                          </p:val>
                                        </p:tav>
                                        <p:tav tm="100000">
                                          <p:val>
                                            <p:strVal val="#ppt_w"/>
                                          </p:val>
                                        </p:tav>
                                      </p:tavLst>
                                    </p:anim>
                                    <p:anim calcmode="lin" valueType="num">
                                      <p:cBhvr>
                                        <p:cTn id="8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1"/>
                                        </p:tgtEl>
                                        <p:attrNameLst>
                                          <p:attrName>fillcolor</p:attrName>
                                        </p:attrNameLst>
                                      </p:cBhvr>
                                      <p:to>
                                        <a:srgbClr val="FFFF00"/>
                                      </p:to>
                                    </p:animClr>
                                    <p:set>
                                      <p:cBhvr>
                                        <p:cTn id="83" dur="250" fill="hold"/>
                                        <p:tgtEl>
                                          <p:spTgt spid="11"/>
                                        </p:tgtEl>
                                        <p:attrNameLst>
                                          <p:attrName>fill.type</p:attrName>
                                        </p:attrNameLst>
                                      </p:cBhvr>
                                      <p:to>
                                        <p:strVal val="solid"/>
                                      </p:to>
                                    </p:set>
                                    <p:set>
                                      <p:cBhvr>
                                        <p:cTn id="84"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7" grpId="0" animBg="1"/>
      <p:bldP spid="9"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8724" y="557784"/>
            <a:ext cx="1399032" cy="584775"/>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Garamond" panose="02020404030301010803"/>
                <a:ea typeface="+mn-ea"/>
                <a:cs typeface="+mn-cs"/>
              </a:rPr>
              <a:t>Câu</a:t>
            </a:r>
            <a:r>
              <a:rPr kumimoji="0" lang="en-US" sz="3200" b="1" i="0" u="none" strike="noStrike" kern="1200" cap="none" spc="0" normalizeH="0" baseline="0" noProof="0" dirty="0">
                <a:ln>
                  <a:noFill/>
                </a:ln>
                <a:solidFill>
                  <a:prstClr val="white"/>
                </a:solidFill>
                <a:effectLst/>
                <a:uLnTx/>
                <a:uFillTx/>
                <a:latin typeface="Garamond" panose="02020404030301010803"/>
                <a:ea typeface="+mn-ea"/>
                <a:cs typeface="+mn-cs"/>
              </a:rPr>
              <a:t> 4:</a:t>
            </a:r>
          </a:p>
        </p:txBody>
      </p:sp>
      <p:sp>
        <p:nvSpPr>
          <p:cNvPr id="4" name="Rectangle 3">
            <a:extLst>
              <a:ext uri="{FF2B5EF4-FFF2-40B4-BE49-F238E27FC236}">
                <a16:creationId xmlns:a16="http://schemas.microsoft.com/office/drawing/2014/main" id="{89993135-F791-3762-9499-A00048B676DF}"/>
              </a:ext>
            </a:extLst>
          </p:cNvPr>
          <p:cNvSpPr/>
          <p:nvPr/>
        </p:nvSpPr>
        <p:spPr>
          <a:xfrm>
            <a:off x="2297756" y="850171"/>
            <a:ext cx="8756324" cy="1077218"/>
          </a:xfrm>
          <a:prstGeom prst="rect">
            <a:avLst/>
          </a:prstGeom>
        </p:spPr>
        <p:txBody>
          <a:bodyPr wrap="square">
            <a:spAutoFit/>
          </a:bodyPr>
          <a:lstStyle/>
          <a:p>
            <a:pPr lvl="0" algn="ctr" fontAlgn="base"/>
            <a:r>
              <a:rPr lang="vi-VN" sz="3200" dirty="0">
                <a:solidFill>
                  <a:srgbClr val="0070C0"/>
                </a:solidFill>
                <a:latin typeface="times new roman" panose="02020603050405020304" pitchFamily="18" charset="0"/>
              </a:rPr>
              <a:t>Hoạt động nào của Hội Việt Nam Cách mạng Thanh niên gắn liền với vai trò của Nguyễn Ái Quốc? </a:t>
            </a:r>
            <a:endParaRPr kumimoji="0" lang="vi-VN" sz="3200" b="0" i="0" u="none" strike="noStrike" kern="1200" cap="none" spc="0" normalizeH="0" baseline="0" noProof="0" dirty="0">
              <a:ln>
                <a:noFill/>
              </a:ln>
              <a:solidFill>
                <a:srgbClr val="0070C0"/>
              </a:solidFill>
              <a:effectLst/>
              <a:uLnTx/>
              <a:uFillTx/>
              <a:latin typeface="times new roman" panose="02020603050405020304" pitchFamily="18" charset="0"/>
            </a:endParaRPr>
          </a:p>
        </p:txBody>
      </p:sp>
      <p:sp>
        <p:nvSpPr>
          <p:cNvPr id="20" name="Rectangle 19">
            <a:extLst>
              <a:ext uri="{FF2B5EF4-FFF2-40B4-BE49-F238E27FC236}">
                <a16:creationId xmlns:a16="http://schemas.microsoft.com/office/drawing/2014/main" id="{B0362FC4-E0DC-B34A-A159-9A77FAD93627}"/>
              </a:ext>
            </a:extLst>
          </p:cNvPr>
          <p:cNvSpPr/>
          <p:nvPr/>
        </p:nvSpPr>
        <p:spPr>
          <a:xfrm>
            <a:off x="487680" y="2541048"/>
            <a:ext cx="10566400" cy="770816"/>
          </a:xfrm>
          <a:prstGeom prst="rect">
            <a:avLst/>
          </a:prstGeom>
          <a:solidFill>
            <a:sysClr val="window" lastClr="FFFFFF"/>
          </a:solidFill>
          <a:ln w="28575" cap="flat" cmpd="sng" algn="ctr">
            <a:noFill/>
            <a:prstDash val="solid"/>
            <a:miter lim="800000"/>
          </a:ln>
          <a:effectLst/>
        </p:spPr>
        <p:txBody>
          <a:bodyPr rtlCol="0" anchor="ctr"/>
          <a:lstStyle/>
          <a:p>
            <a:pPr>
              <a:defRPr/>
            </a:pPr>
            <a:r>
              <a:rPr lang="vi-VN" sz="3200" kern="0" dirty="0">
                <a:solidFill>
                  <a:prstClr val="black"/>
                </a:solidFill>
                <a:cs typeface="Times New Roman" panose="02020603050405020304" pitchFamily="18" charset="0"/>
              </a:rPr>
              <a:t>A. Mở lớp huấn luyện, đào tạo cán bộ, ra báo “Thanh niên”. </a:t>
            </a:r>
          </a:p>
        </p:txBody>
      </p:sp>
      <p:sp>
        <p:nvSpPr>
          <p:cNvPr id="21" name="Rectangle 20">
            <a:extLst>
              <a:ext uri="{FF2B5EF4-FFF2-40B4-BE49-F238E27FC236}">
                <a16:creationId xmlns:a16="http://schemas.microsoft.com/office/drawing/2014/main" id="{F86301C7-C0A2-C945-8AAD-A5CFEB336420}"/>
              </a:ext>
            </a:extLst>
          </p:cNvPr>
          <p:cNvSpPr/>
          <p:nvPr/>
        </p:nvSpPr>
        <p:spPr>
          <a:xfrm>
            <a:off x="487680" y="4319392"/>
            <a:ext cx="10566400" cy="770816"/>
          </a:xfrm>
          <a:prstGeom prst="rect">
            <a:avLst/>
          </a:prstGeom>
          <a:solidFill>
            <a:sysClr val="window" lastClr="FFFFFF"/>
          </a:solidFill>
          <a:ln w="28575" cap="flat" cmpd="sng" algn="ctr">
            <a:noFill/>
            <a:prstDash val="solid"/>
            <a:miter lim="800000"/>
          </a:ln>
          <a:effectLst/>
        </p:spPr>
        <p:txBody>
          <a:bodyPr rtlCol="0" anchor="ctr"/>
          <a:lstStyle/>
          <a:p>
            <a:pPr>
              <a:defRPr/>
            </a:pPr>
            <a:r>
              <a:rPr lang="vi-VN" sz="3200" kern="0" dirty="0">
                <a:solidFill>
                  <a:prstClr val="black"/>
                </a:solidFill>
                <a:cs typeface="Times New Roman" panose="02020603050405020304" pitchFamily="18" charset="0"/>
              </a:rPr>
              <a:t>C. Thực hiện chủ trương “Vô sản hóa”. </a:t>
            </a:r>
          </a:p>
        </p:txBody>
      </p:sp>
      <p:sp>
        <p:nvSpPr>
          <p:cNvPr id="22" name="Rectangle 21">
            <a:extLst>
              <a:ext uri="{FF2B5EF4-FFF2-40B4-BE49-F238E27FC236}">
                <a16:creationId xmlns:a16="http://schemas.microsoft.com/office/drawing/2014/main" id="{02C26D0F-C69A-6849-92F9-4945FE4DD288}"/>
              </a:ext>
            </a:extLst>
          </p:cNvPr>
          <p:cNvSpPr/>
          <p:nvPr/>
        </p:nvSpPr>
        <p:spPr>
          <a:xfrm>
            <a:off x="487680" y="3430220"/>
            <a:ext cx="10566400" cy="770816"/>
          </a:xfrm>
          <a:prstGeom prst="rect">
            <a:avLst/>
          </a:prstGeom>
          <a:solidFill>
            <a:sysClr val="window" lastClr="FFFFFF"/>
          </a:solidFill>
          <a:ln w="28575" cap="flat" cmpd="sng" algn="ctr">
            <a:noFill/>
            <a:prstDash val="solid"/>
            <a:miter lim="800000"/>
          </a:ln>
          <a:effectLst/>
        </p:spPr>
        <p:txBody>
          <a:bodyPr rtlCol="0" anchor="ctr"/>
          <a:lstStyle/>
          <a:p>
            <a:pPr>
              <a:defRPr/>
            </a:pPr>
            <a:r>
              <a:rPr lang="vi-VN" sz="3200" kern="0" dirty="0">
                <a:solidFill>
                  <a:prstClr val="black"/>
                </a:solidFill>
                <a:cs typeface="Times New Roman" panose="02020603050405020304" pitchFamily="18" charset="0"/>
              </a:rPr>
              <a:t>B. Gửi người sang học tại Trường Đại học Phương Đông </a:t>
            </a:r>
          </a:p>
        </p:txBody>
      </p:sp>
      <p:sp>
        <p:nvSpPr>
          <p:cNvPr id="23" name="Rectangle 22">
            <a:extLst>
              <a:ext uri="{FF2B5EF4-FFF2-40B4-BE49-F238E27FC236}">
                <a16:creationId xmlns:a16="http://schemas.microsoft.com/office/drawing/2014/main" id="{567C35A2-05E6-F648-9731-AB05D04AAE6B}"/>
              </a:ext>
            </a:extLst>
          </p:cNvPr>
          <p:cNvSpPr/>
          <p:nvPr/>
        </p:nvSpPr>
        <p:spPr>
          <a:xfrm>
            <a:off x="487680" y="5208564"/>
            <a:ext cx="10566400" cy="770816"/>
          </a:xfrm>
          <a:prstGeom prst="rect">
            <a:avLst/>
          </a:prstGeom>
          <a:solidFill>
            <a:sysClr val="window" lastClr="FFFFFF"/>
          </a:solidFill>
          <a:ln w="28575" cap="flat" cmpd="sng" algn="ctr">
            <a:noFill/>
            <a:prstDash val="solid"/>
            <a:miter lim="800000"/>
          </a:ln>
          <a:effectLst/>
        </p:spPr>
        <p:txBody>
          <a:bodyPr rtlCol="0" anchor="ctr"/>
          <a:lstStyle/>
          <a:p>
            <a:pPr>
              <a:defRPr/>
            </a:pPr>
            <a:r>
              <a:rPr lang="vi-VN" sz="3200" kern="0" dirty="0">
                <a:solidFill>
                  <a:prstClr val="black"/>
                </a:solidFill>
                <a:cs typeface="Times New Roman" panose="02020603050405020304" pitchFamily="18" charset="0"/>
              </a:rPr>
              <a:t>D. Lãnh đạo công nhân đấu tranh </a:t>
            </a:r>
          </a:p>
        </p:txBody>
      </p:sp>
      <p:pic>
        <p:nvPicPr>
          <p:cNvPr id="24" name="Picture 23">
            <a:extLst>
              <a:ext uri="{FF2B5EF4-FFF2-40B4-BE49-F238E27FC236}">
                <a16:creationId xmlns:a16="http://schemas.microsoft.com/office/drawing/2014/main" id="{8BFD93B2-8403-5A4E-B4FE-432A25EC6C34}"/>
              </a:ext>
            </a:extLst>
          </p:cNvPr>
          <p:cNvPicPr>
            <a:picLocks noChangeAspect="1"/>
          </p:cNvPicPr>
          <p:nvPr/>
        </p:nvPicPr>
        <p:blipFill rotWithShape="1">
          <a:blip r:embed="rId5" cstate="hqprint">
            <a:duotone>
              <a:prstClr val="black"/>
              <a:srgbClr val="70AD47">
                <a:tint val="45000"/>
                <a:satMod val="400000"/>
              </a:srgbClr>
            </a:duotone>
            <a:extLst>
              <a:ext uri="{28A0092B-C50C-407E-A947-70E740481C1C}">
                <a14:useLocalDpi xmlns:a14="http://schemas.microsoft.com/office/drawing/2010/main" val="0"/>
              </a:ext>
            </a:extLst>
          </a:blip>
          <a:srcRect r="-5485"/>
          <a:stretch/>
        </p:blipFill>
        <p:spPr>
          <a:xfrm>
            <a:off x="9250680" y="2617819"/>
            <a:ext cx="885137" cy="708059"/>
          </a:xfrm>
          <a:prstGeom prst="rect">
            <a:avLst/>
          </a:prstGeom>
        </p:spPr>
      </p:pic>
      <p:pic>
        <p:nvPicPr>
          <p:cNvPr id="25" name="Picture 24">
            <a:extLst>
              <a:ext uri="{FF2B5EF4-FFF2-40B4-BE49-F238E27FC236}">
                <a16:creationId xmlns:a16="http://schemas.microsoft.com/office/drawing/2014/main" id="{6774E0DA-EDA4-D942-B371-94AEE0558712}"/>
              </a:ext>
            </a:extLst>
          </p:cNvPr>
          <p:cNvPicPr>
            <a:picLocks noChangeAspect="1"/>
          </p:cNvPicPr>
          <p:nvPr/>
        </p:nvPicPr>
        <p:blipFill rotWithShape="1">
          <a:blip r:embed="rId6" cstate="print">
            <a:duotone>
              <a:prstClr val="black"/>
              <a:srgbClr val="ED7D31">
                <a:tint val="45000"/>
                <a:satMod val="400000"/>
              </a:srgbClr>
            </a:duotone>
            <a:extLst>
              <a:ext uri="{28A0092B-C50C-407E-A947-70E740481C1C}">
                <a14:useLocalDpi xmlns:a14="http://schemas.microsoft.com/office/drawing/2010/main" val="0"/>
              </a:ext>
            </a:extLst>
          </a:blip>
          <a:srcRect r="3472"/>
          <a:stretch/>
        </p:blipFill>
        <p:spPr>
          <a:xfrm>
            <a:off x="9331281" y="3514880"/>
            <a:ext cx="804536" cy="704088"/>
          </a:xfrm>
          <a:prstGeom prst="rect">
            <a:avLst/>
          </a:prstGeom>
        </p:spPr>
      </p:pic>
      <p:pic>
        <p:nvPicPr>
          <p:cNvPr id="26" name="Picture 25">
            <a:extLst>
              <a:ext uri="{FF2B5EF4-FFF2-40B4-BE49-F238E27FC236}">
                <a16:creationId xmlns:a16="http://schemas.microsoft.com/office/drawing/2014/main" id="{D6073A3A-28E6-D045-ACFF-E876F44BA0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31075" y="5300632"/>
            <a:ext cx="804742" cy="707197"/>
          </a:xfrm>
          <a:prstGeom prst="rect">
            <a:avLst/>
          </a:prstGeom>
        </p:spPr>
      </p:pic>
      <p:pic>
        <p:nvPicPr>
          <p:cNvPr id="27" name="Picture 26">
            <a:extLst>
              <a:ext uri="{FF2B5EF4-FFF2-40B4-BE49-F238E27FC236}">
                <a16:creationId xmlns:a16="http://schemas.microsoft.com/office/drawing/2014/main" id="{BA945BF8-94B6-9B46-B7AD-6A2066F592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31075" y="4411944"/>
            <a:ext cx="804742" cy="707197"/>
          </a:xfrm>
          <a:prstGeom prst="rect">
            <a:avLst/>
          </a:prstGeom>
        </p:spPr>
      </p:pic>
      <p:pic>
        <p:nvPicPr>
          <p:cNvPr id="8" name="Picture 4" descr="Leaflet Filelayer">
            <a:hlinkClick r:id="rId8" action="ppaction://hlinksldjump"/>
            <a:extLst>
              <a:ext uri="{FF2B5EF4-FFF2-40B4-BE49-F238E27FC236}">
                <a16:creationId xmlns:a16="http://schemas.microsoft.com/office/drawing/2014/main" id="{5274FCFA-12AE-AC7E-157E-7CDF14DF0DF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52380" y="5674596"/>
            <a:ext cx="1803400" cy="132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565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0"/>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20"/>
                                        </p:tgtEl>
                                        <p:attrNameLst>
                                          <p:attrName>fillcolor</p:attrName>
                                        </p:attrNameLst>
                                      </p:cBhvr>
                                      <p:to>
                                        <a:srgbClr val="FFF2CC"/>
                                      </p:to>
                                    </p:animClr>
                                    <p:set>
                                      <p:cBhvr>
                                        <p:cTn id="30" dur="250" fill="hold"/>
                                        <p:tgtEl>
                                          <p:spTgt spid="20"/>
                                        </p:tgtEl>
                                        <p:attrNameLst>
                                          <p:attrName>fill.type</p:attrName>
                                        </p:attrNameLst>
                                      </p:cBhvr>
                                      <p:to>
                                        <p:strVal val="solid"/>
                                      </p:to>
                                    </p:set>
                                    <p:set>
                                      <p:cBhvr>
                                        <p:cTn id="31" dur="250" fill="hold"/>
                                        <p:tgtEl>
                                          <p:spTgt spid="20"/>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24"/>
                                        </p:tgtEl>
                                        <p:attrNameLst>
                                          <p:attrName>style.visibility</p:attrName>
                                        </p:attrNameLst>
                                      </p:cBhvr>
                                      <p:to>
                                        <p:strVal val="visible"/>
                                      </p:to>
                                    </p:set>
                                    <p:anim calcmode="lin" valueType="num">
                                      <p:cBhvr>
                                        <p:cTn id="34" dur="250" fill="hold"/>
                                        <p:tgtEl>
                                          <p:spTgt spid="24"/>
                                        </p:tgtEl>
                                        <p:attrNameLst>
                                          <p:attrName>ppt_w</p:attrName>
                                        </p:attrNameLst>
                                      </p:cBhvr>
                                      <p:tavLst>
                                        <p:tav tm="0">
                                          <p:val>
                                            <p:strVal val="4*#ppt_w"/>
                                          </p:val>
                                        </p:tav>
                                        <p:tav tm="100000">
                                          <p:val>
                                            <p:strVal val="#ppt_w"/>
                                          </p:val>
                                        </p:tav>
                                      </p:tavLst>
                                    </p:anim>
                                    <p:anim calcmode="lin" valueType="num">
                                      <p:cBhvr>
                                        <p:cTn id="35"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heck mark.wav"/>
                                        </p:tgtEl>
                                      </p:cMediaNode>
                                    </p:audio>
                                  </p:subTnLst>
                                </p:cTn>
                              </p:par>
                              <p:par>
                                <p:cTn id="36" presetID="1" presetClass="emph" presetSubtype="2" fill="hold" nodeType="withEffect">
                                  <p:stCondLst>
                                    <p:cond delay="1000"/>
                                  </p:stCondLst>
                                  <p:childTnLst>
                                    <p:animClr clrSpc="rgb" dir="cw">
                                      <p:cBhvr>
                                        <p:cTn id="37" dur="250" fill="hold"/>
                                        <p:tgtEl>
                                          <p:spTgt spid="20"/>
                                        </p:tgtEl>
                                        <p:attrNameLst>
                                          <p:attrName>fillcolor</p:attrName>
                                        </p:attrNameLst>
                                      </p:cBhvr>
                                      <p:to>
                                        <a:srgbClr val="00B050"/>
                                      </p:to>
                                    </p:animClr>
                                    <p:set>
                                      <p:cBhvr>
                                        <p:cTn id="38" dur="250" fill="hold"/>
                                        <p:tgtEl>
                                          <p:spTgt spid="20"/>
                                        </p:tgtEl>
                                        <p:attrNameLst>
                                          <p:attrName>fill.type</p:attrName>
                                        </p:attrNameLst>
                                      </p:cBhvr>
                                      <p:to>
                                        <p:strVal val="solid"/>
                                      </p:to>
                                    </p:set>
                                    <p:set>
                                      <p:cBhvr>
                                        <p:cTn id="39"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40" restart="whenNotActive" fill="hold" evtFilter="cancelBubble" nodeType="interactiveSeq">
                <p:stCondLst>
                  <p:cond evt="onClick" delay="0">
                    <p:tgtEl>
                      <p:spTgt spid="21"/>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21"/>
                                        </p:tgtEl>
                                        <p:attrNameLst>
                                          <p:attrName>fillcolor</p:attrName>
                                        </p:attrNameLst>
                                      </p:cBhvr>
                                      <p:to>
                                        <a:srgbClr val="FFF2CC"/>
                                      </p:to>
                                    </p:animClr>
                                    <p:set>
                                      <p:cBhvr>
                                        <p:cTn id="45" dur="250" fill="hold"/>
                                        <p:tgtEl>
                                          <p:spTgt spid="21"/>
                                        </p:tgtEl>
                                        <p:attrNameLst>
                                          <p:attrName>fill.type</p:attrName>
                                        </p:attrNameLst>
                                      </p:cBhvr>
                                      <p:to>
                                        <p:strVal val="solid"/>
                                      </p:to>
                                    </p:set>
                                    <p:set>
                                      <p:cBhvr>
                                        <p:cTn id="46" dur="250" fill="hold"/>
                                        <p:tgtEl>
                                          <p:spTgt spid="21"/>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27"/>
                                        </p:tgtEl>
                                        <p:attrNameLst>
                                          <p:attrName>style.visibility</p:attrName>
                                        </p:attrNameLst>
                                      </p:cBhvr>
                                      <p:to>
                                        <p:strVal val="visible"/>
                                      </p:to>
                                    </p:set>
                                    <p:anim calcmode="lin" valueType="num">
                                      <p:cBhvr>
                                        <p:cTn id="49" dur="250" fill="hold"/>
                                        <p:tgtEl>
                                          <p:spTgt spid="27"/>
                                        </p:tgtEl>
                                        <p:attrNameLst>
                                          <p:attrName>ppt_w</p:attrName>
                                        </p:attrNameLst>
                                      </p:cBhvr>
                                      <p:tavLst>
                                        <p:tav tm="0">
                                          <p:val>
                                            <p:strVal val="4*#ppt_w"/>
                                          </p:val>
                                        </p:tav>
                                        <p:tav tm="100000">
                                          <p:val>
                                            <p:strVal val="#ppt_w"/>
                                          </p:val>
                                        </p:tav>
                                      </p:tavLst>
                                    </p:anim>
                                    <p:anim calcmode="lin" valueType="num">
                                      <p:cBhvr>
                                        <p:cTn id="50"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21"/>
                                        </p:tgtEl>
                                        <p:attrNameLst>
                                          <p:attrName>fillcolor</p:attrName>
                                        </p:attrNameLst>
                                      </p:cBhvr>
                                      <p:to>
                                        <a:srgbClr val="FFFF00"/>
                                      </p:to>
                                    </p:animClr>
                                    <p:set>
                                      <p:cBhvr>
                                        <p:cTn id="53" dur="250" fill="hold"/>
                                        <p:tgtEl>
                                          <p:spTgt spid="21"/>
                                        </p:tgtEl>
                                        <p:attrNameLst>
                                          <p:attrName>fill.type</p:attrName>
                                        </p:attrNameLst>
                                      </p:cBhvr>
                                      <p:to>
                                        <p:strVal val="solid"/>
                                      </p:to>
                                    </p:set>
                                    <p:set>
                                      <p:cBhvr>
                                        <p:cTn id="54"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55" restart="whenNotActive" fill="hold" evtFilter="cancelBubble" nodeType="interactiveSeq">
                <p:stCondLst>
                  <p:cond evt="onClick" delay="0">
                    <p:tgtEl>
                      <p:spTgt spid="22"/>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22"/>
                                        </p:tgtEl>
                                        <p:attrNameLst>
                                          <p:attrName>fillcolor</p:attrName>
                                        </p:attrNameLst>
                                      </p:cBhvr>
                                      <p:to>
                                        <a:srgbClr val="FFF2CC"/>
                                      </p:to>
                                    </p:animClr>
                                    <p:set>
                                      <p:cBhvr>
                                        <p:cTn id="60" dur="250" fill="hold"/>
                                        <p:tgtEl>
                                          <p:spTgt spid="22"/>
                                        </p:tgtEl>
                                        <p:attrNameLst>
                                          <p:attrName>fill.type</p:attrName>
                                        </p:attrNameLst>
                                      </p:cBhvr>
                                      <p:to>
                                        <p:strVal val="solid"/>
                                      </p:to>
                                    </p:set>
                                    <p:set>
                                      <p:cBhvr>
                                        <p:cTn id="61" dur="250" fill="hold"/>
                                        <p:tgtEl>
                                          <p:spTgt spid="22"/>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25"/>
                                        </p:tgtEl>
                                        <p:attrNameLst>
                                          <p:attrName>style.visibility</p:attrName>
                                        </p:attrNameLst>
                                      </p:cBhvr>
                                      <p:to>
                                        <p:strVal val="visible"/>
                                      </p:to>
                                    </p:set>
                                    <p:anim calcmode="lin" valueType="num">
                                      <p:cBhvr>
                                        <p:cTn id="64" dur="250" fill="hold"/>
                                        <p:tgtEl>
                                          <p:spTgt spid="25"/>
                                        </p:tgtEl>
                                        <p:attrNameLst>
                                          <p:attrName>ppt_w</p:attrName>
                                        </p:attrNameLst>
                                      </p:cBhvr>
                                      <p:tavLst>
                                        <p:tav tm="0">
                                          <p:val>
                                            <p:strVal val="4*#ppt_w"/>
                                          </p:val>
                                        </p:tav>
                                        <p:tav tm="100000">
                                          <p:val>
                                            <p:strVal val="#ppt_w"/>
                                          </p:val>
                                        </p:tav>
                                      </p:tavLst>
                                    </p:anim>
                                    <p:anim calcmode="lin" valueType="num">
                                      <p:cBhvr>
                                        <p:cTn id="65"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1000"/>
                                  </p:stCondLst>
                                  <p:childTnLst>
                                    <p:animClr clrSpc="rgb" dir="cw">
                                      <p:cBhvr>
                                        <p:cTn id="67" dur="250" fill="hold"/>
                                        <p:tgtEl>
                                          <p:spTgt spid="22"/>
                                        </p:tgtEl>
                                        <p:attrNameLst>
                                          <p:attrName>fillcolor</p:attrName>
                                        </p:attrNameLst>
                                      </p:cBhvr>
                                      <p:to>
                                        <a:srgbClr val="FFFF00"/>
                                      </p:to>
                                    </p:animClr>
                                    <p:set>
                                      <p:cBhvr>
                                        <p:cTn id="68" dur="250" fill="hold"/>
                                        <p:tgtEl>
                                          <p:spTgt spid="22"/>
                                        </p:tgtEl>
                                        <p:attrNameLst>
                                          <p:attrName>fill.type</p:attrName>
                                        </p:attrNameLst>
                                      </p:cBhvr>
                                      <p:to>
                                        <p:strVal val="solid"/>
                                      </p:to>
                                    </p:set>
                                    <p:set>
                                      <p:cBhvr>
                                        <p:cTn id="69"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70" restart="whenNotActive" fill="hold" evtFilter="cancelBubble" nodeType="interactiveSeq">
                <p:stCondLst>
                  <p:cond evt="onClick" delay="0">
                    <p:tgtEl>
                      <p:spTgt spid="23"/>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23"/>
                                        </p:tgtEl>
                                        <p:attrNameLst>
                                          <p:attrName>fillcolor</p:attrName>
                                        </p:attrNameLst>
                                      </p:cBhvr>
                                      <p:to>
                                        <a:srgbClr val="FFF2CC"/>
                                      </p:to>
                                    </p:animClr>
                                    <p:set>
                                      <p:cBhvr>
                                        <p:cTn id="75" dur="250" fill="hold"/>
                                        <p:tgtEl>
                                          <p:spTgt spid="23"/>
                                        </p:tgtEl>
                                        <p:attrNameLst>
                                          <p:attrName>fill.type</p:attrName>
                                        </p:attrNameLst>
                                      </p:cBhvr>
                                      <p:to>
                                        <p:strVal val="solid"/>
                                      </p:to>
                                    </p:set>
                                    <p:set>
                                      <p:cBhvr>
                                        <p:cTn id="76" dur="250" fill="hold"/>
                                        <p:tgtEl>
                                          <p:spTgt spid="23"/>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26"/>
                                        </p:tgtEl>
                                        <p:attrNameLst>
                                          <p:attrName>style.visibility</p:attrName>
                                        </p:attrNameLst>
                                      </p:cBhvr>
                                      <p:to>
                                        <p:strVal val="visible"/>
                                      </p:to>
                                    </p:set>
                                    <p:anim calcmode="lin" valueType="num">
                                      <p:cBhvr>
                                        <p:cTn id="79" dur="250" fill="hold"/>
                                        <p:tgtEl>
                                          <p:spTgt spid="26"/>
                                        </p:tgtEl>
                                        <p:attrNameLst>
                                          <p:attrName>ppt_w</p:attrName>
                                        </p:attrNameLst>
                                      </p:cBhvr>
                                      <p:tavLst>
                                        <p:tav tm="0">
                                          <p:val>
                                            <p:strVal val="4*#ppt_w"/>
                                          </p:val>
                                        </p:tav>
                                        <p:tav tm="100000">
                                          <p:val>
                                            <p:strVal val="#ppt_w"/>
                                          </p:val>
                                        </p:tav>
                                      </p:tavLst>
                                    </p:anim>
                                    <p:anim calcmode="lin" valueType="num">
                                      <p:cBhvr>
                                        <p:cTn id="80"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23"/>
                                        </p:tgtEl>
                                        <p:attrNameLst>
                                          <p:attrName>fillcolor</p:attrName>
                                        </p:attrNameLst>
                                      </p:cBhvr>
                                      <p:to>
                                        <a:srgbClr val="FFFF00"/>
                                      </p:to>
                                    </p:animClr>
                                    <p:set>
                                      <p:cBhvr>
                                        <p:cTn id="83" dur="250" fill="hold"/>
                                        <p:tgtEl>
                                          <p:spTgt spid="23"/>
                                        </p:tgtEl>
                                        <p:attrNameLst>
                                          <p:attrName>fill.type</p:attrName>
                                        </p:attrNameLst>
                                      </p:cBhvr>
                                      <p:to>
                                        <p:strVal val="solid"/>
                                      </p:to>
                                    </p:set>
                                    <p:set>
                                      <p:cBhvr>
                                        <p:cTn id="84"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20" grpId="0" animBg="1"/>
      <p:bldP spid="21" grpId="0" animBg="1"/>
      <p:bldP spid="22"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8724" y="557784"/>
            <a:ext cx="1399032" cy="584775"/>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Garamond" panose="02020404030301010803"/>
                <a:ea typeface="+mn-ea"/>
                <a:cs typeface="+mn-cs"/>
              </a:rPr>
              <a:t>Câu</a:t>
            </a:r>
            <a:r>
              <a:rPr kumimoji="0" lang="en-US" sz="3200" b="1" i="0" u="none" strike="noStrike" kern="1200" cap="none" spc="0" normalizeH="0" baseline="0" noProof="0" dirty="0">
                <a:ln>
                  <a:noFill/>
                </a:ln>
                <a:solidFill>
                  <a:prstClr val="white"/>
                </a:solidFill>
                <a:effectLst/>
                <a:uLnTx/>
                <a:uFillTx/>
                <a:latin typeface="Garamond" panose="02020404030301010803"/>
                <a:ea typeface="+mn-ea"/>
                <a:cs typeface="+mn-cs"/>
              </a:rPr>
              <a:t> 5:</a:t>
            </a:r>
          </a:p>
        </p:txBody>
      </p:sp>
      <p:sp>
        <p:nvSpPr>
          <p:cNvPr id="4" name="Rectangle 3">
            <a:extLst>
              <a:ext uri="{FF2B5EF4-FFF2-40B4-BE49-F238E27FC236}">
                <a16:creationId xmlns:a16="http://schemas.microsoft.com/office/drawing/2014/main" id="{89993135-F791-3762-9499-A00048B676DF}"/>
              </a:ext>
            </a:extLst>
          </p:cNvPr>
          <p:cNvSpPr/>
          <p:nvPr/>
        </p:nvSpPr>
        <p:spPr>
          <a:xfrm>
            <a:off x="2624328" y="452795"/>
            <a:ext cx="7820269" cy="1569660"/>
          </a:xfrm>
          <a:prstGeom prst="rect">
            <a:avLst/>
          </a:prstGeom>
        </p:spPr>
        <p:txBody>
          <a:bodyPr wrap="square">
            <a:spAutoFit/>
          </a:bodyPr>
          <a:lstStyle/>
          <a:p>
            <a:pPr lvl="0" algn="ctr" fontAlgn="base"/>
            <a:r>
              <a:rPr lang="vi-VN" sz="3200" dirty="0">
                <a:solidFill>
                  <a:srgbClr val="0070C0"/>
                </a:solidFill>
                <a:latin typeface="times new roman" panose="02020603050405020304" pitchFamily="18" charset="0"/>
              </a:rPr>
              <a:t>Sự kiện nào sau đây đánh dấu khuynh hướng cách mạng vô sản đã giành quyền lãnh đạo duy nhất đối với cách mạng Việt Nam? </a:t>
            </a:r>
          </a:p>
        </p:txBody>
      </p:sp>
      <p:sp>
        <p:nvSpPr>
          <p:cNvPr id="16" name="Rectangle 15">
            <a:extLst>
              <a:ext uri="{FF2B5EF4-FFF2-40B4-BE49-F238E27FC236}">
                <a16:creationId xmlns:a16="http://schemas.microsoft.com/office/drawing/2014/main" id="{8EA0D605-1CE9-EF4F-92C8-FDF4000B2439}"/>
              </a:ext>
            </a:extLst>
          </p:cNvPr>
          <p:cNvSpPr/>
          <p:nvPr/>
        </p:nvSpPr>
        <p:spPr>
          <a:xfrm>
            <a:off x="694773" y="2360646"/>
            <a:ext cx="9377915" cy="770816"/>
          </a:xfrm>
          <a:prstGeom prst="rect">
            <a:avLst/>
          </a:prstGeom>
          <a:solidFill>
            <a:sysClr val="window" lastClr="FFFFFF"/>
          </a:solidFill>
          <a:ln w="28575" cap="flat" cmpd="sng" algn="ctr">
            <a:noFill/>
            <a:prstDash val="solid"/>
            <a:miter lim="800000"/>
          </a:ln>
          <a:effectLst/>
        </p:spPr>
        <p:txBody>
          <a:bodyPr rtlCol="0" anchor="ctr"/>
          <a:lstStyle/>
          <a:p>
            <a:pPr>
              <a:defRPr/>
            </a:pPr>
            <a:r>
              <a:rPr lang="vi-VN" sz="3200" kern="0" dirty="0">
                <a:solidFill>
                  <a:prstClr val="black"/>
                </a:solidFill>
                <a:cs typeface="Times New Roman" panose="02020603050405020304" pitchFamily="18" charset="0"/>
              </a:rPr>
              <a:t>A. Hội Việt Nam Cách mạng thanh niên ra đời. </a:t>
            </a:r>
          </a:p>
        </p:txBody>
      </p:sp>
      <p:sp>
        <p:nvSpPr>
          <p:cNvPr id="17" name="Rectangle 16">
            <a:extLst>
              <a:ext uri="{FF2B5EF4-FFF2-40B4-BE49-F238E27FC236}">
                <a16:creationId xmlns:a16="http://schemas.microsoft.com/office/drawing/2014/main" id="{4F37430C-BB36-F94B-9423-3EC18A321CFB}"/>
              </a:ext>
            </a:extLst>
          </p:cNvPr>
          <p:cNvSpPr/>
          <p:nvPr/>
        </p:nvSpPr>
        <p:spPr>
          <a:xfrm>
            <a:off x="652982" y="3359182"/>
            <a:ext cx="9283347" cy="770816"/>
          </a:xfrm>
          <a:prstGeom prst="rect">
            <a:avLst/>
          </a:prstGeom>
          <a:solidFill>
            <a:sysClr val="window" lastClr="FFFFFF"/>
          </a:solidFill>
          <a:ln w="28575" cap="flat" cmpd="sng" algn="ctr">
            <a:noFill/>
            <a:prstDash val="solid"/>
            <a:miter lim="800000"/>
          </a:ln>
          <a:effectLst/>
        </p:spPr>
        <p:txBody>
          <a:bodyPr rtlCol="0" anchor="ctr"/>
          <a:lstStyle/>
          <a:p>
            <a:pPr>
              <a:defRPr/>
            </a:pPr>
            <a:r>
              <a:rPr lang="vi-VN" sz="3200" kern="0" dirty="0">
                <a:solidFill>
                  <a:prstClr val="black"/>
                </a:solidFill>
                <a:cs typeface="Times New Roman" panose="02020603050405020304" pitchFamily="18" charset="0"/>
              </a:rPr>
              <a:t>B. Tân Việt Cách mạng đảng bị phân hóa </a:t>
            </a:r>
          </a:p>
        </p:txBody>
      </p:sp>
      <p:sp>
        <p:nvSpPr>
          <p:cNvPr id="18" name="Rectangle 17">
            <a:extLst>
              <a:ext uri="{FF2B5EF4-FFF2-40B4-BE49-F238E27FC236}">
                <a16:creationId xmlns:a16="http://schemas.microsoft.com/office/drawing/2014/main" id="{7D39C561-EF9E-7D45-910C-9E1F2E05CE68}"/>
              </a:ext>
            </a:extLst>
          </p:cNvPr>
          <p:cNvSpPr/>
          <p:nvPr/>
        </p:nvSpPr>
        <p:spPr>
          <a:xfrm>
            <a:off x="652983" y="4357718"/>
            <a:ext cx="10299895" cy="770816"/>
          </a:xfrm>
          <a:prstGeom prst="rect">
            <a:avLst/>
          </a:prstGeom>
          <a:solidFill>
            <a:sysClr val="window" lastClr="FFFFFF"/>
          </a:solidFill>
          <a:ln w="28575" cap="flat" cmpd="sng" algn="ctr">
            <a:noFill/>
            <a:prstDash val="solid"/>
            <a:miter lim="800000"/>
          </a:ln>
          <a:effectLst/>
        </p:spPr>
        <p:txBody>
          <a:bodyPr rtlCol="0" anchor="ctr"/>
          <a:lstStyle/>
          <a:p>
            <a:pPr>
              <a:defRPr/>
            </a:pPr>
            <a:r>
              <a:rPr lang="vi-VN" sz="3200" kern="0" dirty="0">
                <a:solidFill>
                  <a:prstClr val="black"/>
                </a:solidFill>
                <a:latin typeface="Times New Roman" panose="02020603050405020304" pitchFamily="18" charset="0"/>
                <a:cs typeface="Times New Roman" panose="02020603050405020304" pitchFamily="18" charset="0"/>
              </a:rPr>
              <a:t>C. </a:t>
            </a:r>
            <a:r>
              <a:rPr lang="vi-VN" sz="3200" kern="0" dirty="0">
                <a:solidFill>
                  <a:prstClr val="black"/>
                </a:solidFill>
                <a:cs typeface="Times New Roman" panose="02020603050405020304" pitchFamily="18" charset="0"/>
              </a:rPr>
              <a:t>Đảng Cộng sản Việt Nam được thành lập. </a:t>
            </a:r>
            <a:endParaRPr lang="vi-VN" sz="3200" kern="0" dirty="0">
              <a:solidFill>
                <a:prstClr val="black"/>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BE8634CB-A3E0-BF46-9048-DABFCD952D18}"/>
              </a:ext>
            </a:extLst>
          </p:cNvPr>
          <p:cNvSpPr/>
          <p:nvPr/>
        </p:nvSpPr>
        <p:spPr>
          <a:xfrm>
            <a:off x="769910" y="5243529"/>
            <a:ext cx="9302778" cy="770816"/>
          </a:xfrm>
          <a:prstGeom prst="rect">
            <a:avLst/>
          </a:prstGeom>
          <a:solidFill>
            <a:sysClr val="window" lastClr="FFFFFF"/>
          </a:solidFill>
          <a:ln w="28575" cap="flat" cmpd="sng" algn="ctr">
            <a:noFill/>
            <a:prstDash val="solid"/>
            <a:miter lim="800000"/>
          </a:ln>
          <a:effectLst/>
        </p:spPr>
        <p:txBody>
          <a:bodyPr rtlCol="0" anchor="ctr"/>
          <a:lstStyle/>
          <a:p>
            <a:pPr>
              <a:defRPr/>
            </a:pPr>
            <a:r>
              <a:rPr lang="vi-VN" sz="3200" kern="0" dirty="0">
                <a:solidFill>
                  <a:prstClr val="black"/>
                </a:solidFill>
                <a:cs typeface="Times New Roman" panose="02020603050405020304" pitchFamily="18" charset="0"/>
              </a:rPr>
              <a:t>D. Đông Dương Cộng sản Đảng được thành lập..</a:t>
            </a:r>
          </a:p>
        </p:txBody>
      </p:sp>
      <p:pic>
        <p:nvPicPr>
          <p:cNvPr id="20" name="Picture 19">
            <a:extLst>
              <a:ext uri="{FF2B5EF4-FFF2-40B4-BE49-F238E27FC236}">
                <a16:creationId xmlns:a16="http://schemas.microsoft.com/office/drawing/2014/main" id="{37668209-62DA-7A4C-B353-E996BDE729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1216" y="2437868"/>
            <a:ext cx="805722" cy="708059"/>
          </a:xfrm>
          <a:prstGeom prst="rect">
            <a:avLst/>
          </a:prstGeom>
        </p:spPr>
      </p:pic>
      <p:pic>
        <p:nvPicPr>
          <p:cNvPr id="21" name="Picture 20">
            <a:extLst>
              <a:ext uri="{FF2B5EF4-FFF2-40B4-BE49-F238E27FC236}">
                <a16:creationId xmlns:a16="http://schemas.microsoft.com/office/drawing/2014/main" id="{F02F963B-C19F-634C-8856-AE20F4DF0D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1711" y="4432478"/>
            <a:ext cx="804536" cy="643628"/>
          </a:xfrm>
          <a:prstGeom prst="rect">
            <a:avLst/>
          </a:prstGeom>
        </p:spPr>
      </p:pic>
      <p:pic>
        <p:nvPicPr>
          <p:cNvPr id="22" name="Picture 21">
            <a:extLst>
              <a:ext uri="{FF2B5EF4-FFF2-40B4-BE49-F238E27FC236}">
                <a16:creationId xmlns:a16="http://schemas.microsoft.com/office/drawing/2014/main" id="{78143470-2247-B244-980F-CCBAD92F62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3655" y="5336079"/>
            <a:ext cx="804742" cy="707197"/>
          </a:xfrm>
          <a:prstGeom prst="rect">
            <a:avLst/>
          </a:prstGeom>
        </p:spPr>
      </p:pic>
      <p:pic>
        <p:nvPicPr>
          <p:cNvPr id="23" name="Picture 22">
            <a:extLst>
              <a:ext uri="{FF2B5EF4-FFF2-40B4-BE49-F238E27FC236}">
                <a16:creationId xmlns:a16="http://schemas.microsoft.com/office/drawing/2014/main" id="{F4C2846B-1F91-4E44-B87C-E302DFBD01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1387" y="3409291"/>
            <a:ext cx="732592" cy="643793"/>
          </a:xfrm>
          <a:prstGeom prst="rect">
            <a:avLst/>
          </a:prstGeom>
        </p:spPr>
      </p:pic>
    </p:spTree>
    <p:extLst>
      <p:ext uri="{BB962C8B-B14F-4D97-AF65-F5344CB8AC3E}">
        <p14:creationId xmlns:p14="http://schemas.microsoft.com/office/powerpoint/2010/main" val="1016703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anim calcmode="lin" valueType="num">
                                      <p:cBhvr>
                                        <p:cTn id="23" dur="500" fill="hold"/>
                                        <p:tgtEl>
                                          <p:spTgt spid="19"/>
                                        </p:tgtEl>
                                        <p:attrNameLst>
                                          <p:attrName>ppt_x</p:attrName>
                                        </p:attrNameLst>
                                      </p:cBhvr>
                                      <p:tavLst>
                                        <p:tav tm="0">
                                          <p:val>
                                            <p:strVal val="#ppt_x"/>
                                          </p:val>
                                        </p:tav>
                                        <p:tav tm="100000">
                                          <p:val>
                                            <p:strVal val="#ppt_x"/>
                                          </p:val>
                                        </p:tav>
                                      </p:tavLst>
                                    </p:anim>
                                    <p:anim calcmode="lin" valueType="num">
                                      <p:cBhvr>
                                        <p:cTn id="2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6"/>
                                        </p:tgtEl>
                                        <p:attrNameLst>
                                          <p:attrName>fillcolor</p:attrName>
                                        </p:attrNameLst>
                                      </p:cBhvr>
                                      <p:to>
                                        <a:srgbClr val="FFF2CC"/>
                                      </p:to>
                                    </p:animClr>
                                    <p:set>
                                      <p:cBhvr>
                                        <p:cTn id="30" dur="250" fill="hold"/>
                                        <p:tgtEl>
                                          <p:spTgt spid="16"/>
                                        </p:tgtEl>
                                        <p:attrNameLst>
                                          <p:attrName>fill.type</p:attrName>
                                        </p:attrNameLst>
                                      </p:cBhvr>
                                      <p:to>
                                        <p:strVal val="solid"/>
                                      </p:to>
                                    </p:set>
                                    <p:set>
                                      <p:cBhvr>
                                        <p:cTn id="31" dur="250" fill="hold"/>
                                        <p:tgtEl>
                                          <p:spTgt spid="1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20"/>
                                        </p:tgtEl>
                                        <p:attrNameLst>
                                          <p:attrName>style.visibility</p:attrName>
                                        </p:attrNameLst>
                                      </p:cBhvr>
                                      <p:to>
                                        <p:strVal val="visible"/>
                                      </p:to>
                                    </p:set>
                                    <p:anim calcmode="lin" valueType="num">
                                      <p:cBhvr>
                                        <p:cTn id="34" dur="250" fill="hold"/>
                                        <p:tgtEl>
                                          <p:spTgt spid="20"/>
                                        </p:tgtEl>
                                        <p:attrNameLst>
                                          <p:attrName>ppt_w</p:attrName>
                                        </p:attrNameLst>
                                      </p:cBhvr>
                                      <p:tavLst>
                                        <p:tav tm="0">
                                          <p:val>
                                            <p:strVal val="4*#ppt_w"/>
                                          </p:val>
                                        </p:tav>
                                        <p:tav tm="100000">
                                          <p:val>
                                            <p:strVal val="#ppt_w"/>
                                          </p:val>
                                        </p:tav>
                                      </p:tavLst>
                                    </p:anim>
                                    <p:anim calcmode="lin" valueType="num">
                                      <p:cBhvr>
                                        <p:cTn id="35"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6"/>
                                        </p:tgtEl>
                                        <p:attrNameLst>
                                          <p:attrName>fillcolor</p:attrName>
                                        </p:attrNameLst>
                                      </p:cBhvr>
                                      <p:to>
                                        <a:srgbClr val="FFFF00"/>
                                      </p:to>
                                    </p:animClr>
                                    <p:set>
                                      <p:cBhvr>
                                        <p:cTn id="38" dur="250" fill="hold"/>
                                        <p:tgtEl>
                                          <p:spTgt spid="16"/>
                                        </p:tgtEl>
                                        <p:attrNameLst>
                                          <p:attrName>fill.type</p:attrName>
                                        </p:attrNameLst>
                                      </p:cBhvr>
                                      <p:to>
                                        <p:strVal val="solid"/>
                                      </p:to>
                                    </p:set>
                                    <p:set>
                                      <p:cBhvr>
                                        <p:cTn id="39"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40" restart="whenNotActive" fill="hold" evtFilter="cancelBubble" nodeType="interactiveSeq">
                <p:stCondLst>
                  <p:cond evt="onClick" delay="0">
                    <p:tgtEl>
                      <p:spTgt spid="1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7"/>
                                        </p:tgtEl>
                                        <p:attrNameLst>
                                          <p:attrName>fillcolor</p:attrName>
                                        </p:attrNameLst>
                                      </p:cBhvr>
                                      <p:to>
                                        <a:srgbClr val="FFF2CC"/>
                                      </p:to>
                                    </p:animClr>
                                    <p:set>
                                      <p:cBhvr>
                                        <p:cTn id="45" dur="250" fill="hold"/>
                                        <p:tgtEl>
                                          <p:spTgt spid="17"/>
                                        </p:tgtEl>
                                        <p:attrNameLst>
                                          <p:attrName>fill.type</p:attrName>
                                        </p:attrNameLst>
                                      </p:cBhvr>
                                      <p:to>
                                        <p:strVal val="solid"/>
                                      </p:to>
                                    </p:set>
                                    <p:set>
                                      <p:cBhvr>
                                        <p:cTn id="46" dur="250" fill="hold"/>
                                        <p:tgtEl>
                                          <p:spTgt spid="1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23"/>
                                        </p:tgtEl>
                                        <p:attrNameLst>
                                          <p:attrName>style.visibility</p:attrName>
                                        </p:attrNameLst>
                                      </p:cBhvr>
                                      <p:to>
                                        <p:strVal val="visible"/>
                                      </p:to>
                                    </p:set>
                                    <p:anim calcmode="lin" valueType="num">
                                      <p:cBhvr>
                                        <p:cTn id="49" dur="250" fill="hold"/>
                                        <p:tgtEl>
                                          <p:spTgt spid="23"/>
                                        </p:tgtEl>
                                        <p:attrNameLst>
                                          <p:attrName>ppt_w</p:attrName>
                                        </p:attrNameLst>
                                      </p:cBhvr>
                                      <p:tavLst>
                                        <p:tav tm="0">
                                          <p:val>
                                            <p:strVal val="4*#ppt_w"/>
                                          </p:val>
                                        </p:tav>
                                        <p:tav tm="100000">
                                          <p:val>
                                            <p:strVal val="#ppt_w"/>
                                          </p:val>
                                        </p:tav>
                                      </p:tavLst>
                                    </p:anim>
                                    <p:anim calcmode="lin" valueType="num">
                                      <p:cBhvr>
                                        <p:cTn id="5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Wrong Buzzer.wav"/>
                                        </p:tgtEl>
                                      </p:cMediaNode>
                                    </p:audio>
                                  </p:subTnLst>
                                </p:cTn>
                              </p:par>
                              <p:par>
                                <p:cTn id="51" presetID="1" presetClass="emph" presetSubtype="2" fill="hold" nodeType="withEffect">
                                  <p:stCondLst>
                                    <p:cond delay="1000"/>
                                  </p:stCondLst>
                                  <p:childTnLst>
                                    <p:animClr clrSpc="rgb" dir="cw">
                                      <p:cBhvr>
                                        <p:cTn id="52" dur="250" fill="hold"/>
                                        <p:tgtEl>
                                          <p:spTgt spid="17"/>
                                        </p:tgtEl>
                                        <p:attrNameLst>
                                          <p:attrName>fillcolor</p:attrName>
                                        </p:attrNameLst>
                                      </p:cBhvr>
                                      <p:to>
                                        <a:srgbClr val="FFFF00"/>
                                      </p:to>
                                    </p:animClr>
                                    <p:set>
                                      <p:cBhvr>
                                        <p:cTn id="53" dur="250" fill="hold"/>
                                        <p:tgtEl>
                                          <p:spTgt spid="17"/>
                                        </p:tgtEl>
                                        <p:attrNameLst>
                                          <p:attrName>fill.type</p:attrName>
                                        </p:attrNameLst>
                                      </p:cBhvr>
                                      <p:to>
                                        <p:strVal val="solid"/>
                                      </p:to>
                                    </p:set>
                                    <p:set>
                                      <p:cBhvr>
                                        <p:cTn id="54"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55" restart="whenNotActive" fill="hold" evtFilter="cancelBubble" nodeType="interactiveSeq">
                <p:stCondLst>
                  <p:cond evt="onClick" delay="0">
                    <p:tgtEl>
                      <p:spTgt spid="1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8"/>
                                        </p:tgtEl>
                                        <p:attrNameLst>
                                          <p:attrName>fillcolor</p:attrName>
                                        </p:attrNameLst>
                                      </p:cBhvr>
                                      <p:to>
                                        <a:srgbClr val="FFF2CC"/>
                                      </p:to>
                                    </p:animClr>
                                    <p:set>
                                      <p:cBhvr>
                                        <p:cTn id="60" dur="250" fill="hold"/>
                                        <p:tgtEl>
                                          <p:spTgt spid="18"/>
                                        </p:tgtEl>
                                        <p:attrNameLst>
                                          <p:attrName>fill.type</p:attrName>
                                        </p:attrNameLst>
                                      </p:cBhvr>
                                      <p:to>
                                        <p:strVal val="solid"/>
                                      </p:to>
                                    </p:set>
                                    <p:set>
                                      <p:cBhvr>
                                        <p:cTn id="61" dur="250" fill="hold"/>
                                        <p:tgtEl>
                                          <p:spTgt spid="1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21"/>
                                        </p:tgtEl>
                                        <p:attrNameLst>
                                          <p:attrName>style.visibility</p:attrName>
                                        </p:attrNameLst>
                                      </p:cBhvr>
                                      <p:to>
                                        <p:strVal val="visible"/>
                                      </p:to>
                                    </p:set>
                                    <p:anim calcmode="lin" valueType="num">
                                      <p:cBhvr>
                                        <p:cTn id="64" dur="250" fill="hold"/>
                                        <p:tgtEl>
                                          <p:spTgt spid="21"/>
                                        </p:tgtEl>
                                        <p:attrNameLst>
                                          <p:attrName>ppt_w</p:attrName>
                                        </p:attrNameLst>
                                      </p:cBhvr>
                                      <p:tavLst>
                                        <p:tav tm="0">
                                          <p:val>
                                            <p:strVal val="4*#ppt_w"/>
                                          </p:val>
                                        </p:tav>
                                        <p:tav tm="100000">
                                          <p:val>
                                            <p:strVal val="#ppt_w"/>
                                          </p:val>
                                        </p:tav>
                                      </p:tavLst>
                                    </p:anim>
                                    <p:anim calcmode="lin" valueType="num">
                                      <p:cBhvr>
                                        <p:cTn id="65"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Check mark.wav"/>
                                        </p:tgtEl>
                                      </p:cMediaNode>
                                    </p:audio>
                                  </p:subTnLst>
                                </p:cTn>
                              </p:par>
                              <p:par>
                                <p:cTn id="66" presetID="1" presetClass="emph" presetSubtype="2" fill="hold" nodeType="withEffect">
                                  <p:stCondLst>
                                    <p:cond delay="1000"/>
                                  </p:stCondLst>
                                  <p:childTnLst>
                                    <p:animClr clrSpc="rgb" dir="cw">
                                      <p:cBhvr>
                                        <p:cTn id="67" dur="250" fill="hold"/>
                                        <p:tgtEl>
                                          <p:spTgt spid="18"/>
                                        </p:tgtEl>
                                        <p:attrNameLst>
                                          <p:attrName>fillcolor</p:attrName>
                                        </p:attrNameLst>
                                      </p:cBhvr>
                                      <p:to>
                                        <a:srgbClr val="00B050"/>
                                      </p:to>
                                    </p:animClr>
                                    <p:set>
                                      <p:cBhvr>
                                        <p:cTn id="68" dur="250" fill="hold"/>
                                        <p:tgtEl>
                                          <p:spTgt spid="18"/>
                                        </p:tgtEl>
                                        <p:attrNameLst>
                                          <p:attrName>fill.type</p:attrName>
                                        </p:attrNameLst>
                                      </p:cBhvr>
                                      <p:to>
                                        <p:strVal val="solid"/>
                                      </p:to>
                                    </p:set>
                                    <p:set>
                                      <p:cBhvr>
                                        <p:cTn id="69"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70" restart="whenNotActive" fill="hold" evtFilter="cancelBubble" nodeType="interactiveSeq">
                <p:stCondLst>
                  <p:cond evt="onClick" delay="0">
                    <p:tgtEl>
                      <p:spTgt spid="1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9"/>
                                        </p:tgtEl>
                                        <p:attrNameLst>
                                          <p:attrName>fillcolor</p:attrName>
                                        </p:attrNameLst>
                                      </p:cBhvr>
                                      <p:to>
                                        <a:srgbClr val="FFF2CC"/>
                                      </p:to>
                                    </p:animClr>
                                    <p:set>
                                      <p:cBhvr>
                                        <p:cTn id="75" dur="250" fill="hold"/>
                                        <p:tgtEl>
                                          <p:spTgt spid="19"/>
                                        </p:tgtEl>
                                        <p:attrNameLst>
                                          <p:attrName>fill.type</p:attrName>
                                        </p:attrNameLst>
                                      </p:cBhvr>
                                      <p:to>
                                        <p:strVal val="solid"/>
                                      </p:to>
                                    </p:set>
                                    <p:set>
                                      <p:cBhvr>
                                        <p:cTn id="76" dur="250" fill="hold"/>
                                        <p:tgtEl>
                                          <p:spTgt spid="1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22"/>
                                        </p:tgtEl>
                                        <p:attrNameLst>
                                          <p:attrName>style.visibility</p:attrName>
                                        </p:attrNameLst>
                                      </p:cBhvr>
                                      <p:to>
                                        <p:strVal val="visible"/>
                                      </p:to>
                                    </p:set>
                                    <p:anim calcmode="lin" valueType="num">
                                      <p:cBhvr>
                                        <p:cTn id="79" dur="250" fill="hold"/>
                                        <p:tgtEl>
                                          <p:spTgt spid="22"/>
                                        </p:tgtEl>
                                        <p:attrNameLst>
                                          <p:attrName>ppt_w</p:attrName>
                                        </p:attrNameLst>
                                      </p:cBhvr>
                                      <p:tavLst>
                                        <p:tav tm="0">
                                          <p:val>
                                            <p:strVal val="4*#ppt_w"/>
                                          </p:val>
                                        </p:tav>
                                        <p:tav tm="100000">
                                          <p:val>
                                            <p:strVal val="#ppt_w"/>
                                          </p:val>
                                        </p:tav>
                                      </p:tavLst>
                                    </p:anim>
                                    <p:anim calcmode="lin" valueType="num">
                                      <p:cBhvr>
                                        <p:cTn id="80"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9"/>
                                        </p:tgtEl>
                                        <p:attrNameLst>
                                          <p:attrName>fillcolor</p:attrName>
                                        </p:attrNameLst>
                                      </p:cBhvr>
                                      <p:to>
                                        <a:srgbClr val="FFFF00"/>
                                      </p:to>
                                    </p:animClr>
                                    <p:set>
                                      <p:cBhvr>
                                        <p:cTn id="83" dur="250" fill="hold"/>
                                        <p:tgtEl>
                                          <p:spTgt spid="19"/>
                                        </p:tgtEl>
                                        <p:attrNameLst>
                                          <p:attrName>fill.type</p:attrName>
                                        </p:attrNameLst>
                                      </p:cBhvr>
                                      <p:to>
                                        <p:strVal val="solid"/>
                                      </p:to>
                                    </p:set>
                                    <p:set>
                                      <p:cBhvr>
                                        <p:cTn id="84"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16" grpId="0" animBg="1"/>
      <p:bldP spid="17" grpId="0" animBg="1"/>
      <p:bldP spid="18"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8724" y="265396"/>
            <a:ext cx="1399032" cy="584775"/>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Garamond" panose="02020404030301010803"/>
                <a:ea typeface="+mn-ea"/>
                <a:cs typeface="+mn-cs"/>
              </a:rPr>
              <a:t>Câu</a:t>
            </a:r>
            <a:r>
              <a:rPr kumimoji="0" lang="en-US" sz="3200" b="1" i="0" u="none" strike="noStrike" kern="1200" cap="none" spc="0" normalizeH="0" baseline="0" noProof="0" dirty="0">
                <a:ln>
                  <a:noFill/>
                </a:ln>
                <a:solidFill>
                  <a:prstClr val="white"/>
                </a:solidFill>
                <a:effectLst/>
                <a:uLnTx/>
                <a:uFillTx/>
                <a:latin typeface="Garamond" panose="02020404030301010803"/>
                <a:ea typeface="+mn-ea"/>
                <a:cs typeface="+mn-cs"/>
              </a:rPr>
              <a:t> 6:</a:t>
            </a:r>
          </a:p>
        </p:txBody>
      </p:sp>
      <p:sp>
        <p:nvSpPr>
          <p:cNvPr id="4" name="Rectangle 3">
            <a:extLst>
              <a:ext uri="{FF2B5EF4-FFF2-40B4-BE49-F238E27FC236}">
                <a16:creationId xmlns:a16="http://schemas.microsoft.com/office/drawing/2014/main" id="{89993135-F791-3762-9499-A00048B676DF}"/>
              </a:ext>
            </a:extLst>
          </p:cNvPr>
          <p:cNvSpPr/>
          <p:nvPr/>
        </p:nvSpPr>
        <p:spPr>
          <a:xfrm>
            <a:off x="571658" y="1114010"/>
            <a:ext cx="11048683" cy="1077218"/>
          </a:xfrm>
          <a:prstGeom prst="rect">
            <a:avLst/>
          </a:prstGeom>
        </p:spPr>
        <p:txBody>
          <a:bodyPr wrap="square">
            <a:spAutoFit/>
          </a:bodyPr>
          <a:lstStyle/>
          <a:p>
            <a:pPr algn="ctr" fontAlgn="base"/>
            <a:r>
              <a:rPr lang="vi-VN" sz="3200" dirty="0">
                <a:solidFill>
                  <a:srgbClr val="0070C0"/>
                </a:solidFill>
                <a:latin typeface="times new roman" panose="02020603050405020304" pitchFamily="18" charset="0"/>
              </a:rPr>
              <a:t>Trong giai đoạn 1946 – 1954, chủ tịch Hồ Chí Minh cùng Đảng và Chính phủ  lãnh đã nhân dân Tiến hành đồng thời hai nhiệm vụ.  </a:t>
            </a:r>
            <a:endParaRPr kumimoji="0" lang="vi-VN" sz="3200" b="0" i="0" u="none" strike="noStrike" kern="1200" cap="none" spc="0" normalizeH="0" baseline="0" noProof="0" dirty="0">
              <a:ln>
                <a:noFill/>
              </a:ln>
              <a:solidFill>
                <a:srgbClr val="0070C0"/>
              </a:solidFill>
              <a:effectLst/>
              <a:uLnTx/>
              <a:uFillTx/>
              <a:latin typeface="Be Vietnam Pro"/>
            </a:endParaRPr>
          </a:p>
        </p:txBody>
      </p:sp>
      <p:pic>
        <p:nvPicPr>
          <p:cNvPr id="8" name="Picture 4" descr="Leaflet Filelayer">
            <a:hlinkClick r:id="rId5" action="ppaction://hlinksldjump"/>
            <a:extLst>
              <a:ext uri="{FF2B5EF4-FFF2-40B4-BE49-F238E27FC236}">
                <a16:creationId xmlns:a16="http://schemas.microsoft.com/office/drawing/2014/main" id="{5274FCFA-12AE-AC7E-157E-7CDF14DF0D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08029" y="5013539"/>
            <a:ext cx="1803400" cy="1320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1A26362-28AF-0A4F-848D-AC6FE3E17CF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895683" y="3485425"/>
            <a:ext cx="1166967" cy="1152963"/>
          </a:xfrm>
          <a:prstGeom prst="rect">
            <a:avLst/>
          </a:prstGeom>
        </p:spPr>
      </p:pic>
      <p:pic>
        <p:nvPicPr>
          <p:cNvPr id="10" name="Picture 9">
            <a:extLst>
              <a:ext uri="{FF2B5EF4-FFF2-40B4-BE49-F238E27FC236}">
                <a16:creationId xmlns:a16="http://schemas.microsoft.com/office/drawing/2014/main" id="{163B65FF-6E49-944F-B090-F522E6660C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17809" y="6112539"/>
            <a:ext cx="742950" cy="657225"/>
          </a:xfrm>
          <a:prstGeom prst="rect">
            <a:avLst/>
          </a:prstGeom>
        </p:spPr>
      </p:pic>
      <p:sp>
        <p:nvSpPr>
          <p:cNvPr id="11" name="Rectangle 10">
            <a:extLst>
              <a:ext uri="{FF2B5EF4-FFF2-40B4-BE49-F238E27FC236}">
                <a16:creationId xmlns:a16="http://schemas.microsoft.com/office/drawing/2014/main" id="{86EC14BD-527A-A64A-84E2-98B1555CCF18}"/>
              </a:ext>
            </a:extLst>
          </p:cNvPr>
          <p:cNvSpPr/>
          <p:nvPr/>
        </p:nvSpPr>
        <p:spPr>
          <a:xfrm>
            <a:off x="2784936" y="2309584"/>
            <a:ext cx="6622127" cy="986350"/>
          </a:xfrm>
          <a:prstGeom prst="rect">
            <a:avLst/>
          </a:prstGeom>
          <a:solidFill>
            <a:sysClr val="window" lastClr="FFFFFF"/>
          </a:solidFill>
          <a:ln w="28575" cap="flat" cmpd="sng" algn="ctr">
            <a:noFill/>
            <a:prstDash val="solid"/>
            <a:miter lim="800000"/>
          </a:ln>
          <a:effectLst/>
        </p:spPr>
        <p:txBody>
          <a:bodyPr rtlCol="0" anchor="ctr"/>
          <a:lstStyle/>
          <a:p>
            <a:pPr>
              <a:defRPr/>
            </a:pPr>
            <a:r>
              <a:rPr kumimoji="0" lang="vi-VN"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lang="vi-VN" sz="3200" kern="0" dirty="0">
                <a:solidFill>
                  <a:prstClr val="black"/>
                </a:solidFill>
                <a:cs typeface="Times New Roman" panose="02020603050405020304" pitchFamily="18" charset="0"/>
              </a:rPr>
              <a:t>Cải cách và mở cửa hội nhập với thế giới.</a:t>
            </a:r>
          </a:p>
        </p:txBody>
      </p:sp>
      <p:sp>
        <p:nvSpPr>
          <p:cNvPr id="12" name="Rectangle 11">
            <a:extLst>
              <a:ext uri="{FF2B5EF4-FFF2-40B4-BE49-F238E27FC236}">
                <a16:creationId xmlns:a16="http://schemas.microsoft.com/office/drawing/2014/main" id="{83D1D64F-7B3A-0840-86A8-DC88BCFACC0F}"/>
              </a:ext>
            </a:extLst>
          </p:cNvPr>
          <p:cNvSpPr/>
          <p:nvPr/>
        </p:nvSpPr>
        <p:spPr>
          <a:xfrm>
            <a:off x="2784936" y="4386401"/>
            <a:ext cx="7948604" cy="770816"/>
          </a:xfrm>
          <a:prstGeom prst="rect">
            <a:avLst/>
          </a:prstGeom>
          <a:solidFill>
            <a:sysClr val="window" lastClr="FFFFFF"/>
          </a:solidFill>
          <a:ln w="28575" cap="flat" cmpd="sng" algn="ctr">
            <a:noFill/>
            <a:prstDash val="solid"/>
            <a:miter lim="800000"/>
          </a:ln>
          <a:effectLst/>
        </p:spPr>
        <p:txBody>
          <a:bodyPr rtlCol="0" anchor="ctr"/>
          <a:lstStyle/>
          <a:p>
            <a:pPr>
              <a:defRPr/>
            </a:pPr>
            <a:r>
              <a:rPr kumimoji="0" lang="vi-VN"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lang="vi-VN" sz="3200" kern="0" dirty="0">
                <a:solidFill>
                  <a:prstClr val="black"/>
                </a:solidFill>
                <a:cs typeface="Times New Roman" panose="02020603050405020304" pitchFamily="18" charset="0"/>
              </a:rPr>
              <a:t>Chống phát xít Nhật và đế quốc Pháp </a:t>
            </a:r>
            <a:endParaRPr kumimoji="0" lang="vi-VN"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2064C57F-44A6-264A-99F4-F1B4E77EAAF4}"/>
              </a:ext>
            </a:extLst>
          </p:cNvPr>
          <p:cNvSpPr/>
          <p:nvPr/>
        </p:nvSpPr>
        <p:spPr>
          <a:xfrm>
            <a:off x="2784936" y="3440766"/>
            <a:ext cx="6622127" cy="770816"/>
          </a:xfrm>
          <a:prstGeom prst="rect">
            <a:avLst/>
          </a:prstGeom>
          <a:solidFill>
            <a:sysClr val="window" lastClr="FFFFFF"/>
          </a:solidFill>
          <a:ln w="28575" cap="flat" cmpd="sng" algn="ctr">
            <a:noFill/>
            <a:prstDash val="solid"/>
            <a:miter lim="800000"/>
          </a:ln>
          <a:effectLst/>
        </p:spPr>
        <p:txBody>
          <a:bodyPr rtlCol="0" anchor="ctr"/>
          <a:lstStyle/>
          <a:p>
            <a:pPr>
              <a:defRPr/>
            </a:pPr>
            <a:r>
              <a:rPr kumimoji="0" lang="vi-VN"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lang="en-US" sz="3200" dirty="0" err="1">
                <a:latin typeface="Times New Roman" panose="02020603050405020304" pitchFamily="18" charset="0"/>
                <a:cs typeface="Times New Roman" panose="02020603050405020304" pitchFamily="18" charset="0"/>
              </a:rPr>
              <a:t>Đổi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tế</a:t>
            </a:r>
            <a:r>
              <a:rPr lang="en-US" sz="3200" dirty="0">
                <a:latin typeface="Times New Roman" panose="02020603050405020304" pitchFamily="18" charset="0"/>
                <a:cs typeface="Times New Roman" panose="02020603050405020304" pitchFamily="18" charset="0"/>
              </a:rPr>
              <a:t>. </a:t>
            </a:r>
            <a:endParaRPr kumimoji="0" lang="vi-VN"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9F8142B5-52B8-204D-98D0-31589C2BA0C2}"/>
              </a:ext>
            </a:extLst>
          </p:cNvPr>
          <p:cNvSpPr/>
          <p:nvPr/>
        </p:nvSpPr>
        <p:spPr>
          <a:xfrm>
            <a:off x="2784936" y="5275573"/>
            <a:ext cx="7948604" cy="770816"/>
          </a:xfrm>
          <a:prstGeom prst="rect">
            <a:avLst/>
          </a:prstGeom>
          <a:solidFill>
            <a:sysClr val="window" lastClr="FFFFFF"/>
          </a:solidFill>
          <a:ln w="28575" cap="flat" cmpd="sng" algn="ctr">
            <a:noFill/>
            <a:prstDash val="solid"/>
            <a:miter lim="800000"/>
          </a:ln>
          <a:effectLst/>
        </p:spPr>
        <p:txBody>
          <a:bodyPr rtlCol="0" anchor="ctr"/>
          <a:lstStyle/>
          <a:p>
            <a:pPr>
              <a:defRPr/>
            </a:pPr>
            <a:r>
              <a:rPr kumimoji="0" lang="vi-VN"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a:t>
            </a:r>
            <a:r>
              <a:rPr lang="vi-VN" sz="3200" kern="0" dirty="0">
                <a:solidFill>
                  <a:prstClr val="black"/>
                </a:solidFill>
                <a:cs typeface="Times New Roman" panose="02020603050405020304" pitchFamily="18" charset="0"/>
              </a:rPr>
              <a:t>Kháng chiến và kiến quốc. </a:t>
            </a:r>
            <a:endParaRPr kumimoji="0" lang="vi-VN"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C0C9C657-9DFC-F84B-8B58-5ACA78F66B6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01341" y="2504653"/>
            <a:ext cx="805722" cy="708059"/>
          </a:xfrm>
          <a:prstGeom prst="rect">
            <a:avLst/>
          </a:prstGeom>
        </p:spPr>
      </p:pic>
      <p:pic>
        <p:nvPicPr>
          <p:cNvPr id="16" name="Picture 15">
            <a:extLst>
              <a:ext uri="{FF2B5EF4-FFF2-40B4-BE49-F238E27FC236}">
                <a16:creationId xmlns:a16="http://schemas.microsoft.com/office/drawing/2014/main" id="{6B8B706A-0468-CD42-8759-7B5EDDDC7B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74659" y="3431944"/>
            <a:ext cx="732404" cy="643628"/>
          </a:xfrm>
          <a:prstGeom prst="rect">
            <a:avLst/>
          </a:prstGeom>
        </p:spPr>
      </p:pic>
      <p:pic>
        <p:nvPicPr>
          <p:cNvPr id="17" name="Picture 16">
            <a:extLst>
              <a:ext uri="{FF2B5EF4-FFF2-40B4-BE49-F238E27FC236}">
                <a16:creationId xmlns:a16="http://schemas.microsoft.com/office/drawing/2014/main" id="{7B3E954E-35D6-894B-888B-8FB660343BB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43210" y="5345897"/>
            <a:ext cx="804742" cy="643793"/>
          </a:xfrm>
          <a:prstGeom prst="rect">
            <a:avLst/>
          </a:prstGeom>
        </p:spPr>
      </p:pic>
      <p:pic>
        <p:nvPicPr>
          <p:cNvPr id="18" name="Picture 17">
            <a:extLst>
              <a:ext uri="{FF2B5EF4-FFF2-40B4-BE49-F238E27FC236}">
                <a16:creationId xmlns:a16="http://schemas.microsoft.com/office/drawing/2014/main" id="{B39A8F23-9421-8945-AC03-D4681E95B0A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84686" y="4499543"/>
            <a:ext cx="732592" cy="643793"/>
          </a:xfrm>
          <a:prstGeom prst="rect">
            <a:avLst/>
          </a:prstGeom>
        </p:spPr>
      </p:pic>
    </p:spTree>
    <p:extLst>
      <p:ext uri="{BB962C8B-B14F-4D97-AF65-F5344CB8AC3E}">
        <p14:creationId xmlns:p14="http://schemas.microsoft.com/office/powerpoint/2010/main" val="3176635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50" fill="hold"/>
                                        <p:tgtEl>
                                          <p:spTgt spid="11"/>
                                        </p:tgtEl>
                                        <p:attrNameLst>
                                          <p:attrName>fillcolor</p:attrName>
                                        </p:attrNameLst>
                                      </p:cBhvr>
                                      <p:to>
                                        <a:srgbClr val="FFF2CC"/>
                                      </p:to>
                                    </p:animClr>
                                    <p:set>
                                      <p:cBhvr>
                                        <p:cTn id="33" dur="250" fill="hold"/>
                                        <p:tgtEl>
                                          <p:spTgt spid="11"/>
                                        </p:tgtEl>
                                        <p:attrNameLst>
                                          <p:attrName>fill.type</p:attrName>
                                        </p:attrNameLst>
                                      </p:cBhvr>
                                      <p:to>
                                        <p:strVal val="solid"/>
                                      </p:to>
                                    </p:set>
                                    <p:set>
                                      <p:cBhvr>
                                        <p:cTn id="34" dur="250" fill="hold"/>
                                        <p:tgtEl>
                                          <p:spTgt spid="11"/>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par>
                                <p:cTn id="35" presetID="23" presetClass="entr" presetSubtype="32" fill="hold" nodeType="withEffect">
                                  <p:stCondLst>
                                    <p:cond delay="1000"/>
                                  </p:stCondLst>
                                  <p:childTnLst>
                                    <p:set>
                                      <p:cBhvr>
                                        <p:cTn id="36" dur="1" fill="hold">
                                          <p:stCondLst>
                                            <p:cond delay="0"/>
                                          </p:stCondLst>
                                        </p:cTn>
                                        <p:tgtEl>
                                          <p:spTgt spid="15"/>
                                        </p:tgtEl>
                                        <p:attrNameLst>
                                          <p:attrName>style.visibility</p:attrName>
                                        </p:attrNameLst>
                                      </p:cBhvr>
                                      <p:to>
                                        <p:strVal val="visible"/>
                                      </p:to>
                                    </p:set>
                                    <p:anim calcmode="lin" valueType="num">
                                      <p:cBhvr>
                                        <p:cTn id="37" dur="250" fill="hold"/>
                                        <p:tgtEl>
                                          <p:spTgt spid="15"/>
                                        </p:tgtEl>
                                        <p:attrNameLst>
                                          <p:attrName>ppt_w</p:attrName>
                                        </p:attrNameLst>
                                      </p:cBhvr>
                                      <p:tavLst>
                                        <p:tav tm="0">
                                          <p:val>
                                            <p:strVal val="4*#ppt_w"/>
                                          </p:val>
                                        </p:tav>
                                        <p:tav tm="100000">
                                          <p:val>
                                            <p:strVal val="#ppt_w"/>
                                          </p:val>
                                        </p:tav>
                                      </p:tavLst>
                                    </p:anim>
                                    <p:anim calcmode="lin" valueType="num">
                                      <p:cBhvr>
                                        <p:cTn id="38"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3" name="Wrong Buzzer.wav"/>
                                        </p:tgtEl>
                                      </p:cMediaNode>
                                    </p:audio>
                                  </p:subTnLst>
                                </p:cTn>
                              </p:par>
                              <p:par>
                                <p:cTn id="39" presetID="1" presetClass="emph" presetSubtype="2" fill="hold" nodeType="withEffect">
                                  <p:stCondLst>
                                    <p:cond delay="1000"/>
                                  </p:stCondLst>
                                  <p:childTnLst>
                                    <p:animClr clrSpc="rgb" dir="cw">
                                      <p:cBhvr>
                                        <p:cTn id="40" dur="250" fill="hold"/>
                                        <p:tgtEl>
                                          <p:spTgt spid="11"/>
                                        </p:tgtEl>
                                        <p:attrNameLst>
                                          <p:attrName>fillcolor</p:attrName>
                                        </p:attrNameLst>
                                      </p:cBhvr>
                                      <p:to>
                                        <a:srgbClr val="FFFF00"/>
                                      </p:to>
                                    </p:animClr>
                                    <p:set>
                                      <p:cBhvr>
                                        <p:cTn id="41" dur="250" fill="hold"/>
                                        <p:tgtEl>
                                          <p:spTgt spid="11"/>
                                        </p:tgtEl>
                                        <p:attrNameLst>
                                          <p:attrName>fill.type</p:attrName>
                                        </p:attrNameLst>
                                      </p:cBhvr>
                                      <p:to>
                                        <p:strVal val="solid"/>
                                      </p:to>
                                    </p:set>
                                    <p:set>
                                      <p:cBhvr>
                                        <p:cTn id="42"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43" restart="whenNotActive" fill="hold" evtFilter="cancelBubble" nodeType="interactiveSeq">
                <p:stCondLst>
                  <p:cond evt="onClick" delay="0">
                    <p:tgtEl>
                      <p:spTgt spid="12"/>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50" fill="hold"/>
                                        <p:tgtEl>
                                          <p:spTgt spid="12"/>
                                        </p:tgtEl>
                                        <p:attrNameLst>
                                          <p:attrName>fillcolor</p:attrName>
                                        </p:attrNameLst>
                                      </p:cBhvr>
                                      <p:to>
                                        <a:srgbClr val="FFF2CC"/>
                                      </p:to>
                                    </p:animClr>
                                    <p:set>
                                      <p:cBhvr>
                                        <p:cTn id="48" dur="250" fill="hold"/>
                                        <p:tgtEl>
                                          <p:spTgt spid="12"/>
                                        </p:tgtEl>
                                        <p:attrNameLst>
                                          <p:attrName>fill.type</p:attrName>
                                        </p:attrNameLst>
                                      </p:cBhvr>
                                      <p:to>
                                        <p:strVal val="solid"/>
                                      </p:to>
                                    </p:set>
                                    <p:set>
                                      <p:cBhvr>
                                        <p:cTn id="49" dur="250" fill="hold"/>
                                        <p:tgtEl>
                                          <p:spTgt spid="1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par>
                                <p:cTn id="50" presetID="23" presetClass="entr" presetSubtype="32" fill="hold" nodeType="withEffect">
                                  <p:stCondLst>
                                    <p:cond delay="1000"/>
                                  </p:stCondLst>
                                  <p:childTnLst>
                                    <p:set>
                                      <p:cBhvr>
                                        <p:cTn id="51" dur="1" fill="hold">
                                          <p:stCondLst>
                                            <p:cond delay="0"/>
                                          </p:stCondLst>
                                        </p:cTn>
                                        <p:tgtEl>
                                          <p:spTgt spid="18"/>
                                        </p:tgtEl>
                                        <p:attrNameLst>
                                          <p:attrName>style.visibility</p:attrName>
                                        </p:attrNameLst>
                                      </p:cBhvr>
                                      <p:to>
                                        <p:strVal val="visible"/>
                                      </p:to>
                                    </p:set>
                                    <p:anim calcmode="lin" valueType="num">
                                      <p:cBhvr>
                                        <p:cTn id="52" dur="250" fill="hold"/>
                                        <p:tgtEl>
                                          <p:spTgt spid="18"/>
                                        </p:tgtEl>
                                        <p:attrNameLst>
                                          <p:attrName>ppt_w</p:attrName>
                                        </p:attrNameLst>
                                      </p:cBhvr>
                                      <p:tavLst>
                                        <p:tav tm="0">
                                          <p:val>
                                            <p:strVal val="4*#ppt_w"/>
                                          </p:val>
                                        </p:tav>
                                        <p:tav tm="100000">
                                          <p:val>
                                            <p:strVal val="#ppt_w"/>
                                          </p:val>
                                        </p:tav>
                                      </p:tavLst>
                                    </p:anim>
                                    <p:anim calcmode="lin" valueType="num">
                                      <p:cBhvr>
                                        <p:cTn id="53"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par>
                                <p:cTn id="54" presetID="1" presetClass="emph" presetSubtype="2" fill="hold" nodeType="withEffect">
                                  <p:stCondLst>
                                    <p:cond delay="1000"/>
                                  </p:stCondLst>
                                  <p:childTnLst>
                                    <p:animClr clrSpc="rgb" dir="cw">
                                      <p:cBhvr>
                                        <p:cTn id="55" dur="250" fill="hold"/>
                                        <p:tgtEl>
                                          <p:spTgt spid="12"/>
                                        </p:tgtEl>
                                        <p:attrNameLst>
                                          <p:attrName>fillcolor</p:attrName>
                                        </p:attrNameLst>
                                      </p:cBhvr>
                                      <p:to>
                                        <a:srgbClr val="FFFF00"/>
                                      </p:to>
                                    </p:animClr>
                                    <p:set>
                                      <p:cBhvr>
                                        <p:cTn id="56" dur="250" fill="hold"/>
                                        <p:tgtEl>
                                          <p:spTgt spid="12"/>
                                        </p:tgtEl>
                                        <p:attrNameLst>
                                          <p:attrName>fill.type</p:attrName>
                                        </p:attrNameLst>
                                      </p:cBhvr>
                                      <p:to>
                                        <p:strVal val="solid"/>
                                      </p:to>
                                    </p:set>
                                    <p:set>
                                      <p:cBhvr>
                                        <p:cTn id="57"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8" restart="whenNotActive" fill="hold" evtFilter="cancelBubble" nodeType="interactiveSeq">
                <p:stCondLst>
                  <p:cond evt="onClick" delay="0">
                    <p:tgtEl>
                      <p:spTgt spid="13"/>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50" fill="hold"/>
                                        <p:tgtEl>
                                          <p:spTgt spid="13"/>
                                        </p:tgtEl>
                                        <p:attrNameLst>
                                          <p:attrName>fillcolor</p:attrName>
                                        </p:attrNameLst>
                                      </p:cBhvr>
                                      <p:to>
                                        <a:srgbClr val="FFF2CC"/>
                                      </p:to>
                                    </p:animClr>
                                    <p:set>
                                      <p:cBhvr>
                                        <p:cTn id="63" dur="250" fill="hold"/>
                                        <p:tgtEl>
                                          <p:spTgt spid="13"/>
                                        </p:tgtEl>
                                        <p:attrNameLst>
                                          <p:attrName>fill.type</p:attrName>
                                        </p:attrNameLst>
                                      </p:cBhvr>
                                      <p:to>
                                        <p:strVal val="solid"/>
                                      </p:to>
                                    </p:set>
                                    <p:set>
                                      <p:cBhvr>
                                        <p:cTn id="64" dur="250" fill="hold"/>
                                        <p:tgtEl>
                                          <p:spTgt spid="13"/>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5" presetID="23" presetClass="entr" presetSubtype="32" fill="hold" nodeType="withEffect">
                                  <p:stCondLst>
                                    <p:cond delay="1000"/>
                                  </p:stCondLst>
                                  <p:childTnLst>
                                    <p:set>
                                      <p:cBhvr>
                                        <p:cTn id="66" dur="1" fill="hold">
                                          <p:stCondLst>
                                            <p:cond delay="0"/>
                                          </p:stCondLst>
                                        </p:cTn>
                                        <p:tgtEl>
                                          <p:spTgt spid="16"/>
                                        </p:tgtEl>
                                        <p:attrNameLst>
                                          <p:attrName>style.visibility</p:attrName>
                                        </p:attrNameLst>
                                      </p:cBhvr>
                                      <p:to>
                                        <p:strVal val="visible"/>
                                      </p:to>
                                    </p:set>
                                    <p:anim calcmode="lin" valueType="num">
                                      <p:cBhvr>
                                        <p:cTn id="67" dur="250" fill="hold"/>
                                        <p:tgtEl>
                                          <p:spTgt spid="16"/>
                                        </p:tgtEl>
                                        <p:attrNameLst>
                                          <p:attrName>ppt_w</p:attrName>
                                        </p:attrNameLst>
                                      </p:cBhvr>
                                      <p:tavLst>
                                        <p:tav tm="0">
                                          <p:val>
                                            <p:strVal val="4*#ppt_w"/>
                                          </p:val>
                                        </p:tav>
                                        <p:tav tm="100000">
                                          <p:val>
                                            <p:strVal val="#ppt_w"/>
                                          </p:val>
                                        </p:tav>
                                      </p:tavLst>
                                    </p:anim>
                                    <p:anim calcmode="lin" valueType="num">
                                      <p:cBhvr>
                                        <p:cTn id="68"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3" name="Wrong Buzzer.wav"/>
                                        </p:tgtEl>
                                      </p:cMediaNode>
                                    </p:audio>
                                  </p:subTnLst>
                                </p:cTn>
                              </p:par>
                              <p:par>
                                <p:cTn id="69" presetID="1" presetClass="emph" presetSubtype="2" fill="hold" nodeType="withEffect">
                                  <p:stCondLst>
                                    <p:cond delay="1000"/>
                                  </p:stCondLst>
                                  <p:childTnLst>
                                    <p:animClr clrSpc="rgb" dir="cw">
                                      <p:cBhvr>
                                        <p:cTn id="70" dur="250" fill="hold"/>
                                        <p:tgtEl>
                                          <p:spTgt spid="13"/>
                                        </p:tgtEl>
                                        <p:attrNameLst>
                                          <p:attrName>fillcolor</p:attrName>
                                        </p:attrNameLst>
                                      </p:cBhvr>
                                      <p:to>
                                        <a:srgbClr val="FFFF00"/>
                                      </p:to>
                                    </p:animClr>
                                    <p:set>
                                      <p:cBhvr>
                                        <p:cTn id="71" dur="250" fill="hold"/>
                                        <p:tgtEl>
                                          <p:spTgt spid="13"/>
                                        </p:tgtEl>
                                        <p:attrNameLst>
                                          <p:attrName>fill.type</p:attrName>
                                        </p:attrNameLst>
                                      </p:cBhvr>
                                      <p:to>
                                        <p:strVal val="solid"/>
                                      </p:to>
                                    </p:set>
                                    <p:set>
                                      <p:cBhvr>
                                        <p:cTn id="72"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3" restart="whenNotActive" fill="hold" evtFilter="cancelBubble" nodeType="interactiveSeq">
                <p:stCondLst>
                  <p:cond evt="onClick" delay="0">
                    <p:tgtEl>
                      <p:spTgt spid="14"/>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clickEffect">
                                  <p:stCondLst>
                                    <p:cond delay="0"/>
                                  </p:stCondLst>
                                  <p:childTnLst>
                                    <p:animClr clrSpc="rgb" dir="cw">
                                      <p:cBhvr>
                                        <p:cTn id="77" dur="250" fill="hold"/>
                                        <p:tgtEl>
                                          <p:spTgt spid="14"/>
                                        </p:tgtEl>
                                        <p:attrNameLst>
                                          <p:attrName>fillcolor</p:attrName>
                                        </p:attrNameLst>
                                      </p:cBhvr>
                                      <p:to>
                                        <a:srgbClr val="FFF2CC"/>
                                      </p:to>
                                    </p:animClr>
                                    <p:set>
                                      <p:cBhvr>
                                        <p:cTn id="78" dur="250" fill="hold"/>
                                        <p:tgtEl>
                                          <p:spTgt spid="14"/>
                                        </p:tgtEl>
                                        <p:attrNameLst>
                                          <p:attrName>fill.type</p:attrName>
                                        </p:attrNameLst>
                                      </p:cBhvr>
                                      <p:to>
                                        <p:strVal val="solid"/>
                                      </p:to>
                                    </p:set>
                                    <p:set>
                                      <p:cBhvr>
                                        <p:cTn id="79" dur="250" fill="hold"/>
                                        <p:tgtEl>
                                          <p:spTgt spid="14"/>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2" name="click.wav"/>
                                        </p:tgtEl>
                                      </p:cMediaNode>
                                    </p:audio>
                                  </p:subTnLst>
                                </p:cTn>
                              </p:par>
                              <p:par>
                                <p:cTn id="80" presetID="23" presetClass="entr" presetSubtype="32" fill="hold" nodeType="withEffect">
                                  <p:stCondLst>
                                    <p:cond delay="1000"/>
                                  </p:stCondLst>
                                  <p:childTnLst>
                                    <p:set>
                                      <p:cBhvr>
                                        <p:cTn id="81" dur="1" fill="hold">
                                          <p:stCondLst>
                                            <p:cond delay="0"/>
                                          </p:stCondLst>
                                        </p:cTn>
                                        <p:tgtEl>
                                          <p:spTgt spid="17"/>
                                        </p:tgtEl>
                                        <p:attrNameLst>
                                          <p:attrName>style.visibility</p:attrName>
                                        </p:attrNameLst>
                                      </p:cBhvr>
                                      <p:to>
                                        <p:strVal val="visible"/>
                                      </p:to>
                                    </p:set>
                                    <p:anim calcmode="lin" valueType="num">
                                      <p:cBhvr>
                                        <p:cTn id="82" dur="250" fill="hold"/>
                                        <p:tgtEl>
                                          <p:spTgt spid="17"/>
                                        </p:tgtEl>
                                        <p:attrNameLst>
                                          <p:attrName>ppt_w</p:attrName>
                                        </p:attrNameLst>
                                      </p:cBhvr>
                                      <p:tavLst>
                                        <p:tav tm="0">
                                          <p:val>
                                            <p:strVal val="4*#ppt_w"/>
                                          </p:val>
                                        </p:tav>
                                        <p:tav tm="100000">
                                          <p:val>
                                            <p:strVal val="#ppt_w"/>
                                          </p:val>
                                        </p:tav>
                                      </p:tavLst>
                                    </p:anim>
                                    <p:anim calcmode="lin" valueType="num">
                                      <p:cBhvr>
                                        <p:cTn id="83"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4" name="Check mark.wav"/>
                                        </p:tgtEl>
                                      </p:cMediaNode>
                                    </p:audio>
                                  </p:subTnLst>
                                </p:cTn>
                              </p:par>
                              <p:par>
                                <p:cTn id="84" presetID="1" presetClass="emph" presetSubtype="2" fill="hold" nodeType="withEffect">
                                  <p:stCondLst>
                                    <p:cond delay="1000"/>
                                  </p:stCondLst>
                                  <p:childTnLst>
                                    <p:animClr clrSpc="rgb" dir="cw">
                                      <p:cBhvr>
                                        <p:cTn id="85" dur="250" fill="hold"/>
                                        <p:tgtEl>
                                          <p:spTgt spid="14"/>
                                        </p:tgtEl>
                                        <p:attrNameLst>
                                          <p:attrName>fillcolor</p:attrName>
                                        </p:attrNameLst>
                                      </p:cBhvr>
                                      <p:to>
                                        <a:srgbClr val="00B050"/>
                                      </p:to>
                                    </p:animClr>
                                    <p:set>
                                      <p:cBhvr>
                                        <p:cTn id="86" dur="250" fill="hold"/>
                                        <p:tgtEl>
                                          <p:spTgt spid="14"/>
                                        </p:tgtEl>
                                        <p:attrNameLst>
                                          <p:attrName>fill.type</p:attrName>
                                        </p:attrNameLst>
                                      </p:cBhvr>
                                      <p:to>
                                        <p:strVal val="solid"/>
                                      </p:to>
                                    </p:set>
                                    <p:set>
                                      <p:cBhvr>
                                        <p:cTn id="87"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1" grpId="0" animBg="1"/>
      <p:bldP spid="12" grpId="0" animBg="1"/>
      <p:bldP spid="13"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8724" y="557784"/>
            <a:ext cx="1399032" cy="584775"/>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Garamond" panose="02020404030301010803"/>
                <a:ea typeface="+mn-ea"/>
                <a:cs typeface="+mn-cs"/>
              </a:rPr>
              <a:t>Câu</a:t>
            </a:r>
            <a:r>
              <a:rPr kumimoji="0" lang="en-US" sz="3200" b="1" i="0" u="none" strike="noStrike" kern="1200" cap="none" spc="0" normalizeH="0" baseline="0" noProof="0" dirty="0">
                <a:ln>
                  <a:noFill/>
                </a:ln>
                <a:solidFill>
                  <a:prstClr val="white"/>
                </a:solidFill>
                <a:effectLst/>
                <a:uLnTx/>
                <a:uFillTx/>
                <a:latin typeface="Garamond" panose="02020404030301010803"/>
                <a:ea typeface="+mn-ea"/>
                <a:cs typeface="+mn-cs"/>
              </a:rPr>
              <a:t> 7:</a:t>
            </a:r>
          </a:p>
        </p:txBody>
      </p:sp>
      <p:sp>
        <p:nvSpPr>
          <p:cNvPr id="4" name="Rectangle 3">
            <a:extLst>
              <a:ext uri="{FF2B5EF4-FFF2-40B4-BE49-F238E27FC236}">
                <a16:creationId xmlns:a16="http://schemas.microsoft.com/office/drawing/2014/main" id="{89993135-F791-3762-9499-A00048B676DF}"/>
              </a:ext>
            </a:extLst>
          </p:cNvPr>
          <p:cNvSpPr/>
          <p:nvPr/>
        </p:nvSpPr>
        <p:spPr>
          <a:xfrm>
            <a:off x="2306175" y="523661"/>
            <a:ext cx="8987101" cy="1569660"/>
          </a:xfrm>
          <a:prstGeom prst="rect">
            <a:avLst/>
          </a:prstGeom>
        </p:spPr>
        <p:txBody>
          <a:bodyPr wrap="square">
            <a:spAutoFit/>
          </a:bodyPr>
          <a:lstStyle/>
          <a:p>
            <a:pPr lvl="0" algn="ctr" fontAlgn="base"/>
            <a:r>
              <a:rPr lang="vi-VN" sz="3200" dirty="0">
                <a:solidFill>
                  <a:srgbClr val="000000"/>
                </a:solidFill>
                <a:latin typeface="times new roman" panose="02020603050405020304" pitchFamily="18" charset="0"/>
              </a:rPr>
              <a:t>Nôi dung nào</a:t>
            </a:r>
            <a:r>
              <a:rPr lang="vi-VN" sz="3200" b="1" dirty="0">
                <a:solidFill>
                  <a:srgbClr val="000000"/>
                </a:solidFill>
                <a:latin typeface="times new roman" panose="02020603050405020304" pitchFamily="18" charset="0"/>
              </a:rPr>
              <a:t> không </a:t>
            </a:r>
            <a:r>
              <a:rPr lang="vi-VN" sz="3200" dirty="0">
                <a:solidFill>
                  <a:srgbClr val="000000"/>
                </a:solidFill>
                <a:latin typeface="times new roman" panose="02020603050405020304" pitchFamily="18" charset="0"/>
              </a:rPr>
              <a:t>phải vai trò của Chủ tịch Hồ Chí Minh trong những năm toàn quốc kháng chiến chống thực dân Pháp (1946 – 1954) </a:t>
            </a:r>
            <a:endParaRPr kumimoji="0" lang="vi-VN" sz="3200" b="0" i="0" u="none" strike="noStrike" kern="1200" cap="none" spc="0" normalizeH="0" baseline="0" noProof="0" dirty="0">
              <a:ln>
                <a:noFill/>
              </a:ln>
              <a:solidFill>
                <a:srgbClr val="000000"/>
              </a:solidFill>
              <a:effectLst/>
              <a:uLnTx/>
              <a:uFillTx/>
              <a:latin typeface="Be Vietnam Pro"/>
              <a:ea typeface="+mn-ea"/>
              <a:cs typeface="+mn-cs"/>
            </a:endParaRPr>
          </a:p>
        </p:txBody>
      </p:sp>
      <p:pic>
        <p:nvPicPr>
          <p:cNvPr id="8" name="Picture 4" descr="Leaflet Filelayer">
            <a:hlinkClick r:id="rId5" action="ppaction://hlinksldjump"/>
            <a:extLst>
              <a:ext uri="{FF2B5EF4-FFF2-40B4-BE49-F238E27FC236}">
                <a16:creationId xmlns:a16="http://schemas.microsoft.com/office/drawing/2014/main" id="{5274FCFA-12AE-AC7E-157E-7CDF14DF0D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08029" y="5013539"/>
            <a:ext cx="1803400" cy="13208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B6525AF-A204-864B-AEE3-950BCBF9A33D}"/>
              </a:ext>
            </a:extLst>
          </p:cNvPr>
          <p:cNvSpPr/>
          <p:nvPr/>
        </p:nvSpPr>
        <p:spPr>
          <a:xfrm>
            <a:off x="731520" y="2247287"/>
            <a:ext cx="8684090" cy="133766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cs typeface="Times New Roman" panose="02020603050405020304" pitchFamily="18" charset="0"/>
              </a:rPr>
              <a:t>A. chủ trì Đại hội đại biểu lần thứ II của Đảng Cộng sản Đông Dương</a:t>
            </a:r>
          </a:p>
        </p:txBody>
      </p:sp>
      <p:sp>
        <p:nvSpPr>
          <p:cNvPr id="17" name="Rectangle 16">
            <a:extLst>
              <a:ext uri="{FF2B5EF4-FFF2-40B4-BE49-F238E27FC236}">
                <a16:creationId xmlns:a16="http://schemas.microsoft.com/office/drawing/2014/main" id="{BAA8ECFB-B60D-CF40-AFAE-6BAB7519A659}"/>
              </a:ext>
            </a:extLst>
          </p:cNvPr>
          <p:cNvSpPr/>
          <p:nvPr/>
        </p:nvSpPr>
        <p:spPr>
          <a:xfrm>
            <a:off x="898724" y="4691582"/>
            <a:ext cx="890930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cs typeface="Times New Roman" panose="02020603050405020304" pitchFamily="18" charset="0"/>
              </a:rPr>
              <a:t>C. Họp bàn và chỉ đạo các chiến dịch quan trọng. </a:t>
            </a:r>
          </a:p>
        </p:txBody>
      </p:sp>
      <p:sp>
        <p:nvSpPr>
          <p:cNvPr id="18" name="Rectangle 17">
            <a:extLst>
              <a:ext uri="{FF2B5EF4-FFF2-40B4-BE49-F238E27FC236}">
                <a16:creationId xmlns:a16="http://schemas.microsoft.com/office/drawing/2014/main" id="{F7CA4D05-D437-ED4A-82A1-52C9873DEB71}"/>
              </a:ext>
            </a:extLst>
          </p:cNvPr>
          <p:cNvSpPr/>
          <p:nvPr/>
        </p:nvSpPr>
        <p:spPr>
          <a:xfrm>
            <a:off x="898724" y="3752859"/>
            <a:ext cx="851688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cs typeface="Times New Roman" panose="02020603050405020304" pitchFamily="18" charset="0"/>
              </a:rPr>
              <a:t>B. Ra Lời kêu gọi toàn quốc kháng chiến. </a:t>
            </a:r>
          </a:p>
        </p:txBody>
      </p:sp>
      <p:sp>
        <p:nvSpPr>
          <p:cNvPr id="19" name="Rectangle 18">
            <a:extLst>
              <a:ext uri="{FF2B5EF4-FFF2-40B4-BE49-F238E27FC236}">
                <a16:creationId xmlns:a16="http://schemas.microsoft.com/office/drawing/2014/main" id="{CAD09C8E-9EB1-AC4C-BACB-5E6D97FA92A7}"/>
              </a:ext>
            </a:extLst>
          </p:cNvPr>
          <p:cNvSpPr/>
          <p:nvPr/>
        </p:nvSpPr>
        <p:spPr>
          <a:xfrm>
            <a:off x="898725" y="5630305"/>
            <a:ext cx="887264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cs typeface="Times New Roman" panose="02020603050405020304" pitchFamily="18" charset="0"/>
              </a:rPr>
              <a:t>D. Cầu viện sự giúp đỡ từ các nước bạn. </a:t>
            </a:r>
          </a:p>
        </p:txBody>
      </p:sp>
      <p:pic>
        <p:nvPicPr>
          <p:cNvPr id="20" name="Picture 19">
            <a:extLst>
              <a:ext uri="{FF2B5EF4-FFF2-40B4-BE49-F238E27FC236}">
                <a16:creationId xmlns:a16="http://schemas.microsoft.com/office/drawing/2014/main" id="{1C8A6BAF-5620-844E-B97E-6BB99BB282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94421" y="2549896"/>
            <a:ext cx="805722" cy="708059"/>
          </a:xfrm>
          <a:prstGeom prst="rect">
            <a:avLst/>
          </a:prstGeom>
        </p:spPr>
      </p:pic>
      <p:pic>
        <p:nvPicPr>
          <p:cNvPr id="21" name="Picture 20">
            <a:extLst>
              <a:ext uri="{FF2B5EF4-FFF2-40B4-BE49-F238E27FC236}">
                <a16:creationId xmlns:a16="http://schemas.microsoft.com/office/drawing/2014/main" id="{6DD807B8-34FE-CD4D-84A7-55CF1F39C5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74300" y="3773766"/>
            <a:ext cx="732404" cy="643628"/>
          </a:xfrm>
          <a:prstGeom prst="rect">
            <a:avLst/>
          </a:prstGeom>
        </p:spPr>
      </p:pic>
      <p:pic>
        <p:nvPicPr>
          <p:cNvPr id="22" name="Picture 21">
            <a:extLst>
              <a:ext uri="{FF2B5EF4-FFF2-40B4-BE49-F238E27FC236}">
                <a16:creationId xmlns:a16="http://schemas.microsoft.com/office/drawing/2014/main" id="{4CDFBF95-42EF-F44D-8E0E-39BB006B83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03287" y="5819119"/>
            <a:ext cx="804742" cy="643793"/>
          </a:xfrm>
          <a:prstGeom prst="rect">
            <a:avLst/>
          </a:prstGeom>
        </p:spPr>
      </p:pic>
      <p:pic>
        <p:nvPicPr>
          <p:cNvPr id="23" name="Picture 22">
            <a:extLst>
              <a:ext uri="{FF2B5EF4-FFF2-40B4-BE49-F238E27FC236}">
                <a16:creationId xmlns:a16="http://schemas.microsoft.com/office/drawing/2014/main" id="{D277D9A0-4422-DF4C-96E3-92D7E27B91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5437" y="4764540"/>
            <a:ext cx="732592" cy="643793"/>
          </a:xfrm>
          <a:prstGeom prst="rect">
            <a:avLst/>
          </a:prstGeom>
        </p:spPr>
      </p:pic>
    </p:spTree>
    <p:extLst>
      <p:ext uri="{BB962C8B-B14F-4D97-AF65-F5344CB8AC3E}">
        <p14:creationId xmlns:p14="http://schemas.microsoft.com/office/powerpoint/2010/main" val="2327438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anim calcmode="lin" valueType="num">
                                      <p:cBhvr>
                                        <p:cTn id="23" dur="500" fill="hold"/>
                                        <p:tgtEl>
                                          <p:spTgt spid="19"/>
                                        </p:tgtEl>
                                        <p:attrNameLst>
                                          <p:attrName>ppt_x</p:attrName>
                                        </p:attrNameLst>
                                      </p:cBhvr>
                                      <p:tavLst>
                                        <p:tav tm="0">
                                          <p:val>
                                            <p:strVal val="#ppt_x"/>
                                          </p:val>
                                        </p:tav>
                                        <p:tav tm="100000">
                                          <p:val>
                                            <p:strVal val="#ppt_x"/>
                                          </p:val>
                                        </p:tav>
                                      </p:tavLst>
                                    </p:anim>
                                    <p:anim calcmode="lin" valueType="num">
                                      <p:cBhvr>
                                        <p:cTn id="2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1"/>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1"/>
                                        </p:tgtEl>
                                        <p:attrNameLst>
                                          <p:attrName>fillcolor</p:attrName>
                                        </p:attrNameLst>
                                      </p:cBhvr>
                                      <p:to>
                                        <a:srgbClr val="FFF2CC"/>
                                      </p:to>
                                    </p:animClr>
                                    <p:set>
                                      <p:cBhvr>
                                        <p:cTn id="30" dur="250" fill="hold"/>
                                        <p:tgtEl>
                                          <p:spTgt spid="11"/>
                                        </p:tgtEl>
                                        <p:attrNameLst>
                                          <p:attrName>fill.type</p:attrName>
                                        </p:attrNameLst>
                                      </p:cBhvr>
                                      <p:to>
                                        <p:strVal val="solid"/>
                                      </p:to>
                                    </p:set>
                                    <p:set>
                                      <p:cBhvr>
                                        <p:cTn id="31" dur="250" fill="hold"/>
                                        <p:tgtEl>
                                          <p:spTgt spid="11"/>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20"/>
                                        </p:tgtEl>
                                        <p:attrNameLst>
                                          <p:attrName>style.visibility</p:attrName>
                                        </p:attrNameLst>
                                      </p:cBhvr>
                                      <p:to>
                                        <p:strVal val="visible"/>
                                      </p:to>
                                    </p:set>
                                    <p:anim calcmode="lin" valueType="num">
                                      <p:cBhvr>
                                        <p:cTn id="34" dur="250" fill="hold"/>
                                        <p:tgtEl>
                                          <p:spTgt spid="20"/>
                                        </p:tgtEl>
                                        <p:attrNameLst>
                                          <p:attrName>ppt_w</p:attrName>
                                        </p:attrNameLst>
                                      </p:cBhvr>
                                      <p:tavLst>
                                        <p:tav tm="0">
                                          <p:val>
                                            <p:strVal val="4*#ppt_w"/>
                                          </p:val>
                                        </p:tav>
                                        <p:tav tm="100000">
                                          <p:val>
                                            <p:strVal val="#ppt_w"/>
                                          </p:val>
                                        </p:tav>
                                      </p:tavLst>
                                    </p:anim>
                                    <p:anim calcmode="lin" valueType="num">
                                      <p:cBhvr>
                                        <p:cTn id="35"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1"/>
                                        </p:tgtEl>
                                        <p:attrNameLst>
                                          <p:attrName>fillcolor</p:attrName>
                                        </p:attrNameLst>
                                      </p:cBhvr>
                                      <p:to>
                                        <a:srgbClr val="FFFF00"/>
                                      </p:to>
                                    </p:animClr>
                                    <p:set>
                                      <p:cBhvr>
                                        <p:cTn id="38" dur="250" fill="hold"/>
                                        <p:tgtEl>
                                          <p:spTgt spid="11"/>
                                        </p:tgtEl>
                                        <p:attrNameLst>
                                          <p:attrName>fill.type</p:attrName>
                                        </p:attrNameLst>
                                      </p:cBhvr>
                                      <p:to>
                                        <p:strVal val="solid"/>
                                      </p:to>
                                    </p:set>
                                    <p:set>
                                      <p:cBhvr>
                                        <p:cTn id="3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40" restart="whenNotActive" fill="hold" evtFilter="cancelBubble" nodeType="interactiveSeq">
                <p:stCondLst>
                  <p:cond evt="onClick" delay="0">
                    <p:tgtEl>
                      <p:spTgt spid="1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7"/>
                                        </p:tgtEl>
                                        <p:attrNameLst>
                                          <p:attrName>fillcolor</p:attrName>
                                        </p:attrNameLst>
                                      </p:cBhvr>
                                      <p:to>
                                        <a:srgbClr val="FFF2CC"/>
                                      </p:to>
                                    </p:animClr>
                                    <p:set>
                                      <p:cBhvr>
                                        <p:cTn id="45" dur="250" fill="hold"/>
                                        <p:tgtEl>
                                          <p:spTgt spid="17"/>
                                        </p:tgtEl>
                                        <p:attrNameLst>
                                          <p:attrName>fill.type</p:attrName>
                                        </p:attrNameLst>
                                      </p:cBhvr>
                                      <p:to>
                                        <p:strVal val="solid"/>
                                      </p:to>
                                    </p:set>
                                    <p:set>
                                      <p:cBhvr>
                                        <p:cTn id="46" dur="250" fill="hold"/>
                                        <p:tgtEl>
                                          <p:spTgt spid="1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23"/>
                                        </p:tgtEl>
                                        <p:attrNameLst>
                                          <p:attrName>style.visibility</p:attrName>
                                        </p:attrNameLst>
                                      </p:cBhvr>
                                      <p:to>
                                        <p:strVal val="visible"/>
                                      </p:to>
                                    </p:set>
                                    <p:anim calcmode="lin" valueType="num">
                                      <p:cBhvr>
                                        <p:cTn id="49" dur="250" fill="hold"/>
                                        <p:tgtEl>
                                          <p:spTgt spid="23"/>
                                        </p:tgtEl>
                                        <p:attrNameLst>
                                          <p:attrName>ppt_w</p:attrName>
                                        </p:attrNameLst>
                                      </p:cBhvr>
                                      <p:tavLst>
                                        <p:tav tm="0">
                                          <p:val>
                                            <p:strVal val="4*#ppt_w"/>
                                          </p:val>
                                        </p:tav>
                                        <p:tav tm="100000">
                                          <p:val>
                                            <p:strVal val="#ppt_w"/>
                                          </p:val>
                                        </p:tav>
                                      </p:tavLst>
                                    </p:anim>
                                    <p:anim calcmode="lin" valueType="num">
                                      <p:cBhvr>
                                        <p:cTn id="5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Wrong Buzzer.wav"/>
                                        </p:tgtEl>
                                      </p:cMediaNode>
                                    </p:audio>
                                  </p:subTnLst>
                                </p:cTn>
                              </p:par>
                              <p:par>
                                <p:cTn id="51" presetID="1" presetClass="emph" presetSubtype="2" fill="hold" nodeType="withEffect">
                                  <p:stCondLst>
                                    <p:cond delay="1000"/>
                                  </p:stCondLst>
                                  <p:childTnLst>
                                    <p:animClr clrSpc="rgb" dir="cw">
                                      <p:cBhvr>
                                        <p:cTn id="52" dur="250" fill="hold"/>
                                        <p:tgtEl>
                                          <p:spTgt spid="17"/>
                                        </p:tgtEl>
                                        <p:attrNameLst>
                                          <p:attrName>fillcolor</p:attrName>
                                        </p:attrNameLst>
                                      </p:cBhvr>
                                      <p:to>
                                        <a:srgbClr val="FFFF00"/>
                                      </p:to>
                                    </p:animClr>
                                    <p:set>
                                      <p:cBhvr>
                                        <p:cTn id="53" dur="250" fill="hold"/>
                                        <p:tgtEl>
                                          <p:spTgt spid="17"/>
                                        </p:tgtEl>
                                        <p:attrNameLst>
                                          <p:attrName>fill.type</p:attrName>
                                        </p:attrNameLst>
                                      </p:cBhvr>
                                      <p:to>
                                        <p:strVal val="solid"/>
                                      </p:to>
                                    </p:set>
                                    <p:set>
                                      <p:cBhvr>
                                        <p:cTn id="54"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55" restart="whenNotActive" fill="hold" evtFilter="cancelBubble" nodeType="interactiveSeq">
                <p:stCondLst>
                  <p:cond evt="onClick" delay="0">
                    <p:tgtEl>
                      <p:spTgt spid="1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8"/>
                                        </p:tgtEl>
                                        <p:attrNameLst>
                                          <p:attrName>fillcolor</p:attrName>
                                        </p:attrNameLst>
                                      </p:cBhvr>
                                      <p:to>
                                        <a:srgbClr val="FFF2CC"/>
                                      </p:to>
                                    </p:animClr>
                                    <p:set>
                                      <p:cBhvr>
                                        <p:cTn id="60" dur="250" fill="hold"/>
                                        <p:tgtEl>
                                          <p:spTgt spid="18"/>
                                        </p:tgtEl>
                                        <p:attrNameLst>
                                          <p:attrName>fill.type</p:attrName>
                                        </p:attrNameLst>
                                      </p:cBhvr>
                                      <p:to>
                                        <p:strVal val="solid"/>
                                      </p:to>
                                    </p:set>
                                    <p:set>
                                      <p:cBhvr>
                                        <p:cTn id="61" dur="250" fill="hold"/>
                                        <p:tgtEl>
                                          <p:spTgt spid="1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21"/>
                                        </p:tgtEl>
                                        <p:attrNameLst>
                                          <p:attrName>style.visibility</p:attrName>
                                        </p:attrNameLst>
                                      </p:cBhvr>
                                      <p:to>
                                        <p:strVal val="visible"/>
                                      </p:to>
                                    </p:set>
                                    <p:anim calcmode="lin" valueType="num">
                                      <p:cBhvr>
                                        <p:cTn id="64" dur="250" fill="hold"/>
                                        <p:tgtEl>
                                          <p:spTgt spid="21"/>
                                        </p:tgtEl>
                                        <p:attrNameLst>
                                          <p:attrName>ppt_w</p:attrName>
                                        </p:attrNameLst>
                                      </p:cBhvr>
                                      <p:tavLst>
                                        <p:tav tm="0">
                                          <p:val>
                                            <p:strVal val="4*#ppt_w"/>
                                          </p:val>
                                        </p:tav>
                                        <p:tav tm="100000">
                                          <p:val>
                                            <p:strVal val="#ppt_w"/>
                                          </p:val>
                                        </p:tav>
                                      </p:tavLst>
                                    </p:anim>
                                    <p:anim calcmode="lin" valueType="num">
                                      <p:cBhvr>
                                        <p:cTn id="65"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1000"/>
                                  </p:stCondLst>
                                  <p:childTnLst>
                                    <p:animClr clrSpc="rgb" dir="cw">
                                      <p:cBhvr>
                                        <p:cTn id="67" dur="250" fill="hold"/>
                                        <p:tgtEl>
                                          <p:spTgt spid="18"/>
                                        </p:tgtEl>
                                        <p:attrNameLst>
                                          <p:attrName>fillcolor</p:attrName>
                                        </p:attrNameLst>
                                      </p:cBhvr>
                                      <p:to>
                                        <a:srgbClr val="FFFF00"/>
                                      </p:to>
                                    </p:animClr>
                                    <p:set>
                                      <p:cBhvr>
                                        <p:cTn id="68" dur="250" fill="hold"/>
                                        <p:tgtEl>
                                          <p:spTgt spid="18"/>
                                        </p:tgtEl>
                                        <p:attrNameLst>
                                          <p:attrName>fill.type</p:attrName>
                                        </p:attrNameLst>
                                      </p:cBhvr>
                                      <p:to>
                                        <p:strVal val="solid"/>
                                      </p:to>
                                    </p:set>
                                    <p:set>
                                      <p:cBhvr>
                                        <p:cTn id="69"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70" restart="whenNotActive" fill="hold" evtFilter="cancelBubble" nodeType="interactiveSeq">
                <p:stCondLst>
                  <p:cond evt="onClick" delay="0">
                    <p:tgtEl>
                      <p:spTgt spid="1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9"/>
                                        </p:tgtEl>
                                        <p:attrNameLst>
                                          <p:attrName>fillcolor</p:attrName>
                                        </p:attrNameLst>
                                      </p:cBhvr>
                                      <p:to>
                                        <a:srgbClr val="FFF2CC"/>
                                      </p:to>
                                    </p:animClr>
                                    <p:set>
                                      <p:cBhvr>
                                        <p:cTn id="75" dur="250" fill="hold"/>
                                        <p:tgtEl>
                                          <p:spTgt spid="19"/>
                                        </p:tgtEl>
                                        <p:attrNameLst>
                                          <p:attrName>fill.type</p:attrName>
                                        </p:attrNameLst>
                                      </p:cBhvr>
                                      <p:to>
                                        <p:strVal val="solid"/>
                                      </p:to>
                                    </p:set>
                                    <p:set>
                                      <p:cBhvr>
                                        <p:cTn id="76" dur="250" fill="hold"/>
                                        <p:tgtEl>
                                          <p:spTgt spid="1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22"/>
                                        </p:tgtEl>
                                        <p:attrNameLst>
                                          <p:attrName>style.visibility</p:attrName>
                                        </p:attrNameLst>
                                      </p:cBhvr>
                                      <p:to>
                                        <p:strVal val="visible"/>
                                      </p:to>
                                    </p:set>
                                    <p:anim calcmode="lin" valueType="num">
                                      <p:cBhvr>
                                        <p:cTn id="79" dur="250" fill="hold"/>
                                        <p:tgtEl>
                                          <p:spTgt spid="22"/>
                                        </p:tgtEl>
                                        <p:attrNameLst>
                                          <p:attrName>ppt_w</p:attrName>
                                        </p:attrNameLst>
                                      </p:cBhvr>
                                      <p:tavLst>
                                        <p:tav tm="0">
                                          <p:val>
                                            <p:strVal val="4*#ppt_w"/>
                                          </p:val>
                                        </p:tav>
                                        <p:tav tm="100000">
                                          <p:val>
                                            <p:strVal val="#ppt_w"/>
                                          </p:val>
                                        </p:tav>
                                      </p:tavLst>
                                    </p:anim>
                                    <p:anim calcmode="lin" valueType="num">
                                      <p:cBhvr>
                                        <p:cTn id="80"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Check mark.wav"/>
                                        </p:tgtEl>
                                      </p:cMediaNode>
                                    </p:audio>
                                  </p:subTnLst>
                                </p:cTn>
                              </p:par>
                              <p:par>
                                <p:cTn id="81" presetID="1" presetClass="emph" presetSubtype="2" fill="hold" nodeType="withEffect">
                                  <p:stCondLst>
                                    <p:cond delay="1000"/>
                                  </p:stCondLst>
                                  <p:childTnLst>
                                    <p:animClr clrSpc="rgb" dir="cw">
                                      <p:cBhvr>
                                        <p:cTn id="82" dur="250" fill="hold"/>
                                        <p:tgtEl>
                                          <p:spTgt spid="19"/>
                                        </p:tgtEl>
                                        <p:attrNameLst>
                                          <p:attrName>fillcolor</p:attrName>
                                        </p:attrNameLst>
                                      </p:cBhvr>
                                      <p:to>
                                        <a:srgbClr val="00B050"/>
                                      </p:to>
                                    </p:animClr>
                                    <p:set>
                                      <p:cBhvr>
                                        <p:cTn id="83" dur="250" fill="hold"/>
                                        <p:tgtEl>
                                          <p:spTgt spid="19"/>
                                        </p:tgtEl>
                                        <p:attrNameLst>
                                          <p:attrName>fill.type</p:attrName>
                                        </p:attrNameLst>
                                      </p:cBhvr>
                                      <p:to>
                                        <p:strVal val="solid"/>
                                      </p:to>
                                    </p:set>
                                    <p:set>
                                      <p:cBhvr>
                                        <p:cTn id="84"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11" grpId="0" animBg="1"/>
      <p:bldP spid="17" grpId="0" animBg="1"/>
      <p:bldP spid="18"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8724" y="557784"/>
            <a:ext cx="1399032" cy="584775"/>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Garamond" panose="02020404030301010803"/>
                <a:ea typeface="+mn-ea"/>
                <a:cs typeface="+mn-cs"/>
              </a:rPr>
              <a:t>Câu</a:t>
            </a:r>
            <a:r>
              <a:rPr kumimoji="0" lang="en-US" sz="3200" b="1" i="0" u="none" strike="noStrike" kern="1200" cap="none" spc="0" normalizeH="0" baseline="0" noProof="0" dirty="0">
                <a:ln>
                  <a:noFill/>
                </a:ln>
                <a:solidFill>
                  <a:prstClr val="white"/>
                </a:solidFill>
                <a:effectLst/>
                <a:uLnTx/>
                <a:uFillTx/>
                <a:latin typeface="Garamond" panose="02020404030301010803"/>
                <a:ea typeface="+mn-ea"/>
                <a:cs typeface="+mn-cs"/>
              </a:rPr>
              <a:t> 8:</a:t>
            </a:r>
          </a:p>
        </p:txBody>
      </p:sp>
      <p:sp>
        <p:nvSpPr>
          <p:cNvPr id="4" name="Rectangle 3">
            <a:extLst>
              <a:ext uri="{FF2B5EF4-FFF2-40B4-BE49-F238E27FC236}">
                <a16:creationId xmlns:a16="http://schemas.microsoft.com/office/drawing/2014/main" id="{89993135-F791-3762-9499-A00048B676DF}"/>
              </a:ext>
            </a:extLst>
          </p:cNvPr>
          <p:cNvSpPr/>
          <p:nvPr/>
        </p:nvSpPr>
        <p:spPr>
          <a:xfrm>
            <a:off x="2052320" y="411514"/>
            <a:ext cx="9559109" cy="2062103"/>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“Hỡi đồng bào bị đọa đày đau khổ, đây là cái cần thiết cho chúng ta, đây là con đường giải phóng chúng ta”. Nguyễn Ái Quốc rút ra chân lí đó sau tác động của sự kiện nào sau đây? </a:t>
            </a:r>
          </a:p>
        </p:txBody>
      </p:sp>
      <p:pic>
        <p:nvPicPr>
          <p:cNvPr id="8" name="Picture 4" descr="Leaflet Filelayer">
            <a:hlinkClick r:id="rId5" action="ppaction://hlinksldjump"/>
            <a:extLst>
              <a:ext uri="{FF2B5EF4-FFF2-40B4-BE49-F238E27FC236}">
                <a16:creationId xmlns:a16="http://schemas.microsoft.com/office/drawing/2014/main" id="{5274FCFA-12AE-AC7E-157E-7CDF14DF0D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08029" y="5013539"/>
            <a:ext cx="1803400" cy="13208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41C23C0C-813F-DD4E-81E7-3FEE79DDC8BB}"/>
              </a:ext>
            </a:extLst>
          </p:cNvPr>
          <p:cNvSpPr/>
          <p:nvPr/>
        </p:nvSpPr>
        <p:spPr>
          <a:xfrm>
            <a:off x="670560" y="2621672"/>
            <a:ext cx="8898990" cy="770816"/>
          </a:xfrm>
          <a:prstGeom prst="rect">
            <a:avLst/>
          </a:prstGeom>
          <a:solidFill>
            <a:sysClr val="window" lastClr="FFFFFF"/>
          </a:solidFill>
          <a:ln w="28575" cap="flat" cmpd="sng" algn="ctr">
            <a:noFill/>
            <a:prstDash val="solid"/>
            <a:miter lim="800000"/>
          </a:ln>
          <a:effectLst/>
        </p:spPr>
        <p:txBody>
          <a:bodyPr rtlCol="0" anchor="ctr"/>
          <a:lstStyle/>
          <a:p>
            <a:pPr>
              <a:defRPr/>
            </a:pPr>
            <a:r>
              <a:rPr lang="vi-VN" sz="3200" kern="0" dirty="0">
                <a:solidFill>
                  <a:prstClr val="black"/>
                </a:solidFill>
                <a:cs typeface="Times New Roman" panose="02020603050405020304" pitchFamily="18" charset="0"/>
              </a:rPr>
              <a:t>A. Cách mạng tháng Mười Nga (1917). </a:t>
            </a:r>
          </a:p>
        </p:txBody>
      </p:sp>
      <p:sp>
        <p:nvSpPr>
          <p:cNvPr id="17" name="Rectangle 16">
            <a:extLst>
              <a:ext uri="{FF2B5EF4-FFF2-40B4-BE49-F238E27FC236}">
                <a16:creationId xmlns:a16="http://schemas.microsoft.com/office/drawing/2014/main" id="{E6A0AA74-872A-3E47-9E03-B4B43B669E47}"/>
              </a:ext>
            </a:extLst>
          </p:cNvPr>
          <p:cNvSpPr/>
          <p:nvPr/>
        </p:nvSpPr>
        <p:spPr>
          <a:xfrm>
            <a:off x="670560" y="4400016"/>
            <a:ext cx="8898990" cy="770816"/>
          </a:xfrm>
          <a:prstGeom prst="rect">
            <a:avLst/>
          </a:prstGeom>
          <a:solidFill>
            <a:sysClr val="window" lastClr="FFFFFF"/>
          </a:solidFill>
          <a:ln w="28575" cap="flat" cmpd="sng" algn="ctr">
            <a:noFill/>
            <a:prstDash val="solid"/>
            <a:miter lim="800000"/>
          </a:ln>
          <a:effectLst/>
        </p:spPr>
        <p:txBody>
          <a:bodyPr rtlCol="0" anchor="ctr"/>
          <a:lstStyle/>
          <a:p>
            <a:pPr>
              <a:defRPr/>
            </a:pPr>
            <a:r>
              <a:rPr lang="vi-VN" sz="3200" kern="0" dirty="0">
                <a:solidFill>
                  <a:prstClr val="black"/>
                </a:solidFill>
                <a:cs typeface="Times New Roman" panose="02020603050405020304" pitchFamily="18" charset="0"/>
              </a:rPr>
              <a:t>C. Quốc tế cộng sản thành lập (1919). .</a:t>
            </a:r>
          </a:p>
        </p:txBody>
      </p:sp>
      <p:sp>
        <p:nvSpPr>
          <p:cNvPr id="18" name="Rectangle 17">
            <a:extLst>
              <a:ext uri="{FF2B5EF4-FFF2-40B4-BE49-F238E27FC236}">
                <a16:creationId xmlns:a16="http://schemas.microsoft.com/office/drawing/2014/main" id="{D34BE4C2-F555-2148-A55F-CB820E3AD8C1}"/>
              </a:ext>
            </a:extLst>
          </p:cNvPr>
          <p:cNvSpPr/>
          <p:nvPr/>
        </p:nvSpPr>
        <p:spPr>
          <a:xfrm>
            <a:off x="670560" y="3510844"/>
            <a:ext cx="8898990" cy="770816"/>
          </a:xfrm>
          <a:prstGeom prst="rect">
            <a:avLst/>
          </a:prstGeom>
          <a:solidFill>
            <a:sysClr val="window" lastClr="FFFFFF"/>
          </a:solidFill>
          <a:ln w="28575" cap="flat" cmpd="sng" algn="ctr">
            <a:noFill/>
            <a:prstDash val="solid"/>
            <a:miter lim="800000"/>
          </a:ln>
          <a:effectLst/>
        </p:spPr>
        <p:txBody>
          <a:bodyPr rtlCol="0" anchor="ctr"/>
          <a:lstStyle/>
          <a:p>
            <a:pPr>
              <a:defRPr/>
            </a:pPr>
            <a:r>
              <a:rPr lang="vi-VN" sz="3200" kern="0" dirty="0">
                <a:solidFill>
                  <a:prstClr val="black"/>
                </a:solidFill>
                <a:cs typeface="Times New Roman" panose="02020603050405020304" pitchFamily="18" charset="0"/>
              </a:rPr>
              <a:t>B. Đại hội V Quốc tế cộng sản (1924). </a:t>
            </a:r>
          </a:p>
        </p:txBody>
      </p:sp>
      <p:sp>
        <p:nvSpPr>
          <p:cNvPr id="19" name="Rectangle 18">
            <a:extLst>
              <a:ext uri="{FF2B5EF4-FFF2-40B4-BE49-F238E27FC236}">
                <a16:creationId xmlns:a16="http://schemas.microsoft.com/office/drawing/2014/main" id="{CEFB29A7-BF41-5B41-8AB1-A40180BB364A}"/>
              </a:ext>
            </a:extLst>
          </p:cNvPr>
          <p:cNvSpPr/>
          <p:nvPr/>
        </p:nvSpPr>
        <p:spPr>
          <a:xfrm>
            <a:off x="670560" y="5289188"/>
            <a:ext cx="8898990" cy="770816"/>
          </a:xfrm>
          <a:prstGeom prst="rect">
            <a:avLst/>
          </a:prstGeom>
          <a:solidFill>
            <a:sysClr val="window" lastClr="FFFFFF"/>
          </a:solidFill>
          <a:ln w="28575" cap="flat" cmpd="sng" algn="ctr">
            <a:noFill/>
            <a:prstDash val="solid"/>
            <a:miter lim="800000"/>
          </a:ln>
          <a:effectLst/>
        </p:spPr>
        <p:txBody>
          <a:bodyPr rtlCol="0" anchor="ctr"/>
          <a:lstStyle/>
          <a:p>
            <a:pPr>
              <a:defRPr/>
            </a:pPr>
            <a:r>
              <a:rPr lang="vi-VN" sz="3200" kern="0" dirty="0">
                <a:solidFill>
                  <a:prstClr val="black"/>
                </a:solidFill>
                <a:cs typeface="Times New Roman" panose="02020603050405020304" pitchFamily="18" charset="0"/>
              </a:rPr>
              <a:t>D. Cách mạng tháng Hai Nga (1917). .</a:t>
            </a:r>
          </a:p>
        </p:txBody>
      </p:sp>
      <p:pic>
        <p:nvPicPr>
          <p:cNvPr id="20" name="Picture 19">
            <a:extLst>
              <a:ext uri="{FF2B5EF4-FFF2-40B4-BE49-F238E27FC236}">
                <a16:creationId xmlns:a16="http://schemas.microsoft.com/office/drawing/2014/main" id="{F068D0E9-523D-EB4A-96D0-E8A22ADA691E}"/>
              </a:ext>
            </a:extLst>
          </p:cNvPr>
          <p:cNvPicPr>
            <a:picLocks noChangeAspect="1"/>
          </p:cNvPicPr>
          <p:nvPr/>
        </p:nvPicPr>
        <p:blipFill rotWithShape="1">
          <a:blip r:embed="rId7" cstate="hqprint">
            <a:duotone>
              <a:prstClr val="black"/>
              <a:srgbClr val="70AD47">
                <a:tint val="45000"/>
                <a:satMod val="400000"/>
              </a:srgbClr>
            </a:duotone>
            <a:extLst>
              <a:ext uri="{28A0092B-C50C-407E-A947-70E740481C1C}">
                <a14:useLocalDpi xmlns:a14="http://schemas.microsoft.com/office/drawing/2010/main" val="0"/>
              </a:ext>
            </a:extLst>
          </a:blip>
          <a:srcRect r="-5485"/>
          <a:stretch/>
        </p:blipFill>
        <p:spPr>
          <a:xfrm>
            <a:off x="8832404" y="2684429"/>
            <a:ext cx="885137" cy="708059"/>
          </a:xfrm>
          <a:prstGeom prst="rect">
            <a:avLst/>
          </a:prstGeom>
        </p:spPr>
      </p:pic>
      <p:pic>
        <p:nvPicPr>
          <p:cNvPr id="21" name="Picture 20">
            <a:extLst>
              <a:ext uri="{FF2B5EF4-FFF2-40B4-BE49-F238E27FC236}">
                <a16:creationId xmlns:a16="http://schemas.microsoft.com/office/drawing/2014/main" id="{9E31BF24-1AD3-344B-9C45-FC32C1DB364E}"/>
              </a:ext>
            </a:extLst>
          </p:cNvPr>
          <p:cNvPicPr>
            <a:picLocks noChangeAspect="1"/>
          </p:cNvPicPr>
          <p:nvPr/>
        </p:nvPicPr>
        <p:blipFill rotWithShape="1">
          <a:blip r:embed="rId8" cstate="print">
            <a:duotone>
              <a:prstClr val="black"/>
              <a:srgbClr val="ED7D31">
                <a:tint val="45000"/>
                <a:satMod val="400000"/>
              </a:srgbClr>
            </a:duotone>
            <a:extLst>
              <a:ext uri="{28A0092B-C50C-407E-A947-70E740481C1C}">
                <a14:useLocalDpi xmlns:a14="http://schemas.microsoft.com/office/drawing/2010/main" val="0"/>
              </a:ext>
            </a:extLst>
          </a:blip>
          <a:srcRect r="3472"/>
          <a:stretch/>
        </p:blipFill>
        <p:spPr>
          <a:xfrm>
            <a:off x="8913005" y="3581490"/>
            <a:ext cx="804536" cy="704088"/>
          </a:xfrm>
          <a:prstGeom prst="rect">
            <a:avLst/>
          </a:prstGeom>
        </p:spPr>
      </p:pic>
      <p:pic>
        <p:nvPicPr>
          <p:cNvPr id="22" name="Picture 21">
            <a:extLst>
              <a:ext uri="{FF2B5EF4-FFF2-40B4-BE49-F238E27FC236}">
                <a16:creationId xmlns:a16="http://schemas.microsoft.com/office/drawing/2014/main" id="{6361C3EC-4DE7-F746-B4C5-FDF61A0812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12799" y="5367242"/>
            <a:ext cx="804742" cy="707197"/>
          </a:xfrm>
          <a:prstGeom prst="rect">
            <a:avLst/>
          </a:prstGeom>
        </p:spPr>
      </p:pic>
      <p:pic>
        <p:nvPicPr>
          <p:cNvPr id="23" name="Picture 22">
            <a:extLst>
              <a:ext uri="{FF2B5EF4-FFF2-40B4-BE49-F238E27FC236}">
                <a16:creationId xmlns:a16="http://schemas.microsoft.com/office/drawing/2014/main" id="{6A4A3260-2A38-154A-B9D3-DF244B23823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12799" y="4478554"/>
            <a:ext cx="804742" cy="707197"/>
          </a:xfrm>
          <a:prstGeom prst="rect">
            <a:avLst/>
          </a:prstGeom>
        </p:spPr>
      </p:pic>
    </p:spTree>
    <p:extLst>
      <p:ext uri="{BB962C8B-B14F-4D97-AF65-F5344CB8AC3E}">
        <p14:creationId xmlns:p14="http://schemas.microsoft.com/office/powerpoint/2010/main" val="3978443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anim calcmode="lin" valueType="num">
                                      <p:cBhvr>
                                        <p:cTn id="23" dur="500" fill="hold"/>
                                        <p:tgtEl>
                                          <p:spTgt spid="19"/>
                                        </p:tgtEl>
                                        <p:attrNameLst>
                                          <p:attrName>ppt_x</p:attrName>
                                        </p:attrNameLst>
                                      </p:cBhvr>
                                      <p:tavLst>
                                        <p:tav tm="0">
                                          <p:val>
                                            <p:strVal val="#ppt_x"/>
                                          </p:val>
                                        </p:tav>
                                        <p:tav tm="100000">
                                          <p:val>
                                            <p:strVal val="#ppt_x"/>
                                          </p:val>
                                        </p:tav>
                                      </p:tavLst>
                                    </p:anim>
                                    <p:anim calcmode="lin" valueType="num">
                                      <p:cBhvr>
                                        <p:cTn id="2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6"/>
                                        </p:tgtEl>
                                        <p:attrNameLst>
                                          <p:attrName>fillcolor</p:attrName>
                                        </p:attrNameLst>
                                      </p:cBhvr>
                                      <p:to>
                                        <a:srgbClr val="FFF2CC"/>
                                      </p:to>
                                    </p:animClr>
                                    <p:set>
                                      <p:cBhvr>
                                        <p:cTn id="30" dur="250" fill="hold"/>
                                        <p:tgtEl>
                                          <p:spTgt spid="16"/>
                                        </p:tgtEl>
                                        <p:attrNameLst>
                                          <p:attrName>fill.type</p:attrName>
                                        </p:attrNameLst>
                                      </p:cBhvr>
                                      <p:to>
                                        <p:strVal val="solid"/>
                                      </p:to>
                                    </p:set>
                                    <p:set>
                                      <p:cBhvr>
                                        <p:cTn id="31" dur="250" fill="hold"/>
                                        <p:tgtEl>
                                          <p:spTgt spid="1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20"/>
                                        </p:tgtEl>
                                        <p:attrNameLst>
                                          <p:attrName>style.visibility</p:attrName>
                                        </p:attrNameLst>
                                      </p:cBhvr>
                                      <p:to>
                                        <p:strVal val="visible"/>
                                      </p:to>
                                    </p:set>
                                    <p:anim calcmode="lin" valueType="num">
                                      <p:cBhvr>
                                        <p:cTn id="34" dur="250" fill="hold"/>
                                        <p:tgtEl>
                                          <p:spTgt spid="20"/>
                                        </p:tgtEl>
                                        <p:attrNameLst>
                                          <p:attrName>ppt_w</p:attrName>
                                        </p:attrNameLst>
                                      </p:cBhvr>
                                      <p:tavLst>
                                        <p:tav tm="0">
                                          <p:val>
                                            <p:strVal val="4*#ppt_w"/>
                                          </p:val>
                                        </p:tav>
                                        <p:tav tm="100000">
                                          <p:val>
                                            <p:strVal val="#ppt_w"/>
                                          </p:val>
                                        </p:tav>
                                      </p:tavLst>
                                    </p:anim>
                                    <p:anim calcmode="lin" valueType="num">
                                      <p:cBhvr>
                                        <p:cTn id="35"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heck mark.wav"/>
                                        </p:tgtEl>
                                      </p:cMediaNode>
                                    </p:audio>
                                  </p:subTnLst>
                                </p:cTn>
                              </p:par>
                              <p:par>
                                <p:cTn id="36" presetID="1" presetClass="emph" presetSubtype="2" fill="hold" nodeType="withEffect">
                                  <p:stCondLst>
                                    <p:cond delay="1000"/>
                                  </p:stCondLst>
                                  <p:childTnLst>
                                    <p:animClr clrSpc="rgb" dir="cw">
                                      <p:cBhvr>
                                        <p:cTn id="37" dur="250" fill="hold"/>
                                        <p:tgtEl>
                                          <p:spTgt spid="16"/>
                                        </p:tgtEl>
                                        <p:attrNameLst>
                                          <p:attrName>fillcolor</p:attrName>
                                        </p:attrNameLst>
                                      </p:cBhvr>
                                      <p:to>
                                        <a:srgbClr val="00B050"/>
                                      </p:to>
                                    </p:animClr>
                                    <p:set>
                                      <p:cBhvr>
                                        <p:cTn id="38" dur="250" fill="hold"/>
                                        <p:tgtEl>
                                          <p:spTgt spid="16"/>
                                        </p:tgtEl>
                                        <p:attrNameLst>
                                          <p:attrName>fill.type</p:attrName>
                                        </p:attrNameLst>
                                      </p:cBhvr>
                                      <p:to>
                                        <p:strVal val="solid"/>
                                      </p:to>
                                    </p:set>
                                    <p:set>
                                      <p:cBhvr>
                                        <p:cTn id="39"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40" restart="whenNotActive" fill="hold" evtFilter="cancelBubble" nodeType="interactiveSeq">
                <p:stCondLst>
                  <p:cond evt="onClick" delay="0">
                    <p:tgtEl>
                      <p:spTgt spid="1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7"/>
                                        </p:tgtEl>
                                        <p:attrNameLst>
                                          <p:attrName>fillcolor</p:attrName>
                                        </p:attrNameLst>
                                      </p:cBhvr>
                                      <p:to>
                                        <a:srgbClr val="FFF2CC"/>
                                      </p:to>
                                    </p:animClr>
                                    <p:set>
                                      <p:cBhvr>
                                        <p:cTn id="45" dur="250" fill="hold"/>
                                        <p:tgtEl>
                                          <p:spTgt spid="17"/>
                                        </p:tgtEl>
                                        <p:attrNameLst>
                                          <p:attrName>fill.type</p:attrName>
                                        </p:attrNameLst>
                                      </p:cBhvr>
                                      <p:to>
                                        <p:strVal val="solid"/>
                                      </p:to>
                                    </p:set>
                                    <p:set>
                                      <p:cBhvr>
                                        <p:cTn id="46" dur="250" fill="hold"/>
                                        <p:tgtEl>
                                          <p:spTgt spid="1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23"/>
                                        </p:tgtEl>
                                        <p:attrNameLst>
                                          <p:attrName>style.visibility</p:attrName>
                                        </p:attrNameLst>
                                      </p:cBhvr>
                                      <p:to>
                                        <p:strVal val="visible"/>
                                      </p:to>
                                    </p:set>
                                    <p:anim calcmode="lin" valueType="num">
                                      <p:cBhvr>
                                        <p:cTn id="49" dur="250" fill="hold"/>
                                        <p:tgtEl>
                                          <p:spTgt spid="23"/>
                                        </p:tgtEl>
                                        <p:attrNameLst>
                                          <p:attrName>ppt_w</p:attrName>
                                        </p:attrNameLst>
                                      </p:cBhvr>
                                      <p:tavLst>
                                        <p:tav tm="0">
                                          <p:val>
                                            <p:strVal val="4*#ppt_w"/>
                                          </p:val>
                                        </p:tav>
                                        <p:tav tm="100000">
                                          <p:val>
                                            <p:strVal val="#ppt_w"/>
                                          </p:val>
                                        </p:tav>
                                      </p:tavLst>
                                    </p:anim>
                                    <p:anim calcmode="lin" valueType="num">
                                      <p:cBhvr>
                                        <p:cTn id="5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17"/>
                                        </p:tgtEl>
                                        <p:attrNameLst>
                                          <p:attrName>fillcolor</p:attrName>
                                        </p:attrNameLst>
                                      </p:cBhvr>
                                      <p:to>
                                        <a:srgbClr val="FFFF00"/>
                                      </p:to>
                                    </p:animClr>
                                    <p:set>
                                      <p:cBhvr>
                                        <p:cTn id="53" dur="250" fill="hold"/>
                                        <p:tgtEl>
                                          <p:spTgt spid="17"/>
                                        </p:tgtEl>
                                        <p:attrNameLst>
                                          <p:attrName>fill.type</p:attrName>
                                        </p:attrNameLst>
                                      </p:cBhvr>
                                      <p:to>
                                        <p:strVal val="solid"/>
                                      </p:to>
                                    </p:set>
                                    <p:set>
                                      <p:cBhvr>
                                        <p:cTn id="54"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55" restart="whenNotActive" fill="hold" evtFilter="cancelBubble" nodeType="interactiveSeq">
                <p:stCondLst>
                  <p:cond evt="onClick" delay="0">
                    <p:tgtEl>
                      <p:spTgt spid="1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8"/>
                                        </p:tgtEl>
                                        <p:attrNameLst>
                                          <p:attrName>fillcolor</p:attrName>
                                        </p:attrNameLst>
                                      </p:cBhvr>
                                      <p:to>
                                        <a:srgbClr val="FFF2CC"/>
                                      </p:to>
                                    </p:animClr>
                                    <p:set>
                                      <p:cBhvr>
                                        <p:cTn id="60" dur="250" fill="hold"/>
                                        <p:tgtEl>
                                          <p:spTgt spid="18"/>
                                        </p:tgtEl>
                                        <p:attrNameLst>
                                          <p:attrName>fill.type</p:attrName>
                                        </p:attrNameLst>
                                      </p:cBhvr>
                                      <p:to>
                                        <p:strVal val="solid"/>
                                      </p:to>
                                    </p:set>
                                    <p:set>
                                      <p:cBhvr>
                                        <p:cTn id="61" dur="250" fill="hold"/>
                                        <p:tgtEl>
                                          <p:spTgt spid="1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21"/>
                                        </p:tgtEl>
                                        <p:attrNameLst>
                                          <p:attrName>style.visibility</p:attrName>
                                        </p:attrNameLst>
                                      </p:cBhvr>
                                      <p:to>
                                        <p:strVal val="visible"/>
                                      </p:to>
                                    </p:set>
                                    <p:anim calcmode="lin" valueType="num">
                                      <p:cBhvr>
                                        <p:cTn id="64" dur="250" fill="hold"/>
                                        <p:tgtEl>
                                          <p:spTgt spid="21"/>
                                        </p:tgtEl>
                                        <p:attrNameLst>
                                          <p:attrName>ppt_w</p:attrName>
                                        </p:attrNameLst>
                                      </p:cBhvr>
                                      <p:tavLst>
                                        <p:tav tm="0">
                                          <p:val>
                                            <p:strVal val="4*#ppt_w"/>
                                          </p:val>
                                        </p:tav>
                                        <p:tav tm="100000">
                                          <p:val>
                                            <p:strVal val="#ppt_w"/>
                                          </p:val>
                                        </p:tav>
                                      </p:tavLst>
                                    </p:anim>
                                    <p:anim calcmode="lin" valueType="num">
                                      <p:cBhvr>
                                        <p:cTn id="65"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1000"/>
                                  </p:stCondLst>
                                  <p:childTnLst>
                                    <p:animClr clrSpc="rgb" dir="cw">
                                      <p:cBhvr>
                                        <p:cTn id="67" dur="250" fill="hold"/>
                                        <p:tgtEl>
                                          <p:spTgt spid="18"/>
                                        </p:tgtEl>
                                        <p:attrNameLst>
                                          <p:attrName>fillcolor</p:attrName>
                                        </p:attrNameLst>
                                      </p:cBhvr>
                                      <p:to>
                                        <a:srgbClr val="FFFF00"/>
                                      </p:to>
                                    </p:animClr>
                                    <p:set>
                                      <p:cBhvr>
                                        <p:cTn id="68" dur="250" fill="hold"/>
                                        <p:tgtEl>
                                          <p:spTgt spid="18"/>
                                        </p:tgtEl>
                                        <p:attrNameLst>
                                          <p:attrName>fill.type</p:attrName>
                                        </p:attrNameLst>
                                      </p:cBhvr>
                                      <p:to>
                                        <p:strVal val="solid"/>
                                      </p:to>
                                    </p:set>
                                    <p:set>
                                      <p:cBhvr>
                                        <p:cTn id="69"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70" restart="whenNotActive" fill="hold" evtFilter="cancelBubble" nodeType="interactiveSeq">
                <p:stCondLst>
                  <p:cond evt="onClick" delay="0">
                    <p:tgtEl>
                      <p:spTgt spid="1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9"/>
                                        </p:tgtEl>
                                        <p:attrNameLst>
                                          <p:attrName>fillcolor</p:attrName>
                                        </p:attrNameLst>
                                      </p:cBhvr>
                                      <p:to>
                                        <a:srgbClr val="FFF2CC"/>
                                      </p:to>
                                    </p:animClr>
                                    <p:set>
                                      <p:cBhvr>
                                        <p:cTn id="75" dur="250" fill="hold"/>
                                        <p:tgtEl>
                                          <p:spTgt spid="19"/>
                                        </p:tgtEl>
                                        <p:attrNameLst>
                                          <p:attrName>fill.type</p:attrName>
                                        </p:attrNameLst>
                                      </p:cBhvr>
                                      <p:to>
                                        <p:strVal val="solid"/>
                                      </p:to>
                                    </p:set>
                                    <p:set>
                                      <p:cBhvr>
                                        <p:cTn id="76" dur="250" fill="hold"/>
                                        <p:tgtEl>
                                          <p:spTgt spid="1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22"/>
                                        </p:tgtEl>
                                        <p:attrNameLst>
                                          <p:attrName>style.visibility</p:attrName>
                                        </p:attrNameLst>
                                      </p:cBhvr>
                                      <p:to>
                                        <p:strVal val="visible"/>
                                      </p:to>
                                    </p:set>
                                    <p:anim calcmode="lin" valueType="num">
                                      <p:cBhvr>
                                        <p:cTn id="79" dur="250" fill="hold"/>
                                        <p:tgtEl>
                                          <p:spTgt spid="22"/>
                                        </p:tgtEl>
                                        <p:attrNameLst>
                                          <p:attrName>ppt_w</p:attrName>
                                        </p:attrNameLst>
                                      </p:cBhvr>
                                      <p:tavLst>
                                        <p:tav tm="0">
                                          <p:val>
                                            <p:strVal val="4*#ppt_w"/>
                                          </p:val>
                                        </p:tav>
                                        <p:tav tm="100000">
                                          <p:val>
                                            <p:strVal val="#ppt_w"/>
                                          </p:val>
                                        </p:tav>
                                      </p:tavLst>
                                    </p:anim>
                                    <p:anim calcmode="lin" valueType="num">
                                      <p:cBhvr>
                                        <p:cTn id="80"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19"/>
                                        </p:tgtEl>
                                        <p:attrNameLst>
                                          <p:attrName>fillcolor</p:attrName>
                                        </p:attrNameLst>
                                      </p:cBhvr>
                                      <p:to>
                                        <a:srgbClr val="FFFF00"/>
                                      </p:to>
                                    </p:animClr>
                                    <p:set>
                                      <p:cBhvr>
                                        <p:cTn id="83" dur="250" fill="hold"/>
                                        <p:tgtEl>
                                          <p:spTgt spid="19"/>
                                        </p:tgtEl>
                                        <p:attrNameLst>
                                          <p:attrName>fill.type</p:attrName>
                                        </p:attrNameLst>
                                      </p:cBhvr>
                                      <p:to>
                                        <p:strVal val="solid"/>
                                      </p:to>
                                    </p:set>
                                    <p:set>
                                      <p:cBhvr>
                                        <p:cTn id="84"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16" grpId="0" animBg="1"/>
      <p:bldP spid="17" grpId="0" animBg="1"/>
      <p:bldP spid="18"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8724" y="557784"/>
            <a:ext cx="1399032" cy="584775"/>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Garamond" panose="02020404030301010803"/>
                <a:ea typeface="+mn-ea"/>
                <a:cs typeface="+mn-cs"/>
              </a:rPr>
              <a:t>Câu</a:t>
            </a:r>
            <a:r>
              <a:rPr kumimoji="0" lang="en-US" sz="3200" b="1" i="0" u="none" strike="noStrike" kern="1200" cap="none" spc="0" normalizeH="0" baseline="0" noProof="0" dirty="0">
                <a:ln>
                  <a:noFill/>
                </a:ln>
                <a:solidFill>
                  <a:prstClr val="white"/>
                </a:solidFill>
                <a:effectLst/>
                <a:uLnTx/>
                <a:uFillTx/>
                <a:latin typeface="Garamond" panose="02020404030301010803"/>
                <a:ea typeface="+mn-ea"/>
                <a:cs typeface="+mn-cs"/>
              </a:rPr>
              <a:t> 9:</a:t>
            </a:r>
          </a:p>
        </p:txBody>
      </p:sp>
      <p:sp>
        <p:nvSpPr>
          <p:cNvPr id="4" name="Rectangle 3">
            <a:extLst>
              <a:ext uri="{FF2B5EF4-FFF2-40B4-BE49-F238E27FC236}">
                <a16:creationId xmlns:a16="http://schemas.microsoft.com/office/drawing/2014/main" id="{89993135-F791-3762-9499-A00048B676DF}"/>
              </a:ext>
            </a:extLst>
          </p:cNvPr>
          <p:cNvSpPr/>
          <p:nvPr/>
        </p:nvSpPr>
        <p:spPr>
          <a:xfrm>
            <a:off x="2325094" y="543637"/>
            <a:ext cx="9144181" cy="1569660"/>
          </a:xfrm>
          <a:prstGeom prst="rect">
            <a:avLst/>
          </a:prstGeom>
        </p:spPr>
        <p:txBody>
          <a:bodyPr wrap="square">
            <a:spAutoFit/>
          </a:bodyPr>
          <a:lstStyle/>
          <a:p>
            <a:pPr lvl="0" algn="ctr" fontAlgn="base"/>
            <a:r>
              <a:rPr lang="vi-VN" sz="3200" dirty="0">
                <a:solidFill>
                  <a:srgbClr val="0070C0"/>
                </a:solidFill>
                <a:latin typeface="times new roman" panose="02020603050405020304" pitchFamily="18" charset="0"/>
              </a:rPr>
              <a:t>Những hoạt động của Nguyễn Tất Thành từ năm 1911 - 1918 đóng vai trò như thế nào trong việc xác định con đường cứu nước đúng đắn cho dân tộc Việt Nam?</a:t>
            </a:r>
            <a:endParaRPr kumimoji="0" lang="vi-VN" sz="3200" b="0" i="0" u="none" strike="noStrike" kern="1200" cap="none" spc="0" normalizeH="0" baseline="0" noProof="0" dirty="0">
              <a:ln>
                <a:noFill/>
              </a:ln>
              <a:solidFill>
                <a:srgbClr val="0070C0"/>
              </a:solidFill>
              <a:effectLst/>
              <a:uLnTx/>
              <a:uFillTx/>
              <a:latin typeface="times new roman" panose="02020603050405020304" pitchFamily="18" charset="0"/>
            </a:endParaRPr>
          </a:p>
        </p:txBody>
      </p:sp>
      <p:pic>
        <p:nvPicPr>
          <p:cNvPr id="8" name="Picture 4" descr="Leaflet Filelayer">
            <a:hlinkClick r:id="rId5" action="ppaction://hlinksldjump"/>
            <a:extLst>
              <a:ext uri="{FF2B5EF4-FFF2-40B4-BE49-F238E27FC236}">
                <a16:creationId xmlns:a16="http://schemas.microsoft.com/office/drawing/2014/main" id="{5274FCFA-12AE-AC7E-157E-7CDF14DF0D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09389" y="4113333"/>
            <a:ext cx="1803400" cy="1320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658B23D-124E-1D4E-855A-B3B01C370A6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735075" y="3573661"/>
            <a:ext cx="1166967" cy="1152963"/>
          </a:xfrm>
          <a:prstGeom prst="rect">
            <a:avLst/>
          </a:prstGeom>
        </p:spPr>
      </p:pic>
      <p:pic>
        <p:nvPicPr>
          <p:cNvPr id="9" name="Picture 8">
            <a:extLst>
              <a:ext uri="{FF2B5EF4-FFF2-40B4-BE49-F238E27FC236}">
                <a16:creationId xmlns:a16="http://schemas.microsoft.com/office/drawing/2014/main" id="{B4598C3F-6978-104E-87D7-06FD109809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57201" y="6200775"/>
            <a:ext cx="742950" cy="657225"/>
          </a:xfrm>
          <a:prstGeom prst="rect">
            <a:avLst/>
          </a:prstGeom>
        </p:spPr>
      </p:pic>
      <p:sp>
        <p:nvSpPr>
          <p:cNvPr id="10" name="Rectangle 9">
            <a:extLst>
              <a:ext uri="{FF2B5EF4-FFF2-40B4-BE49-F238E27FC236}">
                <a16:creationId xmlns:a16="http://schemas.microsoft.com/office/drawing/2014/main" id="{594F2DA0-6E93-A848-A787-A5135D0E1C5B}"/>
              </a:ext>
            </a:extLst>
          </p:cNvPr>
          <p:cNvSpPr/>
          <p:nvPr/>
        </p:nvSpPr>
        <p:spPr>
          <a:xfrm>
            <a:off x="2624328" y="2567414"/>
            <a:ext cx="6622127" cy="770816"/>
          </a:xfrm>
          <a:prstGeom prst="rect">
            <a:avLst/>
          </a:prstGeom>
          <a:solidFill>
            <a:sysClr val="window" lastClr="FFFFFF"/>
          </a:solidFill>
          <a:ln w="28575" cap="flat" cmpd="sng" algn="ctr">
            <a:noFill/>
            <a:prstDash val="solid"/>
            <a:miter lim="800000"/>
          </a:ln>
          <a:effectLst/>
        </p:spPr>
        <p:txBody>
          <a:bodyPr rtlCol="0" anchor="ctr"/>
          <a:lstStyle/>
          <a:p>
            <a:pPr>
              <a:defRPr/>
            </a:pPr>
            <a:r>
              <a:rPr kumimoji="0" lang="vi-VN"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lang="vi-VN" sz="3200" kern="0" noProof="0" dirty="0">
                <a:solidFill>
                  <a:prstClr val="black"/>
                </a:solidFill>
                <a:cs typeface="Times New Roman" panose="02020603050405020304" pitchFamily="18" charset="0"/>
              </a:rPr>
              <a:t>L</a:t>
            </a:r>
            <a:r>
              <a:rPr lang="vi-VN" sz="3200" kern="0" dirty="0">
                <a:solidFill>
                  <a:prstClr val="black"/>
                </a:solidFill>
                <a:cs typeface="Times New Roman" panose="02020603050405020304" pitchFamily="18" charset="0"/>
              </a:rPr>
              <a:t>à giai đoạn quyết định </a:t>
            </a:r>
            <a:endParaRPr kumimoji="0" lang="vi-VN"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413D176E-77A3-474A-8303-E8B159B981CD}"/>
              </a:ext>
            </a:extLst>
          </p:cNvPr>
          <p:cNvSpPr/>
          <p:nvPr/>
        </p:nvSpPr>
        <p:spPr>
          <a:xfrm>
            <a:off x="2624328" y="4474637"/>
            <a:ext cx="6622127" cy="770816"/>
          </a:xfrm>
          <a:prstGeom prst="rect">
            <a:avLst/>
          </a:prstGeom>
          <a:solidFill>
            <a:sysClr val="window" lastClr="FFFFFF"/>
          </a:solidFill>
          <a:ln w="28575" cap="flat" cmpd="sng" algn="ctr">
            <a:noFill/>
            <a:prstDash val="solid"/>
            <a:miter lim="800000"/>
          </a:ln>
          <a:effectLst/>
        </p:spPr>
        <p:txBody>
          <a:bodyPr rtlCol="0" anchor="ctr"/>
          <a:lstStyle/>
          <a:p>
            <a:pPr>
              <a:defRPr/>
            </a:pPr>
            <a:r>
              <a:rPr lang="vi-VN" sz="3200" kern="0" dirty="0">
                <a:solidFill>
                  <a:prstClr val="black"/>
                </a:solidFill>
                <a:cs typeface="Times New Roman" panose="02020603050405020304" pitchFamily="18" charset="0"/>
              </a:rPr>
              <a:t>C. Là định hướng cơ bản.</a:t>
            </a:r>
          </a:p>
        </p:txBody>
      </p:sp>
      <p:sp>
        <p:nvSpPr>
          <p:cNvPr id="12" name="Rectangle 11">
            <a:extLst>
              <a:ext uri="{FF2B5EF4-FFF2-40B4-BE49-F238E27FC236}">
                <a16:creationId xmlns:a16="http://schemas.microsoft.com/office/drawing/2014/main" id="{EB1AEB32-3126-0145-BBE3-77C8C486037A}"/>
              </a:ext>
            </a:extLst>
          </p:cNvPr>
          <p:cNvSpPr/>
          <p:nvPr/>
        </p:nvSpPr>
        <p:spPr>
          <a:xfrm>
            <a:off x="2624328" y="3529002"/>
            <a:ext cx="6622127" cy="770816"/>
          </a:xfrm>
          <a:prstGeom prst="rect">
            <a:avLst/>
          </a:prstGeom>
          <a:solidFill>
            <a:sysClr val="window" lastClr="FFFFFF"/>
          </a:solidFill>
          <a:ln w="28575" cap="flat" cmpd="sng" algn="ctr">
            <a:noFill/>
            <a:prstDash val="solid"/>
            <a:miter lim="800000"/>
          </a:ln>
          <a:effectLst/>
        </p:spPr>
        <p:txBody>
          <a:bodyPr rtlCol="0" anchor="ctr"/>
          <a:lstStyle/>
          <a:p>
            <a:pPr>
              <a:defRPr/>
            </a:pPr>
            <a:r>
              <a:rPr lang="vi-VN" sz="3200" kern="0" dirty="0">
                <a:solidFill>
                  <a:prstClr val="black"/>
                </a:solidFill>
                <a:cs typeface="Times New Roman" panose="02020603050405020304" pitchFamily="18" charset="0"/>
              </a:rPr>
              <a:t>B. Là điều kiện quyết định </a:t>
            </a:r>
          </a:p>
        </p:txBody>
      </p:sp>
      <p:sp>
        <p:nvSpPr>
          <p:cNvPr id="13" name="Rectangle 12">
            <a:extLst>
              <a:ext uri="{FF2B5EF4-FFF2-40B4-BE49-F238E27FC236}">
                <a16:creationId xmlns:a16="http://schemas.microsoft.com/office/drawing/2014/main" id="{6240B042-8EF5-D747-89F3-BEBB59A857B8}"/>
              </a:ext>
            </a:extLst>
          </p:cNvPr>
          <p:cNvSpPr/>
          <p:nvPr/>
        </p:nvSpPr>
        <p:spPr>
          <a:xfrm>
            <a:off x="2624327" y="5363809"/>
            <a:ext cx="7948605" cy="770816"/>
          </a:xfrm>
          <a:prstGeom prst="rect">
            <a:avLst/>
          </a:prstGeom>
          <a:solidFill>
            <a:sysClr val="window" lastClr="FFFFFF"/>
          </a:solidFill>
          <a:ln w="28575" cap="flat" cmpd="sng" algn="ctr">
            <a:noFill/>
            <a:prstDash val="solid"/>
            <a:miter lim="800000"/>
          </a:ln>
          <a:effectLst/>
        </p:spPr>
        <p:txBody>
          <a:bodyPr rtlCol="0" anchor="ctr"/>
          <a:lstStyle/>
          <a:p>
            <a:pPr>
              <a:defRPr/>
            </a:pPr>
            <a:r>
              <a:rPr kumimoji="0" lang="vi-VN"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a:t>
            </a:r>
            <a:r>
              <a:rPr lang="vi-VN" sz="3200" kern="0" noProof="0" dirty="0">
                <a:solidFill>
                  <a:prstClr val="black"/>
                </a:solidFill>
                <a:cs typeface="Times New Roman" panose="02020603050405020304" pitchFamily="18" charset="0"/>
              </a:rPr>
              <a:t>L</a:t>
            </a:r>
            <a:r>
              <a:rPr lang="vi-VN" sz="3200" kern="0" dirty="0">
                <a:solidFill>
                  <a:prstClr val="black"/>
                </a:solidFill>
                <a:cs typeface="Times New Roman" panose="02020603050405020304" pitchFamily="18" charset="0"/>
              </a:rPr>
              <a:t>à cơ sở quan trọng </a:t>
            </a:r>
            <a:endParaRPr kumimoji="0" lang="vi-VN"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4ACBFC31-8E18-4D44-8000-590B443166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40733" y="2592889"/>
            <a:ext cx="805722" cy="708059"/>
          </a:xfrm>
          <a:prstGeom prst="rect">
            <a:avLst/>
          </a:prstGeom>
        </p:spPr>
      </p:pic>
      <p:pic>
        <p:nvPicPr>
          <p:cNvPr id="15" name="Picture 14">
            <a:extLst>
              <a:ext uri="{FF2B5EF4-FFF2-40B4-BE49-F238E27FC236}">
                <a16:creationId xmlns:a16="http://schemas.microsoft.com/office/drawing/2014/main" id="{31ECB8F3-A418-4A49-94FD-6AB6FADCAC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14051" y="3520180"/>
            <a:ext cx="732404" cy="643628"/>
          </a:xfrm>
          <a:prstGeom prst="rect">
            <a:avLst/>
          </a:prstGeom>
        </p:spPr>
      </p:pic>
      <p:pic>
        <p:nvPicPr>
          <p:cNvPr id="16" name="Picture 15">
            <a:extLst>
              <a:ext uri="{FF2B5EF4-FFF2-40B4-BE49-F238E27FC236}">
                <a16:creationId xmlns:a16="http://schemas.microsoft.com/office/drawing/2014/main" id="{8E6F3D64-E74C-8F4B-AE54-EF244F22D3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54830" y="5523907"/>
            <a:ext cx="804742" cy="643793"/>
          </a:xfrm>
          <a:prstGeom prst="rect">
            <a:avLst/>
          </a:prstGeom>
        </p:spPr>
      </p:pic>
      <p:pic>
        <p:nvPicPr>
          <p:cNvPr id="17" name="Picture 16">
            <a:extLst>
              <a:ext uri="{FF2B5EF4-FFF2-40B4-BE49-F238E27FC236}">
                <a16:creationId xmlns:a16="http://schemas.microsoft.com/office/drawing/2014/main" id="{2C49BF8F-B593-854C-8F24-F2F299881A8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99957" y="4584006"/>
            <a:ext cx="732592" cy="643793"/>
          </a:xfrm>
          <a:prstGeom prst="rect">
            <a:avLst/>
          </a:prstGeom>
        </p:spPr>
      </p:pic>
    </p:spTree>
    <p:extLst>
      <p:ext uri="{BB962C8B-B14F-4D97-AF65-F5344CB8AC3E}">
        <p14:creationId xmlns:p14="http://schemas.microsoft.com/office/powerpoint/2010/main" val="1454058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50" fill="hold"/>
                                        <p:tgtEl>
                                          <p:spTgt spid="10"/>
                                        </p:tgtEl>
                                        <p:attrNameLst>
                                          <p:attrName>fillcolor</p:attrName>
                                        </p:attrNameLst>
                                      </p:cBhvr>
                                      <p:to>
                                        <a:srgbClr val="FFF2CC"/>
                                      </p:to>
                                    </p:animClr>
                                    <p:set>
                                      <p:cBhvr>
                                        <p:cTn id="33" dur="250" fill="hold"/>
                                        <p:tgtEl>
                                          <p:spTgt spid="10"/>
                                        </p:tgtEl>
                                        <p:attrNameLst>
                                          <p:attrName>fill.type</p:attrName>
                                        </p:attrNameLst>
                                      </p:cBhvr>
                                      <p:to>
                                        <p:strVal val="solid"/>
                                      </p:to>
                                    </p:set>
                                    <p:set>
                                      <p:cBhvr>
                                        <p:cTn id="34" dur="250" fill="hold"/>
                                        <p:tgtEl>
                                          <p:spTgt spid="10"/>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par>
                                <p:cTn id="35" presetID="23" presetClass="entr" presetSubtype="32" fill="hold" nodeType="withEffect">
                                  <p:stCondLst>
                                    <p:cond delay="1000"/>
                                  </p:stCondLst>
                                  <p:childTnLst>
                                    <p:set>
                                      <p:cBhvr>
                                        <p:cTn id="36" dur="1" fill="hold">
                                          <p:stCondLst>
                                            <p:cond delay="0"/>
                                          </p:stCondLst>
                                        </p:cTn>
                                        <p:tgtEl>
                                          <p:spTgt spid="14"/>
                                        </p:tgtEl>
                                        <p:attrNameLst>
                                          <p:attrName>style.visibility</p:attrName>
                                        </p:attrNameLst>
                                      </p:cBhvr>
                                      <p:to>
                                        <p:strVal val="visible"/>
                                      </p:to>
                                    </p:set>
                                    <p:anim calcmode="lin" valueType="num">
                                      <p:cBhvr>
                                        <p:cTn id="37" dur="250" fill="hold"/>
                                        <p:tgtEl>
                                          <p:spTgt spid="14"/>
                                        </p:tgtEl>
                                        <p:attrNameLst>
                                          <p:attrName>ppt_w</p:attrName>
                                        </p:attrNameLst>
                                      </p:cBhvr>
                                      <p:tavLst>
                                        <p:tav tm="0">
                                          <p:val>
                                            <p:strVal val="4*#ppt_w"/>
                                          </p:val>
                                        </p:tav>
                                        <p:tav tm="100000">
                                          <p:val>
                                            <p:strVal val="#ppt_w"/>
                                          </p:val>
                                        </p:tav>
                                      </p:tavLst>
                                    </p:anim>
                                    <p:anim calcmode="lin" valueType="num">
                                      <p:cBhvr>
                                        <p:cTn id="38"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3" name="Wrong Buzzer.wav"/>
                                        </p:tgtEl>
                                      </p:cMediaNode>
                                    </p:audio>
                                  </p:subTnLst>
                                </p:cTn>
                              </p:par>
                              <p:par>
                                <p:cTn id="39" presetID="1" presetClass="emph" presetSubtype="2" fill="hold" nodeType="withEffect">
                                  <p:stCondLst>
                                    <p:cond delay="1000"/>
                                  </p:stCondLst>
                                  <p:childTnLst>
                                    <p:animClr clrSpc="rgb" dir="cw">
                                      <p:cBhvr>
                                        <p:cTn id="40" dur="250" fill="hold"/>
                                        <p:tgtEl>
                                          <p:spTgt spid="10"/>
                                        </p:tgtEl>
                                        <p:attrNameLst>
                                          <p:attrName>fillcolor</p:attrName>
                                        </p:attrNameLst>
                                      </p:cBhvr>
                                      <p:to>
                                        <a:srgbClr val="FFFF00"/>
                                      </p:to>
                                    </p:animClr>
                                    <p:set>
                                      <p:cBhvr>
                                        <p:cTn id="41" dur="250" fill="hold"/>
                                        <p:tgtEl>
                                          <p:spTgt spid="10"/>
                                        </p:tgtEl>
                                        <p:attrNameLst>
                                          <p:attrName>fill.type</p:attrName>
                                        </p:attrNameLst>
                                      </p:cBhvr>
                                      <p:to>
                                        <p:strVal val="solid"/>
                                      </p:to>
                                    </p:set>
                                    <p:set>
                                      <p:cBhvr>
                                        <p:cTn id="42"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50" fill="hold"/>
                                        <p:tgtEl>
                                          <p:spTgt spid="11"/>
                                        </p:tgtEl>
                                        <p:attrNameLst>
                                          <p:attrName>fillcolor</p:attrName>
                                        </p:attrNameLst>
                                      </p:cBhvr>
                                      <p:to>
                                        <a:srgbClr val="FFF2CC"/>
                                      </p:to>
                                    </p:animClr>
                                    <p:set>
                                      <p:cBhvr>
                                        <p:cTn id="48" dur="250" fill="hold"/>
                                        <p:tgtEl>
                                          <p:spTgt spid="11"/>
                                        </p:tgtEl>
                                        <p:attrNameLst>
                                          <p:attrName>fill.type</p:attrName>
                                        </p:attrNameLst>
                                      </p:cBhvr>
                                      <p:to>
                                        <p:strVal val="solid"/>
                                      </p:to>
                                    </p:set>
                                    <p:set>
                                      <p:cBhvr>
                                        <p:cTn id="49" dur="250" fill="hold"/>
                                        <p:tgtEl>
                                          <p:spTgt spid="11"/>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par>
                                <p:cTn id="50" presetID="23" presetClass="entr" presetSubtype="32" fill="hold" nodeType="withEffect">
                                  <p:stCondLst>
                                    <p:cond delay="1000"/>
                                  </p:stCondLst>
                                  <p:childTnLst>
                                    <p:set>
                                      <p:cBhvr>
                                        <p:cTn id="51" dur="1" fill="hold">
                                          <p:stCondLst>
                                            <p:cond delay="0"/>
                                          </p:stCondLst>
                                        </p:cTn>
                                        <p:tgtEl>
                                          <p:spTgt spid="17"/>
                                        </p:tgtEl>
                                        <p:attrNameLst>
                                          <p:attrName>style.visibility</p:attrName>
                                        </p:attrNameLst>
                                      </p:cBhvr>
                                      <p:to>
                                        <p:strVal val="visible"/>
                                      </p:to>
                                    </p:set>
                                    <p:anim calcmode="lin" valueType="num">
                                      <p:cBhvr>
                                        <p:cTn id="52" dur="250" fill="hold"/>
                                        <p:tgtEl>
                                          <p:spTgt spid="17"/>
                                        </p:tgtEl>
                                        <p:attrNameLst>
                                          <p:attrName>ppt_w</p:attrName>
                                        </p:attrNameLst>
                                      </p:cBhvr>
                                      <p:tavLst>
                                        <p:tav tm="0">
                                          <p:val>
                                            <p:strVal val="4*#ppt_w"/>
                                          </p:val>
                                        </p:tav>
                                        <p:tav tm="100000">
                                          <p:val>
                                            <p:strVal val="#ppt_w"/>
                                          </p:val>
                                        </p:tav>
                                      </p:tavLst>
                                    </p:anim>
                                    <p:anim calcmode="lin" valueType="num">
                                      <p:cBhvr>
                                        <p:cTn id="53"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par>
                                <p:cTn id="54" presetID="1" presetClass="emph" presetSubtype="2" fill="hold" nodeType="withEffect">
                                  <p:stCondLst>
                                    <p:cond delay="1000"/>
                                  </p:stCondLst>
                                  <p:childTnLst>
                                    <p:animClr clrSpc="rgb" dir="cw">
                                      <p:cBhvr>
                                        <p:cTn id="55" dur="250" fill="hold"/>
                                        <p:tgtEl>
                                          <p:spTgt spid="11"/>
                                        </p:tgtEl>
                                        <p:attrNameLst>
                                          <p:attrName>fillcolor</p:attrName>
                                        </p:attrNameLst>
                                      </p:cBhvr>
                                      <p:to>
                                        <a:srgbClr val="FFFF00"/>
                                      </p:to>
                                    </p:animClr>
                                    <p:set>
                                      <p:cBhvr>
                                        <p:cTn id="56" dur="250" fill="hold"/>
                                        <p:tgtEl>
                                          <p:spTgt spid="11"/>
                                        </p:tgtEl>
                                        <p:attrNameLst>
                                          <p:attrName>fill.type</p:attrName>
                                        </p:attrNameLst>
                                      </p:cBhvr>
                                      <p:to>
                                        <p:strVal val="solid"/>
                                      </p:to>
                                    </p:set>
                                    <p:set>
                                      <p:cBhvr>
                                        <p:cTn id="57"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58" restart="whenNotActive" fill="hold" evtFilter="cancelBubble" nodeType="interactiveSeq">
                <p:stCondLst>
                  <p:cond evt="onClick" delay="0">
                    <p:tgtEl>
                      <p:spTgt spid="12"/>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50" fill="hold"/>
                                        <p:tgtEl>
                                          <p:spTgt spid="12"/>
                                        </p:tgtEl>
                                        <p:attrNameLst>
                                          <p:attrName>fillcolor</p:attrName>
                                        </p:attrNameLst>
                                      </p:cBhvr>
                                      <p:to>
                                        <a:srgbClr val="FFF2CC"/>
                                      </p:to>
                                    </p:animClr>
                                    <p:set>
                                      <p:cBhvr>
                                        <p:cTn id="63" dur="250" fill="hold"/>
                                        <p:tgtEl>
                                          <p:spTgt spid="12"/>
                                        </p:tgtEl>
                                        <p:attrNameLst>
                                          <p:attrName>fill.type</p:attrName>
                                        </p:attrNameLst>
                                      </p:cBhvr>
                                      <p:to>
                                        <p:strVal val="solid"/>
                                      </p:to>
                                    </p:set>
                                    <p:set>
                                      <p:cBhvr>
                                        <p:cTn id="64" dur="250" fill="hold"/>
                                        <p:tgtEl>
                                          <p:spTgt spid="12"/>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5" presetID="23" presetClass="entr" presetSubtype="32" fill="hold" nodeType="withEffect">
                                  <p:stCondLst>
                                    <p:cond delay="1000"/>
                                  </p:stCondLst>
                                  <p:childTnLst>
                                    <p:set>
                                      <p:cBhvr>
                                        <p:cTn id="66" dur="1" fill="hold">
                                          <p:stCondLst>
                                            <p:cond delay="0"/>
                                          </p:stCondLst>
                                        </p:cTn>
                                        <p:tgtEl>
                                          <p:spTgt spid="15"/>
                                        </p:tgtEl>
                                        <p:attrNameLst>
                                          <p:attrName>style.visibility</p:attrName>
                                        </p:attrNameLst>
                                      </p:cBhvr>
                                      <p:to>
                                        <p:strVal val="visible"/>
                                      </p:to>
                                    </p:set>
                                    <p:anim calcmode="lin" valueType="num">
                                      <p:cBhvr>
                                        <p:cTn id="67" dur="250" fill="hold"/>
                                        <p:tgtEl>
                                          <p:spTgt spid="15"/>
                                        </p:tgtEl>
                                        <p:attrNameLst>
                                          <p:attrName>ppt_w</p:attrName>
                                        </p:attrNameLst>
                                      </p:cBhvr>
                                      <p:tavLst>
                                        <p:tav tm="0">
                                          <p:val>
                                            <p:strVal val="4*#ppt_w"/>
                                          </p:val>
                                        </p:tav>
                                        <p:tav tm="100000">
                                          <p:val>
                                            <p:strVal val="#ppt_w"/>
                                          </p:val>
                                        </p:tav>
                                      </p:tavLst>
                                    </p:anim>
                                    <p:anim calcmode="lin" valueType="num">
                                      <p:cBhvr>
                                        <p:cTn id="68"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3" name="Wrong Buzzer.wav"/>
                                        </p:tgtEl>
                                      </p:cMediaNode>
                                    </p:audio>
                                  </p:subTnLst>
                                </p:cTn>
                              </p:par>
                              <p:par>
                                <p:cTn id="69" presetID="1" presetClass="emph" presetSubtype="2" fill="hold" nodeType="withEffect">
                                  <p:stCondLst>
                                    <p:cond delay="1000"/>
                                  </p:stCondLst>
                                  <p:childTnLst>
                                    <p:animClr clrSpc="rgb" dir="cw">
                                      <p:cBhvr>
                                        <p:cTn id="70" dur="250" fill="hold"/>
                                        <p:tgtEl>
                                          <p:spTgt spid="12"/>
                                        </p:tgtEl>
                                        <p:attrNameLst>
                                          <p:attrName>fillcolor</p:attrName>
                                        </p:attrNameLst>
                                      </p:cBhvr>
                                      <p:to>
                                        <a:srgbClr val="FFFF00"/>
                                      </p:to>
                                    </p:animClr>
                                    <p:set>
                                      <p:cBhvr>
                                        <p:cTn id="71" dur="250" fill="hold"/>
                                        <p:tgtEl>
                                          <p:spTgt spid="12"/>
                                        </p:tgtEl>
                                        <p:attrNameLst>
                                          <p:attrName>fill.type</p:attrName>
                                        </p:attrNameLst>
                                      </p:cBhvr>
                                      <p:to>
                                        <p:strVal val="solid"/>
                                      </p:to>
                                    </p:set>
                                    <p:set>
                                      <p:cBhvr>
                                        <p:cTn id="72"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3" restart="whenNotActive" fill="hold" evtFilter="cancelBubble" nodeType="interactiveSeq">
                <p:stCondLst>
                  <p:cond evt="onClick" delay="0">
                    <p:tgtEl>
                      <p:spTgt spid="13"/>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clickEffect">
                                  <p:stCondLst>
                                    <p:cond delay="0"/>
                                  </p:stCondLst>
                                  <p:childTnLst>
                                    <p:animClr clrSpc="rgb" dir="cw">
                                      <p:cBhvr>
                                        <p:cTn id="77" dur="250" fill="hold"/>
                                        <p:tgtEl>
                                          <p:spTgt spid="13"/>
                                        </p:tgtEl>
                                        <p:attrNameLst>
                                          <p:attrName>fillcolor</p:attrName>
                                        </p:attrNameLst>
                                      </p:cBhvr>
                                      <p:to>
                                        <a:srgbClr val="FFF2CC"/>
                                      </p:to>
                                    </p:animClr>
                                    <p:set>
                                      <p:cBhvr>
                                        <p:cTn id="78" dur="250" fill="hold"/>
                                        <p:tgtEl>
                                          <p:spTgt spid="13"/>
                                        </p:tgtEl>
                                        <p:attrNameLst>
                                          <p:attrName>fill.type</p:attrName>
                                        </p:attrNameLst>
                                      </p:cBhvr>
                                      <p:to>
                                        <p:strVal val="solid"/>
                                      </p:to>
                                    </p:set>
                                    <p:set>
                                      <p:cBhvr>
                                        <p:cTn id="79" dur="250" fill="hold"/>
                                        <p:tgtEl>
                                          <p:spTgt spid="13"/>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2" name="click.wav"/>
                                        </p:tgtEl>
                                      </p:cMediaNode>
                                    </p:audio>
                                  </p:subTnLst>
                                </p:cTn>
                              </p:par>
                              <p:par>
                                <p:cTn id="80" presetID="23" presetClass="entr" presetSubtype="32" fill="hold" nodeType="withEffect">
                                  <p:stCondLst>
                                    <p:cond delay="1000"/>
                                  </p:stCondLst>
                                  <p:childTnLst>
                                    <p:set>
                                      <p:cBhvr>
                                        <p:cTn id="81" dur="1" fill="hold">
                                          <p:stCondLst>
                                            <p:cond delay="0"/>
                                          </p:stCondLst>
                                        </p:cTn>
                                        <p:tgtEl>
                                          <p:spTgt spid="16"/>
                                        </p:tgtEl>
                                        <p:attrNameLst>
                                          <p:attrName>style.visibility</p:attrName>
                                        </p:attrNameLst>
                                      </p:cBhvr>
                                      <p:to>
                                        <p:strVal val="visible"/>
                                      </p:to>
                                    </p:set>
                                    <p:anim calcmode="lin" valueType="num">
                                      <p:cBhvr>
                                        <p:cTn id="82" dur="250" fill="hold"/>
                                        <p:tgtEl>
                                          <p:spTgt spid="16"/>
                                        </p:tgtEl>
                                        <p:attrNameLst>
                                          <p:attrName>ppt_w</p:attrName>
                                        </p:attrNameLst>
                                      </p:cBhvr>
                                      <p:tavLst>
                                        <p:tav tm="0">
                                          <p:val>
                                            <p:strVal val="4*#ppt_w"/>
                                          </p:val>
                                        </p:tav>
                                        <p:tav tm="100000">
                                          <p:val>
                                            <p:strVal val="#ppt_w"/>
                                          </p:val>
                                        </p:tav>
                                      </p:tavLst>
                                    </p:anim>
                                    <p:anim calcmode="lin" valueType="num">
                                      <p:cBhvr>
                                        <p:cTn id="83"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4" name="Check mark.wav"/>
                                        </p:tgtEl>
                                      </p:cMediaNode>
                                    </p:audio>
                                  </p:subTnLst>
                                </p:cTn>
                              </p:par>
                              <p:par>
                                <p:cTn id="84" presetID="1" presetClass="emph" presetSubtype="2" fill="hold" nodeType="withEffect">
                                  <p:stCondLst>
                                    <p:cond delay="1000"/>
                                  </p:stCondLst>
                                  <p:childTnLst>
                                    <p:animClr clrSpc="rgb" dir="cw">
                                      <p:cBhvr>
                                        <p:cTn id="85" dur="250" fill="hold"/>
                                        <p:tgtEl>
                                          <p:spTgt spid="13"/>
                                        </p:tgtEl>
                                        <p:attrNameLst>
                                          <p:attrName>fillcolor</p:attrName>
                                        </p:attrNameLst>
                                      </p:cBhvr>
                                      <p:to>
                                        <a:srgbClr val="00B050"/>
                                      </p:to>
                                    </p:animClr>
                                    <p:set>
                                      <p:cBhvr>
                                        <p:cTn id="86" dur="250" fill="hold"/>
                                        <p:tgtEl>
                                          <p:spTgt spid="13"/>
                                        </p:tgtEl>
                                        <p:attrNameLst>
                                          <p:attrName>fill.type</p:attrName>
                                        </p:attrNameLst>
                                      </p:cBhvr>
                                      <p:to>
                                        <p:strVal val="solid"/>
                                      </p:to>
                                    </p:set>
                                    <p:set>
                                      <p:cBhvr>
                                        <p:cTn id="87"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8724" y="557784"/>
            <a:ext cx="1539676" cy="584775"/>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Garamond" panose="02020404030301010803"/>
                <a:ea typeface="+mn-ea"/>
                <a:cs typeface="+mn-cs"/>
              </a:rPr>
              <a:t>Câu</a:t>
            </a:r>
            <a:r>
              <a:rPr kumimoji="0" lang="en-US" sz="3200" b="1" i="0" u="none" strike="noStrike" kern="1200" cap="none" spc="0" normalizeH="0" baseline="0" noProof="0" dirty="0">
                <a:ln>
                  <a:noFill/>
                </a:ln>
                <a:solidFill>
                  <a:prstClr val="white"/>
                </a:solidFill>
                <a:effectLst/>
                <a:uLnTx/>
                <a:uFillTx/>
                <a:latin typeface="Garamond" panose="02020404030301010803"/>
                <a:ea typeface="+mn-ea"/>
                <a:cs typeface="+mn-cs"/>
              </a:rPr>
              <a:t> 10:</a:t>
            </a:r>
          </a:p>
        </p:txBody>
      </p:sp>
      <p:sp>
        <p:nvSpPr>
          <p:cNvPr id="4" name="Rectangle 3">
            <a:extLst>
              <a:ext uri="{FF2B5EF4-FFF2-40B4-BE49-F238E27FC236}">
                <a16:creationId xmlns:a16="http://schemas.microsoft.com/office/drawing/2014/main" id="{89993135-F791-3762-9499-A00048B676DF}"/>
              </a:ext>
            </a:extLst>
          </p:cNvPr>
          <p:cNvSpPr/>
          <p:nvPr/>
        </p:nvSpPr>
        <p:spPr>
          <a:xfrm>
            <a:off x="2120247" y="1142559"/>
            <a:ext cx="9173029" cy="1077218"/>
          </a:xfrm>
          <a:prstGeom prst="rect">
            <a:avLst/>
          </a:prstGeom>
        </p:spPr>
        <p:txBody>
          <a:bodyPr wrap="square">
            <a:spAutoFit/>
          </a:bodyPr>
          <a:lstStyle/>
          <a:p>
            <a:pPr algn="ctr" fontAlgn="base"/>
            <a:r>
              <a:rPr lang="vi-VN" sz="3200" dirty="0">
                <a:solidFill>
                  <a:srgbClr val="0070C0"/>
                </a:solidFill>
                <a:latin typeface="times new roman" panose="02020603050405020304" pitchFamily="18" charset="0"/>
              </a:rPr>
              <a:t>Tổ chức chính trị nào dưới đây không phải do Nguyễn Ái Quốc sáng lập? </a:t>
            </a:r>
            <a:endParaRPr kumimoji="0" lang="vi-VN" sz="3200" b="0" i="0" u="none" strike="noStrike" kern="1200" cap="none" spc="0" normalizeH="0" baseline="0" noProof="0" dirty="0">
              <a:ln>
                <a:noFill/>
              </a:ln>
              <a:solidFill>
                <a:srgbClr val="0070C0"/>
              </a:solidFill>
              <a:effectLst/>
              <a:uLnTx/>
              <a:uFillTx/>
              <a:latin typeface="times new roman" panose="02020603050405020304" pitchFamily="18" charset="0"/>
            </a:endParaRPr>
          </a:p>
        </p:txBody>
      </p:sp>
      <p:pic>
        <p:nvPicPr>
          <p:cNvPr id="8" name="Picture 4" descr="Leaflet Filelayer">
            <a:hlinkClick r:id="rId5" action="ppaction://hlinksldjump"/>
            <a:extLst>
              <a:ext uri="{FF2B5EF4-FFF2-40B4-BE49-F238E27FC236}">
                <a16:creationId xmlns:a16="http://schemas.microsoft.com/office/drawing/2014/main" id="{5274FCFA-12AE-AC7E-157E-7CDF14DF0D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08029" y="5013539"/>
            <a:ext cx="1803400" cy="13208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6124820E-17C8-E740-806E-0606FE71B1D4}"/>
              </a:ext>
            </a:extLst>
          </p:cNvPr>
          <p:cNvSpPr/>
          <p:nvPr/>
        </p:nvSpPr>
        <p:spPr>
          <a:xfrm>
            <a:off x="1157288" y="2930340"/>
            <a:ext cx="5282315" cy="1077218"/>
          </a:xfrm>
          <a:prstGeom prst="rect">
            <a:avLst/>
          </a:prstGeom>
          <a:solidFill>
            <a:sysClr val="window" lastClr="FFFFFF"/>
          </a:solidFill>
          <a:ln w="28575" cap="flat" cmpd="sng" algn="ctr">
            <a:noFill/>
            <a:prstDash val="solid"/>
            <a:miter lim="800000"/>
          </a:ln>
          <a:effectLst/>
        </p:spPr>
        <p:txBody>
          <a:bodyPr rtlCol="0" anchor="ctr"/>
          <a:lstStyle/>
          <a:p>
            <a:pPr>
              <a:defRPr/>
            </a:pP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lang="vi-VN" sz="3600" kern="0" dirty="0">
                <a:solidFill>
                  <a:prstClr val="black"/>
                </a:solidFill>
                <a:cs typeface="Times New Roman" panose="02020603050405020304" pitchFamily="18" charset="0"/>
              </a:rPr>
              <a:t>Tâm tâm xã </a:t>
            </a:r>
            <a:endPar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0E9221D4-41E8-BE44-9896-2A86CA57C2E6}"/>
              </a:ext>
            </a:extLst>
          </p:cNvPr>
          <p:cNvSpPr/>
          <p:nvPr/>
        </p:nvSpPr>
        <p:spPr>
          <a:xfrm>
            <a:off x="6553200" y="2804552"/>
            <a:ext cx="4906798" cy="1207195"/>
          </a:xfrm>
          <a:prstGeom prst="rect">
            <a:avLst/>
          </a:prstGeom>
          <a:solidFill>
            <a:sysClr val="window" lastClr="FFFFFF"/>
          </a:solidFill>
          <a:ln w="28575" cap="flat" cmpd="sng" algn="ctr">
            <a:noFill/>
            <a:prstDash val="solid"/>
            <a:miter lim="800000"/>
          </a:ln>
          <a:effectLst/>
        </p:spPr>
        <p:txBody>
          <a:bodyPr rtlCol="0" anchor="ctr"/>
          <a:lstStyle/>
          <a:p>
            <a:pPr>
              <a:defRPr/>
            </a:pP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lang="vi-VN" sz="3600" kern="0" dirty="0">
                <a:solidFill>
                  <a:prstClr val="black"/>
                </a:solidFill>
                <a:cs typeface="Times New Roman" panose="02020603050405020304" pitchFamily="18" charset="0"/>
              </a:rPr>
              <a:t>Hội Việt Nam cách mạng thanh niên , </a:t>
            </a:r>
            <a:endPar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E1C8333B-C85B-A640-8E7B-25BDB2AAA0E1}"/>
              </a:ext>
            </a:extLst>
          </p:cNvPr>
          <p:cNvSpPr/>
          <p:nvPr/>
        </p:nvSpPr>
        <p:spPr>
          <a:xfrm>
            <a:off x="1157287" y="4125914"/>
            <a:ext cx="5282315" cy="770816"/>
          </a:xfrm>
          <a:prstGeom prst="rect">
            <a:avLst/>
          </a:prstGeom>
          <a:solidFill>
            <a:sysClr val="window" lastClr="FFFFFF"/>
          </a:solidFill>
          <a:ln w="28575" cap="flat" cmpd="sng" algn="ctr">
            <a:noFill/>
            <a:prstDash val="solid"/>
            <a:miter lim="800000"/>
          </a:ln>
          <a:effectLst/>
        </p:spPr>
        <p:txBody>
          <a:bodyPr rtlCol="0" anchor="ctr"/>
          <a:lstStyle/>
          <a:p>
            <a:pPr>
              <a:defRPr/>
            </a:pP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lang="vi-VN" sz="3600" kern="0" dirty="0">
                <a:solidFill>
                  <a:prstClr val="black"/>
                </a:solidFill>
                <a:cs typeface="Times New Roman" panose="02020603050405020304" pitchFamily="18" charset="0"/>
              </a:rPr>
              <a:t>Cộng sản đoàn </a:t>
            </a:r>
            <a:endPar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B6A662F2-049A-8F4D-83EB-6845E226E40E}"/>
              </a:ext>
            </a:extLst>
          </p:cNvPr>
          <p:cNvSpPr/>
          <p:nvPr/>
        </p:nvSpPr>
        <p:spPr>
          <a:xfrm>
            <a:off x="6553200" y="4130102"/>
            <a:ext cx="4906798" cy="1031177"/>
          </a:xfrm>
          <a:prstGeom prst="rect">
            <a:avLst/>
          </a:prstGeom>
          <a:solidFill>
            <a:sysClr val="window" lastClr="FFFFFF"/>
          </a:solidFill>
          <a:ln w="28575" cap="flat" cmpd="sng" algn="ctr">
            <a:noFill/>
            <a:prstDash val="solid"/>
            <a:miter lim="800000"/>
          </a:ln>
          <a:effectLst/>
        </p:spPr>
        <p:txBody>
          <a:bodyPr rtlCol="0" anchor="ctr"/>
          <a:lstStyle/>
          <a:p>
            <a:pPr>
              <a:defRPr/>
            </a:pP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a:t>
            </a:r>
            <a:r>
              <a:rPr lang="vi-VN" sz="3600" kern="0" dirty="0">
                <a:solidFill>
                  <a:prstClr val="black"/>
                </a:solidFill>
                <a:cs typeface="Times New Roman" panose="02020603050405020304" pitchFamily="18" charset="0"/>
              </a:rPr>
              <a:t>Hội liên hiệp thuộc địa ở Pari </a:t>
            </a:r>
            <a:endPar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D433689F-ABDA-1346-80BF-C109B0CED9F5}"/>
              </a:ext>
            </a:extLst>
          </p:cNvPr>
          <p:cNvPicPr>
            <a:picLocks noChangeAspect="1"/>
          </p:cNvPicPr>
          <p:nvPr/>
        </p:nvPicPr>
        <p:blipFill rotWithShape="1">
          <a:blip r:embed="rId7" cstate="hqprint">
            <a:duotone>
              <a:prstClr val="black"/>
              <a:srgbClr val="70AD47">
                <a:tint val="45000"/>
                <a:satMod val="400000"/>
              </a:srgbClr>
            </a:duotone>
            <a:extLst>
              <a:ext uri="{28A0092B-C50C-407E-A947-70E740481C1C}">
                <a14:useLocalDpi xmlns:a14="http://schemas.microsoft.com/office/drawing/2010/main" val="0"/>
              </a:ext>
            </a:extLst>
          </a:blip>
          <a:srcRect r="-5485"/>
          <a:stretch/>
        </p:blipFill>
        <p:spPr>
          <a:xfrm>
            <a:off x="5554466" y="3262217"/>
            <a:ext cx="885137" cy="708059"/>
          </a:xfrm>
          <a:prstGeom prst="rect">
            <a:avLst/>
          </a:prstGeom>
        </p:spPr>
      </p:pic>
      <p:pic>
        <p:nvPicPr>
          <p:cNvPr id="17" name="Picture 16">
            <a:extLst>
              <a:ext uri="{FF2B5EF4-FFF2-40B4-BE49-F238E27FC236}">
                <a16:creationId xmlns:a16="http://schemas.microsoft.com/office/drawing/2014/main" id="{33148B93-209F-E047-97B1-DB7869FBB4B7}"/>
              </a:ext>
            </a:extLst>
          </p:cNvPr>
          <p:cNvPicPr>
            <a:picLocks noChangeAspect="1"/>
          </p:cNvPicPr>
          <p:nvPr/>
        </p:nvPicPr>
        <p:blipFill rotWithShape="1">
          <a:blip r:embed="rId8" cstate="print">
            <a:duotone>
              <a:prstClr val="black"/>
              <a:srgbClr val="ED7D31">
                <a:tint val="45000"/>
                <a:satMod val="400000"/>
              </a:srgbClr>
            </a:duotone>
            <a:extLst>
              <a:ext uri="{28A0092B-C50C-407E-A947-70E740481C1C}">
                <a14:useLocalDpi xmlns:a14="http://schemas.microsoft.com/office/drawing/2010/main" val="0"/>
              </a:ext>
            </a:extLst>
          </a:blip>
          <a:srcRect r="3472"/>
          <a:stretch/>
        </p:blipFill>
        <p:spPr>
          <a:xfrm>
            <a:off x="5635067" y="4159278"/>
            <a:ext cx="804536" cy="704088"/>
          </a:xfrm>
          <a:prstGeom prst="rect">
            <a:avLst/>
          </a:prstGeom>
        </p:spPr>
      </p:pic>
      <p:pic>
        <p:nvPicPr>
          <p:cNvPr id="18" name="Picture 17">
            <a:extLst>
              <a:ext uri="{FF2B5EF4-FFF2-40B4-BE49-F238E27FC236}">
                <a16:creationId xmlns:a16="http://schemas.microsoft.com/office/drawing/2014/main" id="{29F9AB51-8802-E446-A703-A09D3BBD9FC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55256" y="4170875"/>
            <a:ext cx="804742" cy="707197"/>
          </a:xfrm>
          <a:prstGeom prst="rect">
            <a:avLst/>
          </a:prstGeom>
        </p:spPr>
      </p:pic>
      <p:pic>
        <p:nvPicPr>
          <p:cNvPr id="19" name="Picture 18">
            <a:extLst>
              <a:ext uri="{FF2B5EF4-FFF2-40B4-BE49-F238E27FC236}">
                <a16:creationId xmlns:a16="http://schemas.microsoft.com/office/drawing/2014/main" id="{2CFA911B-C6B4-D94B-B4B0-FE100BA654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55256" y="3282187"/>
            <a:ext cx="804742" cy="707197"/>
          </a:xfrm>
          <a:prstGeom prst="rect">
            <a:avLst/>
          </a:prstGeom>
        </p:spPr>
      </p:pic>
    </p:spTree>
    <p:extLst>
      <p:ext uri="{BB962C8B-B14F-4D97-AF65-F5344CB8AC3E}">
        <p14:creationId xmlns:p14="http://schemas.microsoft.com/office/powerpoint/2010/main" val="564677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heck mark.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00B05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9"/>
                                        </p:tgtEl>
                                        <p:attrNameLst>
                                          <p:attrName>style.visibility</p:attrName>
                                        </p:attrNameLst>
                                      </p:cBhvr>
                                      <p:to>
                                        <p:strVal val="visible"/>
                                      </p:to>
                                    </p:set>
                                    <p:anim calcmode="lin" valueType="num">
                                      <p:cBhvr>
                                        <p:cTn id="49" dur="250" fill="hold"/>
                                        <p:tgtEl>
                                          <p:spTgt spid="19"/>
                                        </p:tgtEl>
                                        <p:attrNameLst>
                                          <p:attrName>ppt_w</p:attrName>
                                        </p:attrNameLst>
                                      </p:cBhvr>
                                      <p:tavLst>
                                        <p:tav tm="0">
                                          <p:val>
                                            <p:strVal val="4*#ppt_w"/>
                                          </p:val>
                                        </p:tav>
                                        <p:tav tm="100000">
                                          <p:val>
                                            <p:strVal val="#ppt_w"/>
                                          </p:val>
                                        </p:tav>
                                      </p:tavLst>
                                    </p:anim>
                                    <p:anim calcmode="lin" valueType="num">
                                      <p:cBhvr>
                                        <p:cTn id="5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FFFF0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7"/>
                                        </p:tgtEl>
                                        <p:attrNameLst>
                                          <p:attrName>style.visibility</p:attrName>
                                        </p:attrNameLst>
                                      </p:cBhvr>
                                      <p:to>
                                        <p:strVal val="visible"/>
                                      </p:to>
                                    </p:set>
                                    <p:anim calcmode="lin" valueType="num">
                                      <p:cBhvr>
                                        <p:cTn id="64" dur="250" fill="hold"/>
                                        <p:tgtEl>
                                          <p:spTgt spid="17"/>
                                        </p:tgtEl>
                                        <p:attrNameLst>
                                          <p:attrName>ppt_w</p:attrName>
                                        </p:attrNameLst>
                                      </p:cBhvr>
                                      <p:tavLst>
                                        <p:tav tm="0">
                                          <p:val>
                                            <p:strVal val="4*#ppt_w"/>
                                          </p:val>
                                        </p:tav>
                                        <p:tav tm="100000">
                                          <p:val>
                                            <p:strVal val="#ppt_w"/>
                                          </p:val>
                                        </p:tav>
                                      </p:tavLst>
                                    </p:anim>
                                    <p:anim calcmode="lin" valueType="num">
                                      <p:cBhvr>
                                        <p:cTn id="65"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100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8"/>
                                        </p:tgtEl>
                                        <p:attrNameLst>
                                          <p:attrName>style.visibility</p:attrName>
                                        </p:attrNameLst>
                                      </p:cBhvr>
                                      <p:to>
                                        <p:strVal val="visible"/>
                                      </p:to>
                                    </p:set>
                                    <p:anim calcmode="lin" valueType="num">
                                      <p:cBhvr>
                                        <p:cTn id="79" dur="250" fill="hold"/>
                                        <p:tgtEl>
                                          <p:spTgt spid="18"/>
                                        </p:tgtEl>
                                        <p:attrNameLst>
                                          <p:attrName>ppt_w</p:attrName>
                                        </p:attrNameLst>
                                      </p:cBhvr>
                                      <p:tavLst>
                                        <p:tav tm="0">
                                          <p:val>
                                            <p:strVal val="4*#ppt_w"/>
                                          </p:val>
                                        </p:tav>
                                        <p:tav tm="100000">
                                          <p:val>
                                            <p:strVal val="#ppt_w"/>
                                          </p:val>
                                        </p:tav>
                                      </p:tavLst>
                                    </p:anim>
                                    <p:anim calcmode="lin" valueType="num">
                                      <p:cBhvr>
                                        <p:cTn id="8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100000">
              <a:schemeClr val="accent3">
                <a:lumMod val="45000"/>
                <a:lumOff val="55000"/>
              </a:schemeClr>
            </a:gs>
            <a:gs pos="88930">
              <a:srgbClr val="89E7BC"/>
            </a:gs>
            <a:gs pos="100000">
              <a:srgbClr val="97E3A5"/>
            </a:gs>
            <a:gs pos="99000">
              <a:srgbClr val="FFC000"/>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7" name="Rectangle 26"/>
          <p:cNvSpPr/>
          <p:nvPr/>
        </p:nvSpPr>
        <p:spPr>
          <a:xfrm>
            <a:off x="-36215" y="159611"/>
            <a:ext cx="7215437"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rPr>
              <a:t>VUI HỌC CÙNG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alibri" panose="020F0502020204030204"/>
                <a:ea typeface="+mn-ea"/>
                <a:cs typeface="+mn-cs"/>
              </a:rPr>
              <a:t>Vòng</a:t>
            </a: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rPr>
              <a:t> quay may </a:t>
            </a:r>
            <a:r>
              <a:rPr kumimoji="0" lang="en-US" sz="54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alibri" panose="020F0502020204030204"/>
                <a:ea typeface="+mn-ea"/>
                <a:cs typeface="+mn-cs"/>
              </a:rPr>
              <a:t>mắn</a:t>
            </a:r>
            <a:endPar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5" name="Rectangle 4"/>
          <p:cNvSpPr/>
          <p:nvPr/>
        </p:nvSpPr>
        <p:spPr>
          <a:xfrm>
            <a:off x="6998036" y="4818274"/>
            <a:ext cx="4023360" cy="1901969"/>
          </a:xfrm>
          <a:custGeom>
            <a:avLst/>
            <a:gdLst>
              <a:gd name="connsiteX0" fmla="*/ 0 w 4023360"/>
              <a:gd name="connsiteY0" fmla="*/ 0 h 1892825"/>
              <a:gd name="connsiteX1" fmla="*/ 4023360 w 4023360"/>
              <a:gd name="connsiteY1" fmla="*/ 0 h 1892825"/>
              <a:gd name="connsiteX2" fmla="*/ 4023360 w 4023360"/>
              <a:gd name="connsiteY2" fmla="*/ 1892825 h 1892825"/>
              <a:gd name="connsiteX3" fmla="*/ 0 w 4023360"/>
              <a:gd name="connsiteY3" fmla="*/ 1892825 h 1892825"/>
              <a:gd name="connsiteX4" fmla="*/ 0 w 4023360"/>
              <a:gd name="connsiteY4" fmla="*/ 0 h 1892825"/>
              <a:gd name="connsiteX0" fmla="*/ 0 w 4023360"/>
              <a:gd name="connsiteY0" fmla="*/ 0 h 1892825"/>
              <a:gd name="connsiteX1" fmla="*/ 2898648 w 4023360"/>
              <a:gd name="connsiteY1" fmla="*/ 36576 h 1892825"/>
              <a:gd name="connsiteX2" fmla="*/ 4023360 w 4023360"/>
              <a:gd name="connsiteY2" fmla="*/ 1892825 h 1892825"/>
              <a:gd name="connsiteX3" fmla="*/ 0 w 4023360"/>
              <a:gd name="connsiteY3" fmla="*/ 1892825 h 1892825"/>
              <a:gd name="connsiteX4" fmla="*/ 0 w 4023360"/>
              <a:gd name="connsiteY4" fmla="*/ 0 h 1892825"/>
              <a:gd name="connsiteX0" fmla="*/ 1371600 w 4023360"/>
              <a:gd name="connsiteY0" fmla="*/ 0 h 1901969"/>
              <a:gd name="connsiteX1" fmla="*/ 2898648 w 4023360"/>
              <a:gd name="connsiteY1" fmla="*/ 45720 h 1901969"/>
              <a:gd name="connsiteX2" fmla="*/ 4023360 w 4023360"/>
              <a:gd name="connsiteY2" fmla="*/ 1901969 h 1901969"/>
              <a:gd name="connsiteX3" fmla="*/ 0 w 4023360"/>
              <a:gd name="connsiteY3" fmla="*/ 1901969 h 1901969"/>
              <a:gd name="connsiteX4" fmla="*/ 1371600 w 4023360"/>
              <a:gd name="connsiteY4" fmla="*/ 0 h 190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3360" h="1901969">
                <a:moveTo>
                  <a:pt x="1371600" y="0"/>
                </a:moveTo>
                <a:lnTo>
                  <a:pt x="2898648" y="45720"/>
                </a:lnTo>
                <a:lnTo>
                  <a:pt x="4023360" y="1901969"/>
                </a:lnTo>
                <a:lnTo>
                  <a:pt x="0" y="1901969"/>
                </a:lnTo>
                <a:lnTo>
                  <a:pt x="1371600" y="0"/>
                </a:lnTo>
                <a:close/>
              </a:path>
            </a:pathLst>
          </a:custGeom>
          <a:solidFill>
            <a:schemeClr val="accent5">
              <a:lumMod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5" name="Group 34"/>
          <p:cNvGrpSpPr/>
          <p:nvPr/>
        </p:nvGrpSpPr>
        <p:grpSpPr>
          <a:xfrm>
            <a:off x="6894086" y="1081134"/>
            <a:ext cx="4514491" cy="4514491"/>
            <a:chOff x="3510115" y="843116"/>
            <a:chExt cx="5171767" cy="5171767"/>
          </a:xfrm>
        </p:grpSpPr>
        <p:sp>
          <p:nvSpPr>
            <p:cNvPr id="36" name="Oval 35"/>
            <p:cNvSpPr/>
            <p:nvPr/>
          </p:nvSpPr>
          <p:spPr>
            <a:xfrm>
              <a:off x="3510115" y="843116"/>
              <a:ext cx="5171767" cy="5171767"/>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p:cNvPicPr>
              <a:picLocks noChangeAspect="1"/>
            </p:cNvPicPr>
            <p:nvPr/>
          </p:nvPicPr>
          <p:blipFill rotWithShape="1">
            <a:blip r:embed="rId3"/>
            <a:srcRect l="21982" t="7957" r="21982" b="7957"/>
            <a:stretch/>
          </p:blipFill>
          <p:spPr>
            <a:xfrm>
              <a:off x="3817373" y="1150374"/>
              <a:ext cx="4557252" cy="4557252"/>
            </a:xfrm>
            <a:prstGeom prst="ellipse">
              <a:avLst/>
            </a:prstGeom>
          </p:spPr>
        </p:pic>
        <p:sp>
          <p:nvSpPr>
            <p:cNvPr id="38" name="Dodecagon 37"/>
            <p:cNvSpPr/>
            <p:nvPr/>
          </p:nvSpPr>
          <p:spPr>
            <a:xfrm>
              <a:off x="5933765" y="3256934"/>
              <a:ext cx="324465" cy="344129"/>
            </a:xfrm>
            <a:prstGeom prst="dodecagon">
              <a:avLst/>
            </a:prstGeom>
            <a:gradFill flip="none" rotWithShape="1">
              <a:gsLst>
                <a:gs pos="22000">
                  <a:schemeClr val="accent2">
                    <a:lumMod val="40000"/>
                    <a:lumOff val="60000"/>
                  </a:schemeClr>
                </a:gs>
                <a:gs pos="84000">
                  <a:schemeClr val="accent2">
                    <a:lumMod val="95000"/>
                    <a:lumOff val="5000"/>
                  </a:schemeClr>
                </a:gs>
                <a:gs pos="93000">
                  <a:schemeClr val="accent2">
                    <a:lumMod val="60000"/>
                  </a:schemeClr>
                </a:gs>
              </a:gsLst>
              <a:path path="circle">
                <a:fillToRect l="50000" t="50000" r="50000" b="50000"/>
              </a:path>
              <a:tileRect/>
            </a:gra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0" name="Action Button: Forward or Next 19">
            <a:hlinkClick r:id="" action="ppaction://noaction" highlightClick="1"/>
          </p:cNvPr>
          <p:cNvSpPr/>
          <p:nvPr/>
        </p:nvSpPr>
        <p:spPr>
          <a:xfrm>
            <a:off x="8840434" y="5954486"/>
            <a:ext cx="880509" cy="603019"/>
          </a:xfrm>
          <a:prstGeom prst="actionButtonForwardNext">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Chevron 28"/>
          <p:cNvSpPr/>
          <p:nvPr/>
        </p:nvSpPr>
        <p:spPr>
          <a:xfrm>
            <a:off x="6879266" y="3137998"/>
            <a:ext cx="1076014" cy="221751"/>
          </a:xfrm>
          <a:prstGeom prst="chevron">
            <a:avLst>
              <a:gd name="adj" fmla="val 46689"/>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Oval 29"/>
          <p:cNvSpPr/>
          <p:nvPr/>
        </p:nvSpPr>
        <p:spPr>
          <a:xfrm>
            <a:off x="8950950" y="3137998"/>
            <a:ext cx="400760" cy="400760"/>
          </a:xfrm>
          <a:prstGeom prst="ellipse">
            <a:avLst/>
          </a:prstGeom>
          <a:gradFill flip="none" rotWithShape="1">
            <a:gsLst>
              <a:gs pos="7000">
                <a:schemeClr val="accent1">
                  <a:lumMod val="40000"/>
                  <a:lumOff val="60000"/>
                </a:schemeClr>
              </a:gs>
              <a:gs pos="46000">
                <a:schemeClr val="accent1">
                  <a:lumMod val="95000"/>
                  <a:lumOff val="5000"/>
                </a:schemeClr>
              </a:gs>
              <a:gs pos="69000">
                <a:schemeClr val="accent1">
                  <a:lumMod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1">
            <a:hlinkClick r:id="rId4" action="ppaction://hlinksldjump"/>
            <a:extLst>
              <a:ext uri="{FF2B5EF4-FFF2-40B4-BE49-F238E27FC236}">
                <a16:creationId xmlns:a16="http://schemas.microsoft.com/office/drawing/2014/main" id="{60912CFC-9475-5789-67B8-845CACC7FECF}"/>
              </a:ext>
            </a:extLst>
          </p:cNvPr>
          <p:cNvPicPr>
            <a:picLocks noChangeAspect="1"/>
          </p:cNvPicPr>
          <p:nvPr/>
        </p:nvPicPr>
        <p:blipFill>
          <a:blip r:embed="rId5"/>
          <a:stretch>
            <a:fillRect/>
          </a:stretch>
        </p:blipFill>
        <p:spPr>
          <a:xfrm>
            <a:off x="562255" y="2205806"/>
            <a:ext cx="2336800" cy="673100"/>
          </a:xfrm>
          <a:prstGeom prst="rect">
            <a:avLst/>
          </a:prstGeom>
        </p:spPr>
      </p:pic>
      <p:pic>
        <p:nvPicPr>
          <p:cNvPr id="19" name="2">
            <a:hlinkClick r:id="rId6" action="ppaction://hlinksldjump"/>
            <a:extLst>
              <a:ext uri="{FF2B5EF4-FFF2-40B4-BE49-F238E27FC236}">
                <a16:creationId xmlns:a16="http://schemas.microsoft.com/office/drawing/2014/main" id="{BD77242D-998A-E44B-4254-55C6D1FAC492}"/>
              </a:ext>
            </a:extLst>
          </p:cNvPr>
          <p:cNvPicPr>
            <a:picLocks noChangeAspect="1"/>
          </p:cNvPicPr>
          <p:nvPr/>
        </p:nvPicPr>
        <p:blipFill>
          <a:blip r:embed="rId7"/>
          <a:stretch>
            <a:fillRect/>
          </a:stretch>
        </p:blipFill>
        <p:spPr>
          <a:xfrm>
            <a:off x="562255" y="3065530"/>
            <a:ext cx="2349500" cy="673100"/>
          </a:xfrm>
          <a:prstGeom prst="rect">
            <a:avLst/>
          </a:prstGeom>
        </p:spPr>
      </p:pic>
      <p:pic>
        <p:nvPicPr>
          <p:cNvPr id="44" name="3">
            <a:hlinkClick r:id="rId8" action="ppaction://hlinksldjump"/>
            <a:extLst>
              <a:ext uri="{FF2B5EF4-FFF2-40B4-BE49-F238E27FC236}">
                <a16:creationId xmlns:a16="http://schemas.microsoft.com/office/drawing/2014/main" id="{32CBB1A2-7BA3-96B4-ADA8-7341691E8E4F}"/>
              </a:ext>
            </a:extLst>
          </p:cNvPr>
          <p:cNvPicPr>
            <a:picLocks noChangeAspect="1"/>
          </p:cNvPicPr>
          <p:nvPr/>
        </p:nvPicPr>
        <p:blipFill>
          <a:blip r:embed="rId9"/>
          <a:stretch>
            <a:fillRect/>
          </a:stretch>
        </p:blipFill>
        <p:spPr>
          <a:xfrm>
            <a:off x="562255" y="3925254"/>
            <a:ext cx="2349500" cy="685800"/>
          </a:xfrm>
          <a:prstGeom prst="rect">
            <a:avLst/>
          </a:prstGeom>
        </p:spPr>
      </p:pic>
      <p:pic>
        <p:nvPicPr>
          <p:cNvPr id="45" name="4">
            <a:hlinkClick r:id="rId10" action="ppaction://hlinksldjump"/>
            <a:extLst>
              <a:ext uri="{FF2B5EF4-FFF2-40B4-BE49-F238E27FC236}">
                <a16:creationId xmlns:a16="http://schemas.microsoft.com/office/drawing/2014/main" id="{303F1475-CFC3-7DC4-8F20-7692D2097A3C}"/>
              </a:ext>
            </a:extLst>
          </p:cNvPr>
          <p:cNvPicPr>
            <a:picLocks noChangeAspect="1"/>
          </p:cNvPicPr>
          <p:nvPr/>
        </p:nvPicPr>
        <p:blipFill>
          <a:blip r:embed="rId11"/>
          <a:stretch>
            <a:fillRect/>
          </a:stretch>
        </p:blipFill>
        <p:spPr>
          <a:xfrm>
            <a:off x="562255" y="4797678"/>
            <a:ext cx="2336800" cy="685800"/>
          </a:xfrm>
          <a:prstGeom prst="rect">
            <a:avLst/>
          </a:prstGeom>
        </p:spPr>
      </p:pic>
      <p:pic>
        <p:nvPicPr>
          <p:cNvPr id="46" name="5">
            <a:hlinkClick r:id="rId12" action="ppaction://hlinksldjump"/>
            <a:extLst>
              <a:ext uri="{FF2B5EF4-FFF2-40B4-BE49-F238E27FC236}">
                <a16:creationId xmlns:a16="http://schemas.microsoft.com/office/drawing/2014/main" id="{9AC95B46-8CB0-C4CF-7291-835E9ACF6A12}"/>
              </a:ext>
            </a:extLst>
          </p:cNvPr>
          <p:cNvPicPr>
            <a:picLocks noChangeAspect="1"/>
          </p:cNvPicPr>
          <p:nvPr/>
        </p:nvPicPr>
        <p:blipFill>
          <a:blip r:embed="rId13"/>
          <a:stretch>
            <a:fillRect/>
          </a:stretch>
        </p:blipFill>
        <p:spPr>
          <a:xfrm>
            <a:off x="562255" y="5670101"/>
            <a:ext cx="2336800" cy="685800"/>
          </a:xfrm>
          <a:prstGeom prst="rect">
            <a:avLst/>
          </a:prstGeom>
        </p:spPr>
      </p:pic>
      <p:pic>
        <p:nvPicPr>
          <p:cNvPr id="48" name="6">
            <a:hlinkClick r:id="rId14" action="ppaction://hlinksldjump"/>
            <a:extLst>
              <a:ext uri="{FF2B5EF4-FFF2-40B4-BE49-F238E27FC236}">
                <a16:creationId xmlns:a16="http://schemas.microsoft.com/office/drawing/2014/main" id="{103A7A5B-3AAD-600F-843B-F7C080F10FF7}"/>
              </a:ext>
            </a:extLst>
          </p:cNvPr>
          <p:cNvPicPr>
            <a:picLocks noChangeAspect="1"/>
          </p:cNvPicPr>
          <p:nvPr/>
        </p:nvPicPr>
        <p:blipFill>
          <a:blip r:embed="rId15"/>
          <a:stretch>
            <a:fillRect/>
          </a:stretch>
        </p:blipFill>
        <p:spPr>
          <a:xfrm>
            <a:off x="3891596" y="2205806"/>
            <a:ext cx="2349500" cy="673100"/>
          </a:xfrm>
          <a:prstGeom prst="rect">
            <a:avLst/>
          </a:prstGeom>
        </p:spPr>
      </p:pic>
      <p:pic>
        <p:nvPicPr>
          <p:cNvPr id="49" name="7">
            <a:hlinkClick r:id="rId16" action="ppaction://hlinksldjump"/>
            <a:extLst>
              <a:ext uri="{FF2B5EF4-FFF2-40B4-BE49-F238E27FC236}">
                <a16:creationId xmlns:a16="http://schemas.microsoft.com/office/drawing/2014/main" id="{2462A0B5-9DCC-FD83-0497-6FA50E63C14C}"/>
              </a:ext>
            </a:extLst>
          </p:cNvPr>
          <p:cNvPicPr>
            <a:picLocks noChangeAspect="1"/>
          </p:cNvPicPr>
          <p:nvPr/>
        </p:nvPicPr>
        <p:blipFill>
          <a:blip r:embed="rId17"/>
          <a:stretch>
            <a:fillRect/>
          </a:stretch>
        </p:blipFill>
        <p:spPr>
          <a:xfrm>
            <a:off x="3891596" y="3056607"/>
            <a:ext cx="2349500" cy="685800"/>
          </a:xfrm>
          <a:prstGeom prst="rect">
            <a:avLst/>
          </a:prstGeom>
        </p:spPr>
      </p:pic>
      <p:pic>
        <p:nvPicPr>
          <p:cNvPr id="50" name="8">
            <a:hlinkClick r:id="rId18" action="ppaction://hlinksldjump"/>
            <a:extLst>
              <a:ext uri="{FF2B5EF4-FFF2-40B4-BE49-F238E27FC236}">
                <a16:creationId xmlns:a16="http://schemas.microsoft.com/office/drawing/2014/main" id="{026C8557-3C09-605F-F334-A22F7539FF25}"/>
              </a:ext>
            </a:extLst>
          </p:cNvPr>
          <p:cNvPicPr>
            <a:picLocks noChangeAspect="1"/>
          </p:cNvPicPr>
          <p:nvPr/>
        </p:nvPicPr>
        <p:blipFill>
          <a:blip r:embed="rId19"/>
          <a:stretch>
            <a:fillRect/>
          </a:stretch>
        </p:blipFill>
        <p:spPr>
          <a:xfrm>
            <a:off x="3891596" y="3902078"/>
            <a:ext cx="2336800" cy="685800"/>
          </a:xfrm>
          <a:prstGeom prst="rect">
            <a:avLst/>
          </a:prstGeom>
        </p:spPr>
      </p:pic>
      <p:pic>
        <p:nvPicPr>
          <p:cNvPr id="51" name="9">
            <a:hlinkClick r:id="rId20" action="ppaction://hlinksldjump"/>
            <a:extLst>
              <a:ext uri="{FF2B5EF4-FFF2-40B4-BE49-F238E27FC236}">
                <a16:creationId xmlns:a16="http://schemas.microsoft.com/office/drawing/2014/main" id="{40111589-13E8-8080-F06F-E78D05F9F51A}"/>
              </a:ext>
            </a:extLst>
          </p:cNvPr>
          <p:cNvPicPr>
            <a:picLocks noChangeAspect="1"/>
          </p:cNvPicPr>
          <p:nvPr/>
        </p:nvPicPr>
        <p:blipFill>
          <a:blip r:embed="rId21"/>
          <a:stretch>
            <a:fillRect/>
          </a:stretch>
        </p:blipFill>
        <p:spPr>
          <a:xfrm>
            <a:off x="3891596" y="4775799"/>
            <a:ext cx="2336800" cy="685800"/>
          </a:xfrm>
          <a:prstGeom prst="rect">
            <a:avLst/>
          </a:prstGeom>
        </p:spPr>
      </p:pic>
      <p:pic>
        <p:nvPicPr>
          <p:cNvPr id="56" name="10">
            <a:hlinkClick r:id="rId22" action="ppaction://hlinksldjump"/>
            <a:extLst>
              <a:ext uri="{FF2B5EF4-FFF2-40B4-BE49-F238E27FC236}">
                <a16:creationId xmlns:a16="http://schemas.microsoft.com/office/drawing/2014/main" id="{1DB9CF31-5C3B-BB94-34D2-DCC364028706}"/>
              </a:ext>
            </a:extLst>
          </p:cNvPr>
          <p:cNvPicPr>
            <a:picLocks noChangeAspect="1"/>
          </p:cNvPicPr>
          <p:nvPr/>
        </p:nvPicPr>
        <p:blipFill>
          <a:blip r:embed="rId23"/>
          <a:stretch>
            <a:fillRect/>
          </a:stretch>
        </p:blipFill>
        <p:spPr>
          <a:xfrm>
            <a:off x="3891596" y="5670101"/>
            <a:ext cx="2349500" cy="685800"/>
          </a:xfrm>
          <a:prstGeom prst="rect">
            <a:avLst/>
          </a:prstGeom>
        </p:spPr>
      </p:pic>
    </p:spTree>
    <p:extLst>
      <p:ext uri="{BB962C8B-B14F-4D97-AF65-F5344CB8AC3E}">
        <p14:creationId xmlns:p14="http://schemas.microsoft.com/office/powerpoint/2010/main" val="1514166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50"/>
                                        <p:tgtEl>
                                          <p:spTgt spid="2"/>
                                        </p:tgtEl>
                                      </p:cBhvr>
                                    </p:animEffect>
                                  </p:childTnLst>
                                </p:cTn>
                              </p:par>
                            </p:childTnLst>
                          </p:cTn>
                        </p:par>
                        <p:par>
                          <p:cTn id="8" fill="hold">
                            <p:stCondLst>
                              <p:cond delay="25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250"/>
                                        <p:tgtEl>
                                          <p:spTgt spid="19"/>
                                        </p:tgtEl>
                                      </p:cBhvr>
                                    </p:animEffect>
                                  </p:childTnLst>
                                </p:cTn>
                              </p:par>
                            </p:childTnLst>
                          </p:cTn>
                        </p:par>
                        <p:par>
                          <p:cTn id="12" fill="hold">
                            <p:stCondLst>
                              <p:cond delay="500"/>
                            </p:stCondLst>
                            <p:childTnLst>
                              <p:par>
                                <p:cTn id="13" presetID="22" presetClass="entr" presetSubtype="1"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up)">
                                      <p:cBhvr>
                                        <p:cTn id="15" dur="250"/>
                                        <p:tgtEl>
                                          <p:spTgt spid="44"/>
                                        </p:tgtEl>
                                      </p:cBhvr>
                                    </p:animEffect>
                                  </p:childTnLst>
                                </p:cTn>
                              </p:par>
                            </p:childTnLst>
                          </p:cTn>
                        </p:par>
                        <p:par>
                          <p:cTn id="16" fill="hold">
                            <p:stCondLst>
                              <p:cond delay="750"/>
                            </p:stCondLst>
                            <p:childTnLst>
                              <p:par>
                                <p:cTn id="17" presetID="22" presetClass="entr" presetSubtype="1" fill="hold"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up)">
                                      <p:cBhvr>
                                        <p:cTn id="19" dur="250"/>
                                        <p:tgtEl>
                                          <p:spTgt spid="45"/>
                                        </p:tgtEl>
                                      </p:cBhvr>
                                    </p:animEffect>
                                  </p:childTnLst>
                                </p:cTn>
                              </p:par>
                            </p:childTnLst>
                          </p:cTn>
                        </p:par>
                        <p:par>
                          <p:cTn id="20" fill="hold">
                            <p:stCondLst>
                              <p:cond delay="1000"/>
                            </p:stCondLst>
                            <p:childTnLst>
                              <p:par>
                                <p:cTn id="21" presetID="22" presetClass="entr" presetSubtype="1" fill="hold" nodeType="after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up)">
                                      <p:cBhvr>
                                        <p:cTn id="23" dur="250"/>
                                        <p:tgtEl>
                                          <p:spTgt spid="46"/>
                                        </p:tgtEl>
                                      </p:cBhvr>
                                    </p:animEffect>
                                  </p:childTnLst>
                                </p:cTn>
                              </p:par>
                            </p:childTnLst>
                          </p:cTn>
                        </p:par>
                        <p:par>
                          <p:cTn id="24" fill="hold">
                            <p:stCondLst>
                              <p:cond delay="1250"/>
                            </p:stCondLst>
                            <p:childTnLst>
                              <p:par>
                                <p:cTn id="25" presetID="22" presetClass="entr" presetSubtype="1" fill="hold"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up)">
                                      <p:cBhvr>
                                        <p:cTn id="27" dur="250"/>
                                        <p:tgtEl>
                                          <p:spTgt spid="48"/>
                                        </p:tgtEl>
                                      </p:cBhvr>
                                    </p:animEffect>
                                  </p:childTnLst>
                                </p:cTn>
                              </p:par>
                            </p:childTnLst>
                          </p:cTn>
                        </p:par>
                        <p:par>
                          <p:cTn id="28" fill="hold">
                            <p:stCondLst>
                              <p:cond delay="1500"/>
                            </p:stCondLst>
                            <p:childTnLst>
                              <p:par>
                                <p:cTn id="29" presetID="22" presetClass="entr" presetSubtype="1" fill="hold"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wipe(up)">
                                      <p:cBhvr>
                                        <p:cTn id="31" dur="250"/>
                                        <p:tgtEl>
                                          <p:spTgt spid="49"/>
                                        </p:tgtEl>
                                      </p:cBhvr>
                                    </p:animEffect>
                                  </p:childTnLst>
                                </p:cTn>
                              </p:par>
                            </p:childTnLst>
                          </p:cTn>
                        </p:par>
                        <p:par>
                          <p:cTn id="32" fill="hold">
                            <p:stCondLst>
                              <p:cond delay="1750"/>
                            </p:stCondLst>
                            <p:childTnLst>
                              <p:par>
                                <p:cTn id="33" presetID="22" presetClass="entr" presetSubtype="1" fill="hold" nodeType="after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up)">
                                      <p:cBhvr>
                                        <p:cTn id="35" dur="250"/>
                                        <p:tgtEl>
                                          <p:spTgt spid="50"/>
                                        </p:tgtEl>
                                      </p:cBhvr>
                                    </p:animEffect>
                                  </p:childTnLst>
                                </p:cTn>
                              </p:par>
                            </p:childTnLst>
                          </p:cTn>
                        </p:par>
                        <p:par>
                          <p:cTn id="36" fill="hold">
                            <p:stCondLst>
                              <p:cond delay="2000"/>
                            </p:stCondLst>
                            <p:childTnLst>
                              <p:par>
                                <p:cTn id="37" presetID="22" presetClass="entr" presetSubtype="1" fill="hold" nodeType="after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wipe(up)">
                                      <p:cBhvr>
                                        <p:cTn id="39" dur="250"/>
                                        <p:tgtEl>
                                          <p:spTgt spid="51"/>
                                        </p:tgtEl>
                                      </p:cBhvr>
                                    </p:animEffect>
                                  </p:childTnLst>
                                </p:cTn>
                              </p:par>
                            </p:childTnLst>
                          </p:cTn>
                        </p:par>
                        <p:par>
                          <p:cTn id="40" fill="hold">
                            <p:stCondLst>
                              <p:cond delay="2250"/>
                            </p:stCondLst>
                            <p:childTnLst>
                              <p:par>
                                <p:cTn id="41" presetID="22" presetClass="entr" presetSubtype="1" fill="hold" nodeType="after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wipe(up)">
                                      <p:cBhvr>
                                        <p:cTn id="43" dur="250"/>
                                        <p:tgtEl>
                                          <p:spTgt spid="56"/>
                                        </p:tgtEl>
                                      </p:cBhvr>
                                    </p:animEffect>
                                  </p:childTnLst>
                                </p:cTn>
                              </p:par>
                              <p:par>
                                <p:cTn id="44" presetID="32" presetClass="emph" presetSubtype="0" repeatCount="indefinite" fill="hold" grpId="0" nodeType="withEffect">
                                  <p:stCondLst>
                                    <p:cond delay="0"/>
                                  </p:stCondLst>
                                  <p:childTnLst>
                                    <p:animRot by="120000">
                                      <p:cBhvr>
                                        <p:cTn id="45" dur="100" fill="hold">
                                          <p:stCondLst>
                                            <p:cond delay="0"/>
                                          </p:stCondLst>
                                        </p:cTn>
                                        <p:tgtEl>
                                          <p:spTgt spid="27"/>
                                        </p:tgtEl>
                                        <p:attrNameLst>
                                          <p:attrName>r</p:attrName>
                                        </p:attrNameLst>
                                      </p:cBhvr>
                                    </p:animRot>
                                    <p:animRot by="-240000">
                                      <p:cBhvr>
                                        <p:cTn id="46" dur="200" fill="hold">
                                          <p:stCondLst>
                                            <p:cond delay="200"/>
                                          </p:stCondLst>
                                        </p:cTn>
                                        <p:tgtEl>
                                          <p:spTgt spid="27"/>
                                        </p:tgtEl>
                                        <p:attrNameLst>
                                          <p:attrName>r</p:attrName>
                                        </p:attrNameLst>
                                      </p:cBhvr>
                                    </p:animRot>
                                    <p:animRot by="240000">
                                      <p:cBhvr>
                                        <p:cTn id="47" dur="200" fill="hold">
                                          <p:stCondLst>
                                            <p:cond delay="400"/>
                                          </p:stCondLst>
                                        </p:cTn>
                                        <p:tgtEl>
                                          <p:spTgt spid="27"/>
                                        </p:tgtEl>
                                        <p:attrNameLst>
                                          <p:attrName>r</p:attrName>
                                        </p:attrNameLst>
                                      </p:cBhvr>
                                    </p:animRot>
                                    <p:animRot by="-240000">
                                      <p:cBhvr>
                                        <p:cTn id="48" dur="200" fill="hold">
                                          <p:stCondLst>
                                            <p:cond delay="600"/>
                                          </p:stCondLst>
                                        </p:cTn>
                                        <p:tgtEl>
                                          <p:spTgt spid="27"/>
                                        </p:tgtEl>
                                        <p:attrNameLst>
                                          <p:attrName>r</p:attrName>
                                        </p:attrNameLst>
                                      </p:cBhvr>
                                    </p:animRot>
                                    <p:animRot by="120000">
                                      <p:cBhvr>
                                        <p:cTn id="49" dur="200" fill="hold">
                                          <p:stCondLst>
                                            <p:cond delay="8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8" presetClass="emph" presetSubtype="0" repeatCount="indefinite" fill="hold" nodeType="clickEffect">
                                  <p:stCondLst>
                                    <p:cond delay="0"/>
                                  </p:stCondLst>
                                  <p:endCondLst>
                                    <p:cond evt="onNext" delay="0">
                                      <p:tgtEl>
                                        <p:sldTgt/>
                                      </p:tgtEl>
                                    </p:cond>
                                  </p:endCondLst>
                                  <p:childTnLst>
                                    <p:animRot by="21600000">
                                      <p:cBhvr>
                                        <p:cTn id="54" dur="500" fill="hold"/>
                                        <p:tgtEl>
                                          <p:spTgt spid="35"/>
                                        </p:tgtEl>
                                        <p:attrNameLst>
                                          <p:attrName>r</p:attrName>
                                        </p:attrNameLst>
                                      </p:cBhvr>
                                    </p:animRot>
                                  </p:childTnLst>
                                  <p:subTnLst>
                                    <p:audio>
                                      <p:cMediaNode>
                                        <p:cTn display="0" masterRel="sameClick">
                                          <p:stCondLst>
                                            <p:cond evt="begin" delay="0">
                                              <p:tn val="53"/>
                                            </p:cond>
                                          </p:stCondLst>
                                          <p:endCondLst>
                                            <p:cond evt="onStopAudio" delay="0">
                                              <p:tgtEl>
                                                <p:sldTgt/>
                                              </p:tgtEl>
                                            </p:cond>
                                          </p:endCondLst>
                                        </p:cTn>
                                        <p:tgtEl>
                                          <p:sndTgt r:embed="rId2" name="vongquay.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59" restart="whenNotActive" fill="hold" evtFilter="cancelBubble" nodeType="interactiveSeq">
                <p:stCondLst>
                  <p:cond evt="onClick" delay="0">
                    <p:tgtEl>
                      <p:spTgt spid="2"/>
                    </p:tgtEl>
                  </p:cond>
                </p:stCondLst>
                <p:endSync evt="end" delay="0">
                  <p:rtn val="all"/>
                </p:endSync>
                <p:childTnLst>
                  <p:par>
                    <p:cTn id="60" fill="hold">
                      <p:stCondLst>
                        <p:cond delay="0"/>
                      </p:stCondLst>
                      <p:childTnLst>
                        <p:par>
                          <p:cTn id="61" fill="hold">
                            <p:stCondLst>
                              <p:cond delay="0"/>
                            </p:stCondLst>
                            <p:childTnLst>
                              <p:par>
                                <p:cTn id="62" presetID="3" presetClass="exit" presetSubtype="10" fill="hold" nodeType="clickEffect">
                                  <p:stCondLst>
                                    <p:cond delay="0"/>
                                  </p:stCondLst>
                                  <p:childTnLst>
                                    <p:animEffect transition="out" filter="blinds(horizontal)">
                                      <p:cBhvr>
                                        <p:cTn id="63" dur="250"/>
                                        <p:tgtEl>
                                          <p:spTgt spid="2"/>
                                        </p:tgtEl>
                                      </p:cBhvr>
                                    </p:animEffect>
                                    <p:set>
                                      <p:cBhvr>
                                        <p:cTn id="64" dur="1" fill="hold">
                                          <p:stCondLst>
                                            <p:cond delay="24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65" restart="whenNotActive" fill="hold" evtFilter="cancelBubble" nodeType="interactiveSeq">
                <p:stCondLst>
                  <p:cond evt="onClick" delay="0">
                    <p:tgtEl>
                      <p:spTgt spid="19"/>
                    </p:tgtEl>
                  </p:cond>
                </p:stCondLst>
                <p:endSync evt="end" delay="0">
                  <p:rtn val="all"/>
                </p:endSync>
                <p:childTnLst>
                  <p:par>
                    <p:cTn id="66" fill="hold">
                      <p:stCondLst>
                        <p:cond delay="0"/>
                      </p:stCondLst>
                      <p:childTnLst>
                        <p:par>
                          <p:cTn id="67" fill="hold">
                            <p:stCondLst>
                              <p:cond delay="0"/>
                            </p:stCondLst>
                            <p:childTnLst>
                              <p:par>
                                <p:cTn id="68" presetID="14" presetClass="exit" presetSubtype="10" fill="hold" nodeType="clickEffect">
                                  <p:stCondLst>
                                    <p:cond delay="0"/>
                                  </p:stCondLst>
                                  <p:childTnLst>
                                    <p:animEffect transition="out" filter="randombar(horizontal)">
                                      <p:cBhvr>
                                        <p:cTn id="69" dur="250"/>
                                        <p:tgtEl>
                                          <p:spTgt spid="19"/>
                                        </p:tgtEl>
                                      </p:cBhvr>
                                    </p:animEffect>
                                    <p:set>
                                      <p:cBhvr>
                                        <p:cTn id="70" dur="1" fill="hold">
                                          <p:stCondLst>
                                            <p:cond delay="24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71" restart="whenNotActive" fill="hold" evtFilter="cancelBubble" nodeType="interactiveSeq">
                <p:stCondLst>
                  <p:cond evt="onClick" delay="0">
                    <p:tgtEl>
                      <p:spTgt spid="44"/>
                    </p:tgtEl>
                  </p:cond>
                </p:stCondLst>
                <p:endSync evt="end" delay="0">
                  <p:rtn val="all"/>
                </p:endSync>
                <p:childTnLst>
                  <p:par>
                    <p:cTn id="72" fill="hold">
                      <p:stCondLst>
                        <p:cond delay="0"/>
                      </p:stCondLst>
                      <p:childTnLst>
                        <p:par>
                          <p:cTn id="73" fill="hold">
                            <p:stCondLst>
                              <p:cond delay="0"/>
                            </p:stCondLst>
                            <p:childTnLst>
                              <p:par>
                                <p:cTn id="74" presetID="14" presetClass="exit" presetSubtype="10" fill="hold" nodeType="clickEffect">
                                  <p:stCondLst>
                                    <p:cond delay="0"/>
                                  </p:stCondLst>
                                  <p:childTnLst>
                                    <p:animEffect transition="out" filter="randombar(horizontal)">
                                      <p:cBhvr>
                                        <p:cTn id="75" dur="250"/>
                                        <p:tgtEl>
                                          <p:spTgt spid="44"/>
                                        </p:tgtEl>
                                      </p:cBhvr>
                                    </p:animEffect>
                                    <p:set>
                                      <p:cBhvr>
                                        <p:cTn id="76" dur="1" fill="hold">
                                          <p:stCondLst>
                                            <p:cond delay="24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77" restart="whenNotActive" fill="hold" evtFilter="cancelBubble" nodeType="interactiveSeq">
                <p:stCondLst>
                  <p:cond evt="onClick" delay="0">
                    <p:tgtEl>
                      <p:spTgt spid="45"/>
                    </p:tgtEl>
                  </p:cond>
                </p:stCondLst>
                <p:endSync evt="end" delay="0">
                  <p:rtn val="all"/>
                </p:endSync>
                <p:childTnLst>
                  <p:par>
                    <p:cTn id="78" fill="hold">
                      <p:stCondLst>
                        <p:cond delay="0"/>
                      </p:stCondLst>
                      <p:childTnLst>
                        <p:par>
                          <p:cTn id="79" fill="hold">
                            <p:stCondLst>
                              <p:cond delay="0"/>
                            </p:stCondLst>
                            <p:childTnLst>
                              <p:par>
                                <p:cTn id="80" presetID="14" presetClass="exit" presetSubtype="10" fill="hold" nodeType="clickEffect">
                                  <p:stCondLst>
                                    <p:cond delay="0"/>
                                  </p:stCondLst>
                                  <p:childTnLst>
                                    <p:animEffect transition="out" filter="randombar(horizontal)">
                                      <p:cBhvr>
                                        <p:cTn id="81" dur="250"/>
                                        <p:tgtEl>
                                          <p:spTgt spid="45"/>
                                        </p:tgtEl>
                                      </p:cBhvr>
                                    </p:animEffect>
                                    <p:set>
                                      <p:cBhvr>
                                        <p:cTn id="82" dur="1" fill="hold">
                                          <p:stCondLst>
                                            <p:cond delay="24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83" restart="whenNotActive" fill="hold" evtFilter="cancelBubble" nodeType="interactiveSeq">
                <p:stCondLst>
                  <p:cond evt="onClick" delay="0">
                    <p:tgtEl>
                      <p:spTgt spid="46"/>
                    </p:tgtEl>
                  </p:cond>
                </p:stCondLst>
                <p:endSync evt="end" delay="0">
                  <p:rtn val="all"/>
                </p:endSync>
                <p:childTnLst>
                  <p:par>
                    <p:cTn id="84" fill="hold">
                      <p:stCondLst>
                        <p:cond delay="0"/>
                      </p:stCondLst>
                      <p:childTnLst>
                        <p:par>
                          <p:cTn id="85" fill="hold">
                            <p:stCondLst>
                              <p:cond delay="0"/>
                            </p:stCondLst>
                            <p:childTnLst>
                              <p:par>
                                <p:cTn id="86" presetID="14" presetClass="exit" presetSubtype="10" fill="hold" nodeType="clickEffect">
                                  <p:stCondLst>
                                    <p:cond delay="0"/>
                                  </p:stCondLst>
                                  <p:childTnLst>
                                    <p:animEffect transition="out" filter="randombar(horizontal)">
                                      <p:cBhvr>
                                        <p:cTn id="87" dur="250"/>
                                        <p:tgtEl>
                                          <p:spTgt spid="46"/>
                                        </p:tgtEl>
                                      </p:cBhvr>
                                    </p:animEffect>
                                    <p:set>
                                      <p:cBhvr>
                                        <p:cTn id="88" dur="1" fill="hold">
                                          <p:stCondLst>
                                            <p:cond delay="24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89" restart="whenNotActive" fill="hold" evtFilter="cancelBubble" nodeType="interactiveSeq">
                <p:stCondLst>
                  <p:cond evt="onClick" delay="0">
                    <p:tgtEl>
                      <p:spTgt spid="48"/>
                    </p:tgtEl>
                  </p:cond>
                </p:stCondLst>
                <p:endSync evt="end" delay="0">
                  <p:rtn val="all"/>
                </p:endSync>
                <p:childTnLst>
                  <p:par>
                    <p:cTn id="90" fill="hold">
                      <p:stCondLst>
                        <p:cond delay="0"/>
                      </p:stCondLst>
                      <p:childTnLst>
                        <p:par>
                          <p:cTn id="91" fill="hold">
                            <p:stCondLst>
                              <p:cond delay="0"/>
                            </p:stCondLst>
                            <p:childTnLst>
                              <p:par>
                                <p:cTn id="92" presetID="14" presetClass="exit" presetSubtype="10" fill="hold" nodeType="clickEffect">
                                  <p:stCondLst>
                                    <p:cond delay="0"/>
                                  </p:stCondLst>
                                  <p:childTnLst>
                                    <p:animEffect transition="out" filter="randombar(horizontal)">
                                      <p:cBhvr>
                                        <p:cTn id="93" dur="250"/>
                                        <p:tgtEl>
                                          <p:spTgt spid="48"/>
                                        </p:tgtEl>
                                      </p:cBhvr>
                                    </p:animEffect>
                                    <p:set>
                                      <p:cBhvr>
                                        <p:cTn id="94" dur="1" fill="hold">
                                          <p:stCondLst>
                                            <p:cond delay="24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95" restart="whenNotActive" fill="hold" evtFilter="cancelBubble" nodeType="interactiveSeq">
                <p:stCondLst>
                  <p:cond evt="onClick" delay="0">
                    <p:tgtEl>
                      <p:spTgt spid="49"/>
                    </p:tgtEl>
                  </p:cond>
                </p:stCondLst>
                <p:endSync evt="end" delay="0">
                  <p:rtn val="all"/>
                </p:endSync>
                <p:childTnLst>
                  <p:par>
                    <p:cTn id="96" fill="hold">
                      <p:stCondLst>
                        <p:cond delay="0"/>
                      </p:stCondLst>
                      <p:childTnLst>
                        <p:par>
                          <p:cTn id="97" fill="hold">
                            <p:stCondLst>
                              <p:cond delay="0"/>
                            </p:stCondLst>
                            <p:childTnLst>
                              <p:par>
                                <p:cTn id="98" presetID="14" presetClass="exit" presetSubtype="10" fill="hold" nodeType="clickEffect">
                                  <p:stCondLst>
                                    <p:cond delay="0"/>
                                  </p:stCondLst>
                                  <p:childTnLst>
                                    <p:animEffect transition="out" filter="randombar(horizontal)">
                                      <p:cBhvr>
                                        <p:cTn id="99" dur="250"/>
                                        <p:tgtEl>
                                          <p:spTgt spid="49"/>
                                        </p:tgtEl>
                                      </p:cBhvr>
                                    </p:animEffect>
                                    <p:set>
                                      <p:cBhvr>
                                        <p:cTn id="100" dur="1" fill="hold">
                                          <p:stCondLst>
                                            <p:cond delay="24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01" restart="whenNotActive" fill="hold" evtFilter="cancelBubble" nodeType="interactiveSeq">
                <p:stCondLst>
                  <p:cond evt="onClick" delay="0">
                    <p:tgtEl>
                      <p:spTgt spid="50"/>
                    </p:tgtEl>
                  </p:cond>
                </p:stCondLst>
                <p:endSync evt="end" delay="0">
                  <p:rtn val="all"/>
                </p:endSync>
                <p:childTnLst>
                  <p:par>
                    <p:cTn id="102" fill="hold">
                      <p:stCondLst>
                        <p:cond delay="0"/>
                      </p:stCondLst>
                      <p:childTnLst>
                        <p:par>
                          <p:cTn id="103" fill="hold">
                            <p:stCondLst>
                              <p:cond delay="0"/>
                            </p:stCondLst>
                            <p:childTnLst>
                              <p:par>
                                <p:cTn id="104" presetID="14" presetClass="exit" presetSubtype="10" fill="hold" nodeType="clickEffect">
                                  <p:stCondLst>
                                    <p:cond delay="0"/>
                                  </p:stCondLst>
                                  <p:childTnLst>
                                    <p:animEffect transition="out" filter="randombar(horizontal)">
                                      <p:cBhvr>
                                        <p:cTn id="105" dur="250"/>
                                        <p:tgtEl>
                                          <p:spTgt spid="50"/>
                                        </p:tgtEl>
                                      </p:cBhvr>
                                    </p:animEffect>
                                    <p:set>
                                      <p:cBhvr>
                                        <p:cTn id="106" dur="1" fill="hold">
                                          <p:stCondLst>
                                            <p:cond delay="24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07" restart="whenNotActive" fill="hold" evtFilter="cancelBubble" nodeType="interactiveSeq">
                <p:stCondLst>
                  <p:cond evt="onClick" delay="0">
                    <p:tgtEl>
                      <p:spTgt spid="51"/>
                    </p:tgtEl>
                  </p:cond>
                </p:stCondLst>
                <p:endSync evt="end" delay="0">
                  <p:rtn val="all"/>
                </p:endSync>
                <p:childTnLst>
                  <p:par>
                    <p:cTn id="108" fill="hold">
                      <p:stCondLst>
                        <p:cond delay="0"/>
                      </p:stCondLst>
                      <p:childTnLst>
                        <p:par>
                          <p:cTn id="109" fill="hold">
                            <p:stCondLst>
                              <p:cond delay="0"/>
                            </p:stCondLst>
                            <p:childTnLst>
                              <p:par>
                                <p:cTn id="110" presetID="14" presetClass="exit" presetSubtype="10" fill="hold" nodeType="clickEffect">
                                  <p:stCondLst>
                                    <p:cond delay="0"/>
                                  </p:stCondLst>
                                  <p:childTnLst>
                                    <p:animEffect transition="out" filter="randombar(horizontal)">
                                      <p:cBhvr>
                                        <p:cTn id="111" dur="250"/>
                                        <p:tgtEl>
                                          <p:spTgt spid="51"/>
                                        </p:tgtEl>
                                      </p:cBhvr>
                                    </p:animEffect>
                                    <p:set>
                                      <p:cBhvr>
                                        <p:cTn id="112" dur="1" fill="hold">
                                          <p:stCondLst>
                                            <p:cond delay="24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113" restart="whenNotActive" fill="hold" evtFilter="cancelBubble" nodeType="interactiveSeq">
                <p:stCondLst>
                  <p:cond evt="onClick" delay="0">
                    <p:tgtEl>
                      <p:spTgt spid="56"/>
                    </p:tgtEl>
                  </p:cond>
                </p:stCondLst>
                <p:endSync evt="end" delay="0">
                  <p:rtn val="all"/>
                </p:endSync>
                <p:childTnLst>
                  <p:par>
                    <p:cTn id="114" fill="hold">
                      <p:stCondLst>
                        <p:cond delay="0"/>
                      </p:stCondLst>
                      <p:childTnLst>
                        <p:par>
                          <p:cTn id="115" fill="hold">
                            <p:stCondLst>
                              <p:cond delay="0"/>
                            </p:stCondLst>
                            <p:childTnLst>
                              <p:par>
                                <p:cTn id="116" presetID="14" presetClass="exit" presetSubtype="10" fill="hold" nodeType="clickEffect">
                                  <p:stCondLst>
                                    <p:cond delay="0"/>
                                  </p:stCondLst>
                                  <p:childTnLst>
                                    <p:animEffect transition="out" filter="randombar(horizontal)">
                                      <p:cBhvr>
                                        <p:cTn id="117" dur="250"/>
                                        <p:tgtEl>
                                          <p:spTgt spid="56"/>
                                        </p:tgtEl>
                                      </p:cBhvr>
                                    </p:animEffect>
                                    <p:set>
                                      <p:cBhvr>
                                        <p:cTn id="118" dur="1" fill="hold">
                                          <p:stCondLst>
                                            <p:cond delay="24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bldLst>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9593"/>
        </a:solidFill>
        <a:effectLst/>
      </p:bgPr>
    </p:bg>
    <p:spTree>
      <p:nvGrpSpPr>
        <p:cNvPr id="1" name=""/>
        <p:cNvGrpSpPr/>
        <p:nvPr/>
      </p:nvGrpSpPr>
      <p:grpSpPr>
        <a:xfrm>
          <a:off x="0" y="0"/>
          <a:ext cx="0" cy="0"/>
          <a:chOff x="0" y="0"/>
          <a:chExt cx="0" cy="0"/>
        </a:xfrm>
      </p:grpSpPr>
      <p:sp>
        <p:nvSpPr>
          <p:cNvPr id="2" name="Freeform 2"/>
          <p:cNvSpPr/>
          <p:nvPr/>
        </p:nvSpPr>
        <p:spPr>
          <a:xfrm rot="1978481">
            <a:off x="-1752600" y="5098435"/>
            <a:ext cx="4876800" cy="2662955"/>
          </a:xfrm>
          <a:custGeom>
            <a:avLst/>
            <a:gdLst/>
            <a:ahLst/>
            <a:cxnLst/>
            <a:rect l="l" t="t" r="r" b="b"/>
            <a:pathLst>
              <a:path w="7315200" h="3994432">
                <a:moveTo>
                  <a:pt x="0" y="0"/>
                </a:moveTo>
                <a:lnTo>
                  <a:pt x="7315200" y="0"/>
                </a:lnTo>
                <a:lnTo>
                  <a:pt x="7315200" y="3994432"/>
                </a:lnTo>
                <a:lnTo>
                  <a:pt x="0" y="39944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3" name="Freeform 3"/>
          <p:cNvSpPr/>
          <p:nvPr/>
        </p:nvSpPr>
        <p:spPr>
          <a:xfrm rot="-1304280">
            <a:off x="8984701" y="5222340"/>
            <a:ext cx="4876800" cy="2662955"/>
          </a:xfrm>
          <a:custGeom>
            <a:avLst/>
            <a:gdLst/>
            <a:ahLst/>
            <a:cxnLst/>
            <a:rect l="l" t="t" r="r" b="b"/>
            <a:pathLst>
              <a:path w="7315200" h="3994432">
                <a:moveTo>
                  <a:pt x="0" y="0"/>
                </a:moveTo>
                <a:lnTo>
                  <a:pt x="7315200" y="0"/>
                </a:lnTo>
                <a:lnTo>
                  <a:pt x="7315200" y="3994432"/>
                </a:lnTo>
                <a:lnTo>
                  <a:pt x="0" y="39944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grpSp>
        <p:nvGrpSpPr>
          <p:cNvPr id="4" name="Group 4"/>
          <p:cNvGrpSpPr/>
          <p:nvPr/>
        </p:nvGrpSpPr>
        <p:grpSpPr>
          <a:xfrm>
            <a:off x="685800" y="1386185"/>
            <a:ext cx="10820400" cy="4501911"/>
            <a:chOff x="0" y="0"/>
            <a:chExt cx="4274726" cy="1778533"/>
          </a:xfrm>
        </p:grpSpPr>
        <p:sp>
          <p:nvSpPr>
            <p:cNvPr id="5" name="Freeform 5"/>
            <p:cNvSpPr/>
            <p:nvPr/>
          </p:nvSpPr>
          <p:spPr>
            <a:xfrm>
              <a:off x="0" y="0"/>
              <a:ext cx="4274726" cy="1778533"/>
            </a:xfrm>
            <a:custGeom>
              <a:avLst/>
              <a:gdLst/>
              <a:ahLst/>
              <a:cxnLst/>
              <a:rect l="l" t="t" r="r" b="b"/>
              <a:pathLst>
                <a:path w="4274726" h="1778533">
                  <a:moveTo>
                    <a:pt x="20511" y="0"/>
                  </a:moveTo>
                  <a:lnTo>
                    <a:pt x="4254215" y="0"/>
                  </a:lnTo>
                  <a:cubicBezTo>
                    <a:pt x="4259655" y="0"/>
                    <a:pt x="4264872" y="2161"/>
                    <a:pt x="4268719" y="6007"/>
                  </a:cubicBezTo>
                  <a:cubicBezTo>
                    <a:pt x="4272565" y="9854"/>
                    <a:pt x="4274726" y="15071"/>
                    <a:pt x="4274726" y="20511"/>
                  </a:cubicBezTo>
                  <a:lnTo>
                    <a:pt x="4274726" y="1758022"/>
                  </a:lnTo>
                  <a:cubicBezTo>
                    <a:pt x="4274726" y="1763462"/>
                    <a:pt x="4272565" y="1768679"/>
                    <a:pt x="4268719" y="1772526"/>
                  </a:cubicBezTo>
                  <a:cubicBezTo>
                    <a:pt x="4264872" y="1776372"/>
                    <a:pt x="4259655" y="1778533"/>
                    <a:pt x="4254215" y="1778533"/>
                  </a:cubicBezTo>
                  <a:lnTo>
                    <a:pt x="20511" y="1778533"/>
                  </a:lnTo>
                  <a:cubicBezTo>
                    <a:pt x="15071" y="1778533"/>
                    <a:pt x="9854" y="1776372"/>
                    <a:pt x="6007" y="1772526"/>
                  </a:cubicBezTo>
                  <a:cubicBezTo>
                    <a:pt x="2161" y="1768679"/>
                    <a:pt x="0" y="1763462"/>
                    <a:pt x="0" y="1758022"/>
                  </a:cubicBezTo>
                  <a:lnTo>
                    <a:pt x="0" y="20511"/>
                  </a:lnTo>
                  <a:cubicBezTo>
                    <a:pt x="0" y="15071"/>
                    <a:pt x="2161" y="9854"/>
                    <a:pt x="6007" y="6007"/>
                  </a:cubicBezTo>
                  <a:cubicBezTo>
                    <a:pt x="9854" y="2161"/>
                    <a:pt x="15071" y="0"/>
                    <a:pt x="20511" y="0"/>
                  </a:cubicBezTo>
                  <a:close/>
                </a:path>
              </a:pathLst>
            </a:custGeom>
            <a:solidFill>
              <a:srgbClr val="FFFFFF"/>
            </a:solidFill>
            <a:ln w="19050">
              <a:solidFill>
                <a:srgbClr val="40246D"/>
              </a:solidFill>
            </a:ln>
          </p:spPr>
          <p:txBody>
            <a:bodyPr/>
            <a:lstStyle/>
            <a:p>
              <a:endParaRPr lang="en-VN"/>
            </a:p>
          </p:txBody>
        </p:sp>
        <p:sp>
          <p:nvSpPr>
            <p:cNvPr id="6" name="TextBox 6"/>
            <p:cNvSpPr txBox="1"/>
            <p:nvPr/>
          </p:nvSpPr>
          <p:spPr>
            <a:xfrm>
              <a:off x="0" y="-28575"/>
              <a:ext cx="812800" cy="841375"/>
            </a:xfrm>
            <a:prstGeom prst="rect">
              <a:avLst/>
            </a:prstGeom>
          </p:spPr>
          <p:txBody>
            <a:bodyPr lIns="33867" tIns="33867" rIns="33867" bIns="33867" rtlCol="0" anchor="ctr"/>
            <a:lstStyle/>
            <a:p>
              <a:pPr algn="ctr" defTabSz="609630">
                <a:lnSpc>
                  <a:spcPts val="1680"/>
                </a:lnSpc>
              </a:pPr>
              <a:endParaRPr sz="1200">
                <a:solidFill>
                  <a:prstClr val="black"/>
                </a:solidFill>
                <a:latin typeface="Calibri"/>
              </a:endParaRPr>
            </a:p>
          </p:txBody>
        </p:sp>
      </p:grpSp>
      <p:grpSp>
        <p:nvGrpSpPr>
          <p:cNvPr id="7" name="Group 7"/>
          <p:cNvGrpSpPr/>
          <p:nvPr/>
        </p:nvGrpSpPr>
        <p:grpSpPr>
          <a:xfrm>
            <a:off x="685800" y="685800"/>
            <a:ext cx="10820400" cy="513376"/>
            <a:chOff x="0" y="0"/>
            <a:chExt cx="4274726" cy="202815"/>
          </a:xfrm>
        </p:grpSpPr>
        <p:sp>
          <p:nvSpPr>
            <p:cNvPr id="8" name="Freeform 8"/>
            <p:cNvSpPr/>
            <p:nvPr/>
          </p:nvSpPr>
          <p:spPr>
            <a:xfrm>
              <a:off x="0" y="0"/>
              <a:ext cx="4274726" cy="202815"/>
            </a:xfrm>
            <a:custGeom>
              <a:avLst/>
              <a:gdLst/>
              <a:ahLst/>
              <a:cxnLst/>
              <a:rect l="l" t="t" r="r" b="b"/>
              <a:pathLst>
                <a:path w="4274726" h="202815">
                  <a:moveTo>
                    <a:pt x="47700" y="0"/>
                  </a:moveTo>
                  <a:lnTo>
                    <a:pt x="4227026" y="0"/>
                  </a:lnTo>
                  <a:cubicBezTo>
                    <a:pt x="4239677" y="0"/>
                    <a:pt x="4251809" y="5025"/>
                    <a:pt x="4260755" y="13971"/>
                  </a:cubicBezTo>
                  <a:cubicBezTo>
                    <a:pt x="4269700" y="22916"/>
                    <a:pt x="4274726" y="35049"/>
                    <a:pt x="4274726" y="47700"/>
                  </a:cubicBezTo>
                  <a:lnTo>
                    <a:pt x="4274726" y="155116"/>
                  </a:lnTo>
                  <a:cubicBezTo>
                    <a:pt x="4274726" y="167766"/>
                    <a:pt x="4269700" y="179899"/>
                    <a:pt x="4260755" y="188844"/>
                  </a:cubicBezTo>
                  <a:cubicBezTo>
                    <a:pt x="4251809" y="197790"/>
                    <a:pt x="4239677" y="202815"/>
                    <a:pt x="4227026" y="202815"/>
                  </a:cubicBezTo>
                  <a:lnTo>
                    <a:pt x="47700" y="202815"/>
                  </a:lnTo>
                  <a:cubicBezTo>
                    <a:pt x="35049" y="202815"/>
                    <a:pt x="22916" y="197790"/>
                    <a:pt x="13971" y="188844"/>
                  </a:cubicBezTo>
                  <a:cubicBezTo>
                    <a:pt x="5025" y="179899"/>
                    <a:pt x="0" y="167766"/>
                    <a:pt x="0" y="155116"/>
                  </a:cubicBezTo>
                  <a:lnTo>
                    <a:pt x="0" y="47700"/>
                  </a:lnTo>
                  <a:cubicBezTo>
                    <a:pt x="0" y="35049"/>
                    <a:pt x="5025" y="22916"/>
                    <a:pt x="13971" y="13971"/>
                  </a:cubicBezTo>
                  <a:cubicBezTo>
                    <a:pt x="22916" y="5025"/>
                    <a:pt x="35049" y="0"/>
                    <a:pt x="47700" y="0"/>
                  </a:cubicBezTo>
                  <a:close/>
                </a:path>
              </a:pathLst>
            </a:custGeom>
            <a:solidFill>
              <a:srgbClr val="FFD447"/>
            </a:solidFill>
            <a:ln w="19050">
              <a:solidFill>
                <a:srgbClr val="40246D"/>
              </a:solidFill>
            </a:ln>
          </p:spPr>
          <p:txBody>
            <a:bodyPr/>
            <a:lstStyle/>
            <a:p>
              <a:endParaRPr lang="en-VN"/>
            </a:p>
          </p:txBody>
        </p:sp>
        <p:sp>
          <p:nvSpPr>
            <p:cNvPr id="9" name="TextBox 9"/>
            <p:cNvSpPr txBox="1"/>
            <p:nvPr/>
          </p:nvSpPr>
          <p:spPr>
            <a:xfrm>
              <a:off x="0" y="-9525"/>
              <a:ext cx="812800" cy="822325"/>
            </a:xfrm>
            <a:prstGeom prst="rect">
              <a:avLst/>
            </a:prstGeom>
          </p:spPr>
          <p:txBody>
            <a:bodyPr lIns="169333" tIns="169333" rIns="169333" bIns="169333" rtlCol="0" anchor="ctr"/>
            <a:lstStyle/>
            <a:p>
              <a:pPr defTabSz="609630">
                <a:lnSpc>
                  <a:spcPts val="1386"/>
                </a:lnSpc>
                <a:spcBef>
                  <a:spcPct val="0"/>
                </a:spcBef>
              </a:pPr>
              <a:r>
                <a:rPr lang="en-US" sz="1066">
                  <a:solidFill>
                    <a:srgbClr val="44000A"/>
                  </a:solidFill>
                  <a:latin typeface="Muli"/>
                </a:rPr>
                <a:t>                                                                                                                                      </a:t>
              </a:r>
            </a:p>
          </p:txBody>
        </p:sp>
      </p:grpSp>
      <p:sp>
        <p:nvSpPr>
          <p:cNvPr id="10" name="Freeform 10"/>
          <p:cNvSpPr/>
          <p:nvPr/>
        </p:nvSpPr>
        <p:spPr>
          <a:xfrm>
            <a:off x="-309598" y="3789051"/>
            <a:ext cx="3867010" cy="4358311"/>
          </a:xfrm>
          <a:custGeom>
            <a:avLst/>
            <a:gdLst/>
            <a:ahLst/>
            <a:cxnLst/>
            <a:rect l="l" t="t" r="r" b="b"/>
            <a:pathLst>
              <a:path w="5800515" h="6537466">
                <a:moveTo>
                  <a:pt x="0" y="0"/>
                </a:moveTo>
                <a:lnTo>
                  <a:pt x="5800515" y="0"/>
                </a:lnTo>
                <a:lnTo>
                  <a:pt x="5800515" y="6537466"/>
                </a:lnTo>
                <a:lnTo>
                  <a:pt x="0" y="65374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VN"/>
          </a:p>
        </p:txBody>
      </p:sp>
      <p:grpSp>
        <p:nvGrpSpPr>
          <p:cNvPr id="11" name="Group 11"/>
          <p:cNvGrpSpPr/>
          <p:nvPr/>
        </p:nvGrpSpPr>
        <p:grpSpPr>
          <a:xfrm>
            <a:off x="685800" y="685800"/>
            <a:ext cx="3307945" cy="532054"/>
            <a:chOff x="0" y="0"/>
            <a:chExt cx="1306843" cy="210194"/>
          </a:xfrm>
        </p:grpSpPr>
        <p:sp>
          <p:nvSpPr>
            <p:cNvPr id="12" name="Freeform 12"/>
            <p:cNvSpPr/>
            <p:nvPr/>
          </p:nvSpPr>
          <p:spPr>
            <a:xfrm>
              <a:off x="0" y="0"/>
              <a:ext cx="1306843" cy="210194"/>
            </a:xfrm>
            <a:custGeom>
              <a:avLst/>
              <a:gdLst/>
              <a:ahLst/>
              <a:cxnLst/>
              <a:rect l="l" t="t" r="r" b="b"/>
              <a:pathLst>
                <a:path w="1306843" h="210194">
                  <a:moveTo>
                    <a:pt x="105097" y="0"/>
                  </a:moveTo>
                  <a:lnTo>
                    <a:pt x="1201746" y="0"/>
                  </a:lnTo>
                  <a:cubicBezTo>
                    <a:pt x="1229619" y="0"/>
                    <a:pt x="1256351" y="11073"/>
                    <a:pt x="1276060" y="30782"/>
                  </a:cubicBezTo>
                  <a:cubicBezTo>
                    <a:pt x="1295770" y="50492"/>
                    <a:pt x="1306843" y="77224"/>
                    <a:pt x="1306843" y="105097"/>
                  </a:cubicBezTo>
                  <a:lnTo>
                    <a:pt x="1306843" y="105097"/>
                  </a:lnTo>
                  <a:cubicBezTo>
                    <a:pt x="1306843" y="132970"/>
                    <a:pt x="1295770" y="159702"/>
                    <a:pt x="1276060" y="179412"/>
                  </a:cubicBezTo>
                  <a:cubicBezTo>
                    <a:pt x="1256351" y="199121"/>
                    <a:pt x="1229619" y="210194"/>
                    <a:pt x="1201746" y="210194"/>
                  </a:cubicBezTo>
                  <a:lnTo>
                    <a:pt x="105097" y="210194"/>
                  </a:lnTo>
                  <a:cubicBezTo>
                    <a:pt x="77224" y="210194"/>
                    <a:pt x="50492" y="199121"/>
                    <a:pt x="30782" y="179412"/>
                  </a:cubicBezTo>
                  <a:cubicBezTo>
                    <a:pt x="11073" y="159702"/>
                    <a:pt x="0" y="132970"/>
                    <a:pt x="0" y="105097"/>
                  </a:cubicBezTo>
                  <a:lnTo>
                    <a:pt x="0" y="105097"/>
                  </a:lnTo>
                  <a:cubicBezTo>
                    <a:pt x="0" y="77224"/>
                    <a:pt x="11073" y="50492"/>
                    <a:pt x="30782" y="30782"/>
                  </a:cubicBezTo>
                  <a:cubicBezTo>
                    <a:pt x="50492" y="11073"/>
                    <a:pt x="77224" y="0"/>
                    <a:pt x="105097" y="0"/>
                  </a:cubicBezTo>
                  <a:close/>
                </a:path>
              </a:pathLst>
            </a:custGeom>
            <a:solidFill>
              <a:srgbClr val="44000A"/>
            </a:solidFill>
          </p:spPr>
          <p:txBody>
            <a:bodyPr/>
            <a:lstStyle/>
            <a:p>
              <a:endParaRPr lang="en-VN"/>
            </a:p>
          </p:txBody>
        </p:sp>
        <p:sp>
          <p:nvSpPr>
            <p:cNvPr id="13" name="TextBox 13"/>
            <p:cNvSpPr txBox="1"/>
            <p:nvPr/>
          </p:nvSpPr>
          <p:spPr>
            <a:xfrm>
              <a:off x="0" y="-38100"/>
              <a:ext cx="812800" cy="850900"/>
            </a:xfrm>
            <a:prstGeom prst="rect">
              <a:avLst/>
            </a:prstGeom>
          </p:spPr>
          <p:txBody>
            <a:bodyPr lIns="169333" tIns="169333" rIns="169333" bIns="169333" rtlCol="0" anchor="ctr"/>
            <a:lstStyle/>
            <a:p>
              <a:pPr algn="ctr" defTabSz="609630">
                <a:lnSpc>
                  <a:spcPts val="1959"/>
                </a:lnSpc>
              </a:pPr>
              <a:r>
                <a:rPr lang="en-US" sz="1399">
                  <a:solidFill>
                    <a:srgbClr val="FFFFFF"/>
                  </a:solidFill>
                  <a:latin typeface="Muli Semi-Bold"/>
                </a:rPr>
                <a:t>BẢN THUYẾT TRÌNH VỀ TRÒ CHƠI</a:t>
              </a:r>
            </a:p>
          </p:txBody>
        </p:sp>
      </p:grpSp>
      <p:sp>
        <p:nvSpPr>
          <p:cNvPr id="17" name="Freeform 17"/>
          <p:cNvSpPr/>
          <p:nvPr/>
        </p:nvSpPr>
        <p:spPr>
          <a:xfrm>
            <a:off x="9662510" y="4624077"/>
            <a:ext cx="2021366" cy="1098888"/>
          </a:xfrm>
          <a:custGeom>
            <a:avLst/>
            <a:gdLst/>
            <a:ahLst/>
            <a:cxnLst/>
            <a:rect l="l" t="t" r="r" b="b"/>
            <a:pathLst>
              <a:path w="3032049" h="1648332">
                <a:moveTo>
                  <a:pt x="0" y="0"/>
                </a:moveTo>
                <a:lnTo>
                  <a:pt x="3032049" y="0"/>
                </a:lnTo>
                <a:lnTo>
                  <a:pt x="3032049" y="1648332"/>
                </a:lnTo>
                <a:lnTo>
                  <a:pt x="0" y="16483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VN"/>
          </a:p>
        </p:txBody>
      </p:sp>
      <p:sp>
        <p:nvSpPr>
          <p:cNvPr id="18" name="TextBox 18"/>
          <p:cNvSpPr txBox="1"/>
          <p:nvPr/>
        </p:nvSpPr>
        <p:spPr>
          <a:xfrm>
            <a:off x="434022" y="2837040"/>
            <a:ext cx="11323957" cy="1692771"/>
          </a:xfrm>
          <a:prstGeom prst="rect">
            <a:avLst/>
          </a:prstGeom>
        </p:spPr>
        <p:txBody>
          <a:bodyPr lIns="0" tIns="0" rIns="0" bIns="0" rtlCol="0" anchor="t">
            <a:spAutoFit/>
          </a:bodyPr>
          <a:lstStyle/>
          <a:p>
            <a:pPr algn="ctr" defTabSz="609630">
              <a:lnSpc>
                <a:spcPts val="13201"/>
              </a:lnSpc>
            </a:pPr>
            <a:r>
              <a:rPr lang="en-US" sz="12001" spc="72" dirty="0" err="1">
                <a:solidFill>
                  <a:srgbClr val="FD5D5B"/>
                </a:solidFill>
                <a:latin typeface="Saira ExtraCondensed Bold"/>
              </a:rPr>
              <a:t>Bài</a:t>
            </a:r>
            <a:r>
              <a:rPr lang="en-US" sz="12001" spc="72" dirty="0">
                <a:solidFill>
                  <a:srgbClr val="FD5D5B"/>
                </a:solidFill>
                <a:latin typeface="Saira ExtraCondensed Bold"/>
              </a:rPr>
              <a:t> </a:t>
            </a:r>
            <a:r>
              <a:rPr lang="en-US" sz="12001" spc="72" dirty="0" err="1">
                <a:solidFill>
                  <a:srgbClr val="FD5D5B"/>
                </a:solidFill>
                <a:latin typeface="Saira ExtraCondensed Bold"/>
              </a:rPr>
              <a:t>tập</a:t>
            </a:r>
            <a:r>
              <a:rPr lang="en-US" sz="12001" spc="72" dirty="0">
                <a:solidFill>
                  <a:srgbClr val="FD5D5B"/>
                </a:solidFill>
                <a:latin typeface="Saira ExtraCondensed Bold"/>
              </a:rPr>
              <a:t> </a:t>
            </a:r>
            <a:r>
              <a:rPr lang="en-US" sz="12001" spc="72" dirty="0" err="1">
                <a:solidFill>
                  <a:srgbClr val="FD5D5B"/>
                </a:solidFill>
                <a:latin typeface="Saira ExtraCondensed Bold"/>
              </a:rPr>
              <a:t>số</a:t>
            </a:r>
            <a:r>
              <a:rPr lang="en-US" sz="12001" spc="72" dirty="0">
                <a:solidFill>
                  <a:srgbClr val="FD5D5B"/>
                </a:solidFill>
                <a:latin typeface="Saira ExtraCondensed Bold"/>
              </a:rPr>
              <a:t> 2</a:t>
            </a:r>
          </a:p>
        </p:txBody>
      </p:sp>
      <p:sp>
        <p:nvSpPr>
          <p:cNvPr id="22" name="Freeform 22"/>
          <p:cNvSpPr/>
          <p:nvPr/>
        </p:nvSpPr>
        <p:spPr>
          <a:xfrm>
            <a:off x="11046967" y="835872"/>
            <a:ext cx="199982" cy="199982"/>
          </a:xfrm>
          <a:custGeom>
            <a:avLst/>
            <a:gdLst/>
            <a:ahLst/>
            <a:cxnLst/>
            <a:rect l="l" t="t" r="r" b="b"/>
            <a:pathLst>
              <a:path w="299973" h="299973">
                <a:moveTo>
                  <a:pt x="0" y="0"/>
                </a:moveTo>
                <a:lnTo>
                  <a:pt x="299972" y="0"/>
                </a:lnTo>
                <a:lnTo>
                  <a:pt x="299972" y="299973"/>
                </a:lnTo>
                <a:lnTo>
                  <a:pt x="0" y="2999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VN"/>
          </a:p>
        </p:txBody>
      </p:sp>
      <p:sp>
        <p:nvSpPr>
          <p:cNvPr id="23" name="Freeform 23"/>
          <p:cNvSpPr/>
          <p:nvPr/>
        </p:nvSpPr>
        <p:spPr>
          <a:xfrm>
            <a:off x="9377326" y="2610545"/>
            <a:ext cx="438732" cy="438732"/>
          </a:xfrm>
          <a:custGeom>
            <a:avLst/>
            <a:gdLst/>
            <a:ahLst/>
            <a:cxnLst/>
            <a:rect l="l" t="t" r="r" b="b"/>
            <a:pathLst>
              <a:path w="658098" h="658098">
                <a:moveTo>
                  <a:pt x="0" y="0"/>
                </a:moveTo>
                <a:lnTo>
                  <a:pt x="658098" y="0"/>
                </a:lnTo>
                <a:lnTo>
                  <a:pt x="658098" y="658098"/>
                </a:lnTo>
                <a:lnTo>
                  <a:pt x="0" y="65809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VN"/>
          </a:p>
        </p:txBody>
      </p:sp>
      <p:sp>
        <p:nvSpPr>
          <p:cNvPr id="24" name="Freeform 24"/>
          <p:cNvSpPr/>
          <p:nvPr/>
        </p:nvSpPr>
        <p:spPr>
          <a:xfrm>
            <a:off x="2375942" y="2610545"/>
            <a:ext cx="438732" cy="438732"/>
          </a:xfrm>
          <a:custGeom>
            <a:avLst/>
            <a:gdLst/>
            <a:ahLst/>
            <a:cxnLst/>
            <a:rect l="l" t="t" r="r" b="b"/>
            <a:pathLst>
              <a:path w="658098" h="658098">
                <a:moveTo>
                  <a:pt x="0" y="0"/>
                </a:moveTo>
                <a:lnTo>
                  <a:pt x="658098" y="0"/>
                </a:lnTo>
                <a:lnTo>
                  <a:pt x="658098" y="658098"/>
                </a:lnTo>
                <a:lnTo>
                  <a:pt x="0" y="65809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VN"/>
          </a:p>
        </p:txBody>
      </p:sp>
    </p:spTree>
    <p:extLst>
      <p:ext uri="{BB962C8B-B14F-4D97-AF65-F5344CB8AC3E}">
        <p14:creationId xmlns:p14="http://schemas.microsoft.com/office/powerpoint/2010/main" val="1796038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9593"/>
        </a:solidFill>
        <a:effectLst/>
      </p:bgPr>
    </p:bg>
    <p:spTree>
      <p:nvGrpSpPr>
        <p:cNvPr id="1" name=""/>
        <p:cNvGrpSpPr/>
        <p:nvPr/>
      </p:nvGrpSpPr>
      <p:grpSpPr>
        <a:xfrm>
          <a:off x="0" y="0"/>
          <a:ext cx="0" cy="0"/>
          <a:chOff x="0" y="0"/>
          <a:chExt cx="0" cy="0"/>
        </a:xfrm>
      </p:grpSpPr>
      <p:sp>
        <p:nvSpPr>
          <p:cNvPr id="2" name="Freeform 2"/>
          <p:cNvSpPr/>
          <p:nvPr/>
        </p:nvSpPr>
        <p:spPr>
          <a:xfrm rot="1978481">
            <a:off x="-1752600" y="5098435"/>
            <a:ext cx="4876800" cy="2662955"/>
          </a:xfrm>
          <a:custGeom>
            <a:avLst/>
            <a:gdLst/>
            <a:ahLst/>
            <a:cxnLst/>
            <a:rect l="l" t="t" r="r" b="b"/>
            <a:pathLst>
              <a:path w="7315200" h="3994432">
                <a:moveTo>
                  <a:pt x="0" y="0"/>
                </a:moveTo>
                <a:lnTo>
                  <a:pt x="7315200" y="0"/>
                </a:lnTo>
                <a:lnTo>
                  <a:pt x="7315200" y="3994432"/>
                </a:lnTo>
                <a:lnTo>
                  <a:pt x="0" y="39944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3" name="Freeform 3"/>
          <p:cNvSpPr/>
          <p:nvPr/>
        </p:nvSpPr>
        <p:spPr>
          <a:xfrm rot="-1304280">
            <a:off x="8984701" y="5222340"/>
            <a:ext cx="4876800" cy="2662955"/>
          </a:xfrm>
          <a:custGeom>
            <a:avLst/>
            <a:gdLst/>
            <a:ahLst/>
            <a:cxnLst/>
            <a:rect l="l" t="t" r="r" b="b"/>
            <a:pathLst>
              <a:path w="7315200" h="3994432">
                <a:moveTo>
                  <a:pt x="0" y="0"/>
                </a:moveTo>
                <a:lnTo>
                  <a:pt x="7315200" y="0"/>
                </a:lnTo>
                <a:lnTo>
                  <a:pt x="7315200" y="3994432"/>
                </a:lnTo>
                <a:lnTo>
                  <a:pt x="0" y="39944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grpSp>
        <p:nvGrpSpPr>
          <p:cNvPr id="4" name="Group 4"/>
          <p:cNvGrpSpPr/>
          <p:nvPr/>
        </p:nvGrpSpPr>
        <p:grpSpPr>
          <a:xfrm>
            <a:off x="1174306" y="1143292"/>
            <a:ext cx="9872661" cy="3593274"/>
            <a:chOff x="0" y="0"/>
            <a:chExt cx="4274726" cy="1778533"/>
          </a:xfrm>
        </p:grpSpPr>
        <p:sp>
          <p:nvSpPr>
            <p:cNvPr id="5" name="Freeform 5"/>
            <p:cNvSpPr/>
            <p:nvPr/>
          </p:nvSpPr>
          <p:spPr>
            <a:xfrm>
              <a:off x="0" y="0"/>
              <a:ext cx="4274726" cy="1778533"/>
            </a:xfrm>
            <a:custGeom>
              <a:avLst/>
              <a:gdLst/>
              <a:ahLst/>
              <a:cxnLst/>
              <a:rect l="l" t="t" r="r" b="b"/>
              <a:pathLst>
                <a:path w="4274726" h="1778533">
                  <a:moveTo>
                    <a:pt x="20511" y="0"/>
                  </a:moveTo>
                  <a:lnTo>
                    <a:pt x="4254215" y="0"/>
                  </a:lnTo>
                  <a:cubicBezTo>
                    <a:pt x="4259655" y="0"/>
                    <a:pt x="4264872" y="2161"/>
                    <a:pt x="4268719" y="6007"/>
                  </a:cubicBezTo>
                  <a:cubicBezTo>
                    <a:pt x="4272565" y="9854"/>
                    <a:pt x="4274726" y="15071"/>
                    <a:pt x="4274726" y="20511"/>
                  </a:cubicBezTo>
                  <a:lnTo>
                    <a:pt x="4274726" y="1758022"/>
                  </a:lnTo>
                  <a:cubicBezTo>
                    <a:pt x="4274726" y="1763462"/>
                    <a:pt x="4272565" y="1768679"/>
                    <a:pt x="4268719" y="1772526"/>
                  </a:cubicBezTo>
                  <a:cubicBezTo>
                    <a:pt x="4264872" y="1776372"/>
                    <a:pt x="4259655" y="1778533"/>
                    <a:pt x="4254215" y="1778533"/>
                  </a:cubicBezTo>
                  <a:lnTo>
                    <a:pt x="20511" y="1778533"/>
                  </a:lnTo>
                  <a:cubicBezTo>
                    <a:pt x="15071" y="1778533"/>
                    <a:pt x="9854" y="1776372"/>
                    <a:pt x="6007" y="1772526"/>
                  </a:cubicBezTo>
                  <a:cubicBezTo>
                    <a:pt x="2161" y="1768679"/>
                    <a:pt x="0" y="1763462"/>
                    <a:pt x="0" y="1758022"/>
                  </a:cubicBezTo>
                  <a:lnTo>
                    <a:pt x="0" y="20511"/>
                  </a:lnTo>
                  <a:cubicBezTo>
                    <a:pt x="0" y="15071"/>
                    <a:pt x="2161" y="9854"/>
                    <a:pt x="6007" y="6007"/>
                  </a:cubicBezTo>
                  <a:cubicBezTo>
                    <a:pt x="9854" y="2161"/>
                    <a:pt x="15071" y="0"/>
                    <a:pt x="20511" y="0"/>
                  </a:cubicBezTo>
                  <a:close/>
                </a:path>
              </a:pathLst>
            </a:custGeom>
            <a:solidFill>
              <a:srgbClr val="FFFFFF"/>
            </a:solidFill>
            <a:ln w="19050">
              <a:solidFill>
                <a:srgbClr val="40246D"/>
              </a:solidFill>
            </a:ln>
          </p:spPr>
          <p:txBody>
            <a:bodyPr/>
            <a:lstStyle/>
            <a:p>
              <a:endParaRPr lang="en-VN"/>
            </a:p>
          </p:txBody>
        </p:sp>
        <p:sp>
          <p:nvSpPr>
            <p:cNvPr id="6" name="TextBox 6"/>
            <p:cNvSpPr txBox="1"/>
            <p:nvPr/>
          </p:nvSpPr>
          <p:spPr>
            <a:xfrm>
              <a:off x="0" y="-28575"/>
              <a:ext cx="812800" cy="841375"/>
            </a:xfrm>
            <a:prstGeom prst="rect">
              <a:avLst/>
            </a:prstGeom>
          </p:spPr>
          <p:txBody>
            <a:bodyPr lIns="33867" tIns="33867" rIns="33867" bIns="33867" rtlCol="0" anchor="ctr"/>
            <a:lstStyle/>
            <a:p>
              <a:pPr algn="ctr" defTabSz="609630">
                <a:lnSpc>
                  <a:spcPts val="1680"/>
                </a:lnSpc>
              </a:pPr>
              <a:endParaRPr sz="1200">
                <a:solidFill>
                  <a:prstClr val="black"/>
                </a:solidFill>
                <a:latin typeface="Calibri"/>
              </a:endParaRPr>
            </a:p>
          </p:txBody>
        </p:sp>
      </p:grpSp>
      <p:grpSp>
        <p:nvGrpSpPr>
          <p:cNvPr id="14" name="Group 13">
            <a:extLst>
              <a:ext uri="{FF2B5EF4-FFF2-40B4-BE49-F238E27FC236}">
                <a16:creationId xmlns:a16="http://schemas.microsoft.com/office/drawing/2014/main" id="{1482EB03-2309-2D4B-8FCE-2C4929E60437}"/>
              </a:ext>
            </a:extLst>
          </p:cNvPr>
          <p:cNvGrpSpPr/>
          <p:nvPr/>
        </p:nvGrpSpPr>
        <p:grpSpPr>
          <a:xfrm>
            <a:off x="685800" y="119854"/>
            <a:ext cx="10820400" cy="532054"/>
            <a:chOff x="685800" y="685800"/>
            <a:chExt cx="10820400" cy="532054"/>
          </a:xfrm>
        </p:grpSpPr>
        <p:grpSp>
          <p:nvGrpSpPr>
            <p:cNvPr id="7" name="Group 7"/>
            <p:cNvGrpSpPr/>
            <p:nvPr/>
          </p:nvGrpSpPr>
          <p:grpSpPr>
            <a:xfrm>
              <a:off x="685800" y="685800"/>
              <a:ext cx="10820400" cy="513376"/>
              <a:chOff x="0" y="0"/>
              <a:chExt cx="4274726" cy="202815"/>
            </a:xfrm>
          </p:grpSpPr>
          <p:sp>
            <p:nvSpPr>
              <p:cNvPr id="8" name="Freeform 8"/>
              <p:cNvSpPr/>
              <p:nvPr/>
            </p:nvSpPr>
            <p:spPr>
              <a:xfrm>
                <a:off x="0" y="0"/>
                <a:ext cx="4274726" cy="202815"/>
              </a:xfrm>
              <a:custGeom>
                <a:avLst/>
                <a:gdLst/>
                <a:ahLst/>
                <a:cxnLst/>
                <a:rect l="l" t="t" r="r" b="b"/>
                <a:pathLst>
                  <a:path w="4274726" h="202815">
                    <a:moveTo>
                      <a:pt x="47700" y="0"/>
                    </a:moveTo>
                    <a:lnTo>
                      <a:pt x="4227026" y="0"/>
                    </a:lnTo>
                    <a:cubicBezTo>
                      <a:pt x="4239677" y="0"/>
                      <a:pt x="4251809" y="5025"/>
                      <a:pt x="4260755" y="13971"/>
                    </a:cubicBezTo>
                    <a:cubicBezTo>
                      <a:pt x="4269700" y="22916"/>
                      <a:pt x="4274726" y="35049"/>
                      <a:pt x="4274726" y="47700"/>
                    </a:cubicBezTo>
                    <a:lnTo>
                      <a:pt x="4274726" y="155116"/>
                    </a:lnTo>
                    <a:cubicBezTo>
                      <a:pt x="4274726" y="167766"/>
                      <a:pt x="4269700" y="179899"/>
                      <a:pt x="4260755" y="188844"/>
                    </a:cubicBezTo>
                    <a:cubicBezTo>
                      <a:pt x="4251809" y="197790"/>
                      <a:pt x="4239677" y="202815"/>
                      <a:pt x="4227026" y="202815"/>
                    </a:cubicBezTo>
                    <a:lnTo>
                      <a:pt x="47700" y="202815"/>
                    </a:lnTo>
                    <a:cubicBezTo>
                      <a:pt x="35049" y="202815"/>
                      <a:pt x="22916" y="197790"/>
                      <a:pt x="13971" y="188844"/>
                    </a:cubicBezTo>
                    <a:cubicBezTo>
                      <a:pt x="5025" y="179899"/>
                      <a:pt x="0" y="167766"/>
                      <a:pt x="0" y="155116"/>
                    </a:cubicBezTo>
                    <a:lnTo>
                      <a:pt x="0" y="47700"/>
                    </a:lnTo>
                    <a:cubicBezTo>
                      <a:pt x="0" y="35049"/>
                      <a:pt x="5025" y="22916"/>
                      <a:pt x="13971" y="13971"/>
                    </a:cubicBezTo>
                    <a:cubicBezTo>
                      <a:pt x="22916" y="5025"/>
                      <a:pt x="35049" y="0"/>
                      <a:pt x="47700" y="0"/>
                    </a:cubicBezTo>
                    <a:close/>
                  </a:path>
                </a:pathLst>
              </a:custGeom>
              <a:solidFill>
                <a:srgbClr val="FFD447"/>
              </a:solidFill>
              <a:ln w="19050">
                <a:solidFill>
                  <a:srgbClr val="40246D"/>
                </a:solidFill>
              </a:ln>
            </p:spPr>
            <p:txBody>
              <a:bodyPr/>
              <a:lstStyle/>
              <a:p>
                <a:endParaRPr lang="en-VN"/>
              </a:p>
            </p:txBody>
          </p:sp>
          <p:sp>
            <p:nvSpPr>
              <p:cNvPr id="9" name="TextBox 9"/>
              <p:cNvSpPr txBox="1"/>
              <p:nvPr/>
            </p:nvSpPr>
            <p:spPr>
              <a:xfrm>
                <a:off x="0" y="-9525"/>
                <a:ext cx="812800" cy="822325"/>
              </a:xfrm>
              <a:prstGeom prst="rect">
                <a:avLst/>
              </a:prstGeom>
            </p:spPr>
            <p:txBody>
              <a:bodyPr lIns="169333" tIns="169333" rIns="169333" bIns="169333" rtlCol="0" anchor="ctr"/>
              <a:lstStyle/>
              <a:p>
                <a:pPr defTabSz="609630">
                  <a:lnSpc>
                    <a:spcPts val="1386"/>
                  </a:lnSpc>
                  <a:spcBef>
                    <a:spcPct val="0"/>
                  </a:spcBef>
                </a:pPr>
                <a:r>
                  <a:rPr lang="en-US" sz="1066">
                    <a:solidFill>
                      <a:srgbClr val="44000A"/>
                    </a:solidFill>
                    <a:latin typeface="Muli"/>
                  </a:rPr>
                  <a:t>                                                                                                                                      </a:t>
                </a:r>
              </a:p>
            </p:txBody>
          </p:sp>
        </p:grpSp>
        <p:grpSp>
          <p:nvGrpSpPr>
            <p:cNvPr id="11" name="Group 11"/>
            <p:cNvGrpSpPr/>
            <p:nvPr/>
          </p:nvGrpSpPr>
          <p:grpSpPr>
            <a:xfrm>
              <a:off x="685800" y="685800"/>
              <a:ext cx="3307945" cy="532054"/>
              <a:chOff x="0" y="0"/>
              <a:chExt cx="1306843" cy="210194"/>
            </a:xfrm>
          </p:grpSpPr>
          <p:sp>
            <p:nvSpPr>
              <p:cNvPr id="12" name="Freeform 12"/>
              <p:cNvSpPr/>
              <p:nvPr/>
            </p:nvSpPr>
            <p:spPr>
              <a:xfrm>
                <a:off x="0" y="0"/>
                <a:ext cx="1306843" cy="210194"/>
              </a:xfrm>
              <a:custGeom>
                <a:avLst/>
                <a:gdLst/>
                <a:ahLst/>
                <a:cxnLst/>
                <a:rect l="l" t="t" r="r" b="b"/>
                <a:pathLst>
                  <a:path w="1306843" h="210194">
                    <a:moveTo>
                      <a:pt x="105097" y="0"/>
                    </a:moveTo>
                    <a:lnTo>
                      <a:pt x="1201746" y="0"/>
                    </a:lnTo>
                    <a:cubicBezTo>
                      <a:pt x="1229619" y="0"/>
                      <a:pt x="1256351" y="11073"/>
                      <a:pt x="1276060" y="30782"/>
                    </a:cubicBezTo>
                    <a:cubicBezTo>
                      <a:pt x="1295770" y="50492"/>
                      <a:pt x="1306843" y="77224"/>
                      <a:pt x="1306843" y="105097"/>
                    </a:cubicBezTo>
                    <a:lnTo>
                      <a:pt x="1306843" y="105097"/>
                    </a:lnTo>
                    <a:cubicBezTo>
                      <a:pt x="1306843" y="132970"/>
                      <a:pt x="1295770" y="159702"/>
                      <a:pt x="1276060" y="179412"/>
                    </a:cubicBezTo>
                    <a:cubicBezTo>
                      <a:pt x="1256351" y="199121"/>
                      <a:pt x="1229619" y="210194"/>
                      <a:pt x="1201746" y="210194"/>
                    </a:cubicBezTo>
                    <a:lnTo>
                      <a:pt x="105097" y="210194"/>
                    </a:lnTo>
                    <a:cubicBezTo>
                      <a:pt x="77224" y="210194"/>
                      <a:pt x="50492" y="199121"/>
                      <a:pt x="30782" y="179412"/>
                    </a:cubicBezTo>
                    <a:cubicBezTo>
                      <a:pt x="11073" y="159702"/>
                      <a:pt x="0" y="132970"/>
                      <a:pt x="0" y="105097"/>
                    </a:cubicBezTo>
                    <a:lnTo>
                      <a:pt x="0" y="105097"/>
                    </a:lnTo>
                    <a:cubicBezTo>
                      <a:pt x="0" y="77224"/>
                      <a:pt x="11073" y="50492"/>
                      <a:pt x="30782" y="30782"/>
                    </a:cubicBezTo>
                    <a:cubicBezTo>
                      <a:pt x="50492" y="11073"/>
                      <a:pt x="77224" y="0"/>
                      <a:pt x="105097" y="0"/>
                    </a:cubicBezTo>
                    <a:close/>
                  </a:path>
                </a:pathLst>
              </a:custGeom>
              <a:solidFill>
                <a:srgbClr val="44000A"/>
              </a:solidFill>
            </p:spPr>
            <p:txBody>
              <a:bodyPr/>
              <a:lstStyle/>
              <a:p>
                <a:endParaRPr lang="en-VN"/>
              </a:p>
            </p:txBody>
          </p:sp>
          <p:sp>
            <p:nvSpPr>
              <p:cNvPr id="13" name="TextBox 13"/>
              <p:cNvSpPr txBox="1"/>
              <p:nvPr/>
            </p:nvSpPr>
            <p:spPr>
              <a:xfrm>
                <a:off x="0" y="-38100"/>
                <a:ext cx="812800" cy="850900"/>
              </a:xfrm>
              <a:prstGeom prst="rect">
                <a:avLst/>
              </a:prstGeom>
            </p:spPr>
            <p:txBody>
              <a:bodyPr lIns="169333" tIns="169333" rIns="169333" bIns="169333" rtlCol="0" anchor="ctr"/>
              <a:lstStyle/>
              <a:p>
                <a:pPr algn="ctr" defTabSz="609630">
                  <a:lnSpc>
                    <a:spcPts val="1959"/>
                  </a:lnSpc>
                </a:pPr>
                <a:endParaRPr lang="en-US" sz="1399" dirty="0">
                  <a:solidFill>
                    <a:srgbClr val="FFFFFF"/>
                  </a:solidFill>
                  <a:latin typeface="Muli Semi-Bold"/>
                </a:endParaRPr>
              </a:p>
            </p:txBody>
          </p:sp>
        </p:grpSp>
        <p:sp>
          <p:nvSpPr>
            <p:cNvPr id="22" name="Freeform 22"/>
            <p:cNvSpPr/>
            <p:nvPr/>
          </p:nvSpPr>
          <p:spPr>
            <a:xfrm>
              <a:off x="11046967" y="835872"/>
              <a:ext cx="199982" cy="199982"/>
            </a:xfrm>
            <a:custGeom>
              <a:avLst/>
              <a:gdLst/>
              <a:ahLst/>
              <a:cxnLst/>
              <a:rect l="l" t="t" r="r" b="b"/>
              <a:pathLst>
                <a:path w="299973" h="299973">
                  <a:moveTo>
                    <a:pt x="0" y="0"/>
                  </a:moveTo>
                  <a:lnTo>
                    <a:pt x="299972" y="0"/>
                  </a:lnTo>
                  <a:lnTo>
                    <a:pt x="299972" y="299973"/>
                  </a:lnTo>
                  <a:lnTo>
                    <a:pt x="0" y="2999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VN"/>
            </a:p>
          </p:txBody>
        </p:sp>
      </p:grpSp>
      <p:sp>
        <p:nvSpPr>
          <p:cNvPr id="23" name="Freeform 23"/>
          <p:cNvSpPr/>
          <p:nvPr/>
        </p:nvSpPr>
        <p:spPr>
          <a:xfrm>
            <a:off x="11581819" y="213176"/>
            <a:ext cx="438732" cy="438732"/>
          </a:xfrm>
          <a:custGeom>
            <a:avLst/>
            <a:gdLst/>
            <a:ahLst/>
            <a:cxnLst/>
            <a:rect l="l" t="t" r="r" b="b"/>
            <a:pathLst>
              <a:path w="658098" h="658098">
                <a:moveTo>
                  <a:pt x="0" y="0"/>
                </a:moveTo>
                <a:lnTo>
                  <a:pt x="658098" y="0"/>
                </a:lnTo>
                <a:lnTo>
                  <a:pt x="658098" y="658098"/>
                </a:lnTo>
                <a:lnTo>
                  <a:pt x="0" y="6580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VN"/>
          </a:p>
        </p:txBody>
      </p:sp>
      <p:sp>
        <p:nvSpPr>
          <p:cNvPr id="24" name="Freeform 24"/>
          <p:cNvSpPr/>
          <p:nvPr/>
        </p:nvSpPr>
        <p:spPr>
          <a:xfrm>
            <a:off x="0" y="154520"/>
            <a:ext cx="438732" cy="438732"/>
          </a:xfrm>
          <a:custGeom>
            <a:avLst/>
            <a:gdLst/>
            <a:ahLst/>
            <a:cxnLst/>
            <a:rect l="l" t="t" r="r" b="b"/>
            <a:pathLst>
              <a:path w="658098" h="658098">
                <a:moveTo>
                  <a:pt x="0" y="0"/>
                </a:moveTo>
                <a:lnTo>
                  <a:pt x="658098" y="0"/>
                </a:lnTo>
                <a:lnTo>
                  <a:pt x="658098" y="658098"/>
                </a:lnTo>
                <a:lnTo>
                  <a:pt x="0" y="6580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VN"/>
          </a:p>
        </p:txBody>
      </p:sp>
      <p:sp>
        <p:nvSpPr>
          <p:cNvPr id="15" name="Rectangle 14">
            <a:extLst>
              <a:ext uri="{FF2B5EF4-FFF2-40B4-BE49-F238E27FC236}">
                <a16:creationId xmlns:a16="http://schemas.microsoft.com/office/drawing/2014/main" id="{615732AB-1459-9E45-9596-361BF18164B2}"/>
              </a:ext>
            </a:extLst>
          </p:cNvPr>
          <p:cNvSpPr/>
          <p:nvPr/>
        </p:nvSpPr>
        <p:spPr>
          <a:xfrm>
            <a:off x="1495278" y="1822783"/>
            <a:ext cx="9230716" cy="1200329"/>
          </a:xfrm>
          <a:prstGeom prst="rect">
            <a:avLst/>
          </a:prstGeom>
        </p:spPr>
        <p:txBody>
          <a:bodyPr wrap="square">
            <a:spAutoFit/>
          </a:bodyPr>
          <a:lstStyle/>
          <a:p>
            <a:pPr algn="ctr"/>
            <a:r>
              <a:rPr lang="en-US" sz="3600" b="1" dirty="0" err="1">
                <a:solidFill>
                  <a:srgbClr val="0070C0"/>
                </a:solidFill>
                <a:latin typeface="Times New Roman" panose="02020603050405020304" pitchFamily="18" charset="0"/>
                <a:cs typeface="Times New Roman" panose="02020603050405020304" pitchFamily="18" charset="0"/>
              </a:rPr>
              <a:t>Hãy</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xác</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định</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câu</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đúng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hoặc</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sai</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về</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cuộc</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đời</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và</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sự</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nghiệp</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của</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Chủ</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tịch</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Hồ</a:t>
            </a:r>
            <a:r>
              <a:rPr lang="en-US" sz="3600" b="1" dirty="0">
                <a:solidFill>
                  <a:srgbClr val="0070C0"/>
                </a:solidFill>
                <a:latin typeface="Times New Roman" panose="02020603050405020304" pitchFamily="18" charset="0"/>
                <a:cs typeface="Times New Roman" panose="02020603050405020304" pitchFamily="18" charset="0"/>
              </a:rPr>
              <a:t> Chí Minh</a:t>
            </a:r>
          </a:p>
        </p:txBody>
      </p:sp>
    </p:spTree>
    <p:extLst>
      <p:ext uri="{BB962C8B-B14F-4D97-AF65-F5344CB8AC3E}">
        <p14:creationId xmlns:p14="http://schemas.microsoft.com/office/powerpoint/2010/main" val="3759358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41C729D9-55CA-44CB-B1CA-8BD2F47DB86A}"/>
              </a:ext>
            </a:extLst>
          </p:cNvPr>
          <p:cNvPicPr>
            <a:picLocks noChangeAspect="1"/>
          </p:cNvPicPr>
          <p:nvPr/>
        </p:nvPicPr>
        <p:blipFill>
          <a:blip r:embed="rId7"/>
          <a:stretch>
            <a:fillRect/>
          </a:stretch>
        </p:blipFill>
        <p:spPr>
          <a:xfrm>
            <a:off x="0" y="0"/>
            <a:ext cx="12192000" cy="6858000"/>
          </a:xfrm>
          <a:prstGeom prst="rect">
            <a:avLst/>
          </a:prstGeom>
        </p:spPr>
      </p:pic>
      <p:sp>
        <p:nvSpPr>
          <p:cNvPr id="9" name="Hình chữ nhật: Góc Tròn 8">
            <a:extLst>
              <a:ext uri="{FF2B5EF4-FFF2-40B4-BE49-F238E27FC236}">
                <a16:creationId xmlns:a16="http://schemas.microsoft.com/office/drawing/2014/main" id="{190E25CD-C826-413D-9012-D70C415D750D}"/>
              </a:ext>
            </a:extLst>
          </p:cNvPr>
          <p:cNvSpPr/>
          <p:nvPr/>
        </p:nvSpPr>
        <p:spPr>
          <a:xfrm>
            <a:off x="558800" y="190500"/>
            <a:ext cx="10909300" cy="3225800"/>
          </a:xfrm>
          <a:prstGeom prst="roundRect">
            <a:avLst/>
          </a:prstGeom>
          <a:solidFill>
            <a:srgbClr val="FFFFFF">
              <a:alpha val="69804"/>
            </a:srgbClr>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Hình chữ nhật 9">
            <a:extLst>
              <a:ext uri="{FF2B5EF4-FFF2-40B4-BE49-F238E27FC236}">
                <a16:creationId xmlns:a16="http://schemas.microsoft.com/office/drawing/2014/main" id="{0DDACFA2-BEDD-43D4-95C4-758F261091EB}"/>
              </a:ext>
            </a:extLst>
          </p:cNvPr>
          <p:cNvSpPr/>
          <p:nvPr/>
        </p:nvSpPr>
        <p:spPr>
          <a:xfrm>
            <a:off x="1835150" y="241300"/>
            <a:ext cx="26543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ình chữ nhật 10">
            <a:extLst>
              <a:ext uri="{FF2B5EF4-FFF2-40B4-BE49-F238E27FC236}">
                <a16:creationId xmlns:a16="http://schemas.microsoft.com/office/drawing/2014/main" id="{C6DC6D7C-FC2B-4832-AC8A-B8D2389CA770}"/>
              </a:ext>
            </a:extLst>
          </p:cNvPr>
          <p:cNvSpPr/>
          <p:nvPr/>
        </p:nvSpPr>
        <p:spPr>
          <a:xfrm>
            <a:off x="8680450" y="228600"/>
            <a:ext cx="27051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55029AA5-1CAF-45EC-B793-39B2CCFB2865}"/>
              </a:ext>
            </a:extLst>
          </p:cNvPr>
          <p:cNvSpPr txBox="1"/>
          <p:nvPr/>
        </p:nvSpPr>
        <p:spPr>
          <a:xfrm>
            <a:off x="806450" y="127000"/>
            <a:ext cx="9813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Time</a:t>
            </a:r>
          </a:p>
        </p:txBody>
      </p:sp>
      <p:sp>
        <p:nvSpPr>
          <p:cNvPr id="13" name="Hộp Văn bản 12">
            <a:extLst>
              <a:ext uri="{FF2B5EF4-FFF2-40B4-BE49-F238E27FC236}">
                <a16:creationId xmlns:a16="http://schemas.microsoft.com/office/drawing/2014/main" id="{A4276B4F-E049-46C4-AE1F-9F5BE98B1B6D}"/>
              </a:ext>
            </a:extLst>
          </p:cNvPr>
          <p:cNvSpPr txBox="1"/>
          <p:nvPr/>
        </p:nvSpPr>
        <p:spPr>
          <a:xfrm>
            <a:off x="7626350" y="127000"/>
            <a:ext cx="7825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Egg</a:t>
            </a:r>
          </a:p>
        </p:txBody>
      </p:sp>
      <p:sp>
        <p:nvSpPr>
          <p:cNvPr id="18" name="Hộp Văn bản 17">
            <a:extLst>
              <a:ext uri="{FF2B5EF4-FFF2-40B4-BE49-F238E27FC236}">
                <a16:creationId xmlns:a16="http://schemas.microsoft.com/office/drawing/2014/main" id="{5224142F-E09C-4DC3-AD8A-37AD5191DD5D}"/>
              </a:ext>
            </a:extLst>
          </p:cNvPr>
          <p:cNvSpPr txBox="1"/>
          <p:nvPr/>
        </p:nvSpPr>
        <p:spPr>
          <a:xfrm>
            <a:off x="889000" y="1077883"/>
            <a:ext cx="10200216" cy="1323439"/>
          </a:xfrm>
          <a:prstGeom prst="rect">
            <a:avLst/>
          </a:prstGeom>
          <a:noFill/>
        </p:spPr>
        <p:txBody>
          <a:bodyPr wrap="square" rtlCol="0">
            <a:spAutoFit/>
          </a:bodyPr>
          <a:lstStyle/>
          <a:p>
            <a:pPr algn="ct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1:  </a:t>
            </a:r>
            <a:r>
              <a:rPr lang="vi-VN" sz="4000" b="1" noProof="0" dirty="0">
                <a:solidFill>
                  <a:srgbClr val="0070C0"/>
                </a:solidFill>
                <a:latin typeface="Times New Roman" panose="02020603050405020304" pitchFamily="18" charset="0"/>
                <a:cs typeface="Times New Roman" panose="02020603050405020304" pitchFamily="18" charset="0"/>
              </a:rPr>
              <a:t>C</a:t>
            </a:r>
            <a:r>
              <a:rPr lang="vi-VN" sz="4000" b="1" dirty="0">
                <a:solidFill>
                  <a:srgbClr val="0070C0"/>
                </a:solidFill>
                <a:latin typeface="Times New Roman" panose="02020603050405020304" pitchFamily="18" charset="0"/>
                <a:cs typeface="Times New Roman" panose="02020603050405020304" pitchFamily="18" charset="0"/>
              </a:rPr>
              <a:t>hủ tịch Hồ Chí Minh sinh ra và lớn lên ở tỉnh Thanh Hóa</a:t>
            </a:r>
          </a:p>
        </p:txBody>
      </p:sp>
      <p:sp>
        <p:nvSpPr>
          <p:cNvPr id="20" name="Bong bóng Lời nói: Hình bầu dục 19">
            <a:extLst>
              <a:ext uri="{FF2B5EF4-FFF2-40B4-BE49-F238E27FC236}">
                <a16:creationId xmlns:a16="http://schemas.microsoft.com/office/drawing/2014/main" id="{B25F2073-E518-4363-8E51-4EA818082314}"/>
              </a:ext>
            </a:extLst>
          </p:cNvPr>
          <p:cNvSpPr/>
          <p:nvPr/>
        </p:nvSpPr>
        <p:spPr>
          <a:xfrm>
            <a:off x="1865768" y="3843963"/>
            <a:ext cx="1554064" cy="87630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Đúng</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1" name="Bong bóng Lời nói: Hình bầu dục 20">
            <a:extLst>
              <a:ext uri="{FF2B5EF4-FFF2-40B4-BE49-F238E27FC236}">
                <a16:creationId xmlns:a16="http://schemas.microsoft.com/office/drawing/2014/main" id="{DE9298EA-78B7-40B9-BA1D-FF1AC963873D}"/>
              </a:ext>
            </a:extLst>
          </p:cNvPr>
          <p:cNvSpPr/>
          <p:nvPr/>
        </p:nvSpPr>
        <p:spPr>
          <a:xfrm>
            <a:off x="7590983" y="3860800"/>
            <a:ext cx="1168400" cy="87630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Sai</a:t>
            </a:r>
          </a:p>
        </p:txBody>
      </p:sp>
      <p:sp>
        <p:nvSpPr>
          <p:cNvPr id="25" name="Hình Bầu dục 24">
            <a:extLst>
              <a:ext uri="{FF2B5EF4-FFF2-40B4-BE49-F238E27FC236}">
                <a16:creationId xmlns:a16="http://schemas.microsoft.com/office/drawing/2014/main" id="{46A582CB-F535-457D-95F7-5BC093F21510}"/>
              </a:ext>
            </a:extLst>
          </p:cNvPr>
          <p:cNvSpPr/>
          <p:nvPr/>
        </p:nvSpPr>
        <p:spPr>
          <a:xfrm>
            <a:off x="8875183"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ình Bầu dục 26">
            <a:extLst>
              <a:ext uri="{FF2B5EF4-FFF2-40B4-BE49-F238E27FC236}">
                <a16:creationId xmlns:a16="http://schemas.microsoft.com/office/drawing/2014/main" id="{E4A4C10B-61CB-41EB-9245-61F867436891}"/>
              </a:ext>
            </a:extLst>
          </p:cNvPr>
          <p:cNvSpPr/>
          <p:nvPr/>
        </p:nvSpPr>
        <p:spPr>
          <a:xfrm>
            <a:off x="9428691"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ình Bầu dục 27">
            <a:extLst>
              <a:ext uri="{FF2B5EF4-FFF2-40B4-BE49-F238E27FC236}">
                <a16:creationId xmlns:a16="http://schemas.microsoft.com/office/drawing/2014/main" id="{8B4C09A6-8570-4F26-90A2-038DA6154B7F}"/>
              </a:ext>
            </a:extLst>
          </p:cNvPr>
          <p:cNvSpPr/>
          <p:nvPr/>
        </p:nvSpPr>
        <p:spPr>
          <a:xfrm>
            <a:off x="10535707"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Hình Bầu dục 28">
            <a:extLst>
              <a:ext uri="{FF2B5EF4-FFF2-40B4-BE49-F238E27FC236}">
                <a16:creationId xmlns:a16="http://schemas.microsoft.com/office/drawing/2014/main" id="{92432E4A-DB15-4DFB-B3CF-B4B5078E0AB3}"/>
              </a:ext>
            </a:extLst>
          </p:cNvPr>
          <p:cNvSpPr/>
          <p:nvPr/>
        </p:nvSpPr>
        <p:spPr>
          <a:xfrm>
            <a:off x="11089216"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Hình Bầu dục 29">
            <a:extLst>
              <a:ext uri="{FF2B5EF4-FFF2-40B4-BE49-F238E27FC236}">
                <a16:creationId xmlns:a16="http://schemas.microsoft.com/office/drawing/2014/main" id="{81C9F1AD-A787-4195-A33A-10AE13AA1D7A}"/>
              </a:ext>
            </a:extLst>
          </p:cNvPr>
          <p:cNvSpPr/>
          <p:nvPr/>
        </p:nvSpPr>
        <p:spPr>
          <a:xfrm>
            <a:off x="9982199"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Hình ảnh 22">
            <a:extLst>
              <a:ext uri="{FF2B5EF4-FFF2-40B4-BE49-F238E27FC236}">
                <a16:creationId xmlns:a16="http://schemas.microsoft.com/office/drawing/2014/main" id="{02AFB545-11A8-4DD1-A1C7-DA0C50298F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0959" y="239183"/>
            <a:ext cx="231441" cy="305869"/>
          </a:xfrm>
          <a:prstGeom prst="rect">
            <a:avLst/>
          </a:prstGeom>
        </p:spPr>
      </p:pic>
      <p:pic>
        <p:nvPicPr>
          <p:cNvPr id="31" name="Hình ảnh 30">
            <a:extLst>
              <a:ext uri="{FF2B5EF4-FFF2-40B4-BE49-F238E27FC236}">
                <a16:creationId xmlns:a16="http://schemas.microsoft.com/office/drawing/2014/main" id="{9DB7F5AA-17E7-49B5-A900-6A1E989F53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62351" y="239183"/>
            <a:ext cx="231441" cy="305869"/>
          </a:xfrm>
          <a:prstGeom prst="rect">
            <a:avLst/>
          </a:prstGeom>
        </p:spPr>
      </p:pic>
      <p:pic>
        <p:nvPicPr>
          <p:cNvPr id="32" name="Hình ảnh 31">
            <a:extLst>
              <a:ext uri="{FF2B5EF4-FFF2-40B4-BE49-F238E27FC236}">
                <a16:creationId xmlns:a16="http://schemas.microsoft.com/office/drawing/2014/main" id="{8E1E261D-1005-43F0-9565-A735953581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13743" y="239183"/>
            <a:ext cx="231441" cy="305869"/>
          </a:xfrm>
          <a:prstGeom prst="rect">
            <a:avLst/>
          </a:prstGeom>
        </p:spPr>
      </p:pic>
      <p:pic>
        <p:nvPicPr>
          <p:cNvPr id="33" name="Hình ảnh 32">
            <a:extLst>
              <a:ext uri="{FF2B5EF4-FFF2-40B4-BE49-F238E27FC236}">
                <a16:creationId xmlns:a16="http://schemas.microsoft.com/office/drawing/2014/main" id="{54800CD1-017B-48A9-A351-A73510F558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65135" y="239183"/>
            <a:ext cx="231441" cy="305869"/>
          </a:xfrm>
          <a:prstGeom prst="rect">
            <a:avLst/>
          </a:prstGeom>
        </p:spPr>
      </p:pic>
      <p:pic>
        <p:nvPicPr>
          <p:cNvPr id="34" name="Hình ảnh 33">
            <a:extLst>
              <a:ext uri="{FF2B5EF4-FFF2-40B4-BE49-F238E27FC236}">
                <a16:creationId xmlns:a16="http://schemas.microsoft.com/office/drawing/2014/main" id="{F6858FCB-2C25-4A0A-A0B7-159223CB81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16525" y="239183"/>
            <a:ext cx="231441" cy="305869"/>
          </a:xfrm>
          <a:prstGeom prst="rect">
            <a:avLst/>
          </a:prstGeom>
        </p:spPr>
      </p:pic>
      <p:pic>
        <p:nvPicPr>
          <p:cNvPr id="61" name="Hình ảnh 60" descr="Ảnh có chứa văn bản&#10;&#10;Mô tả được tạo tự động">
            <a:extLst>
              <a:ext uri="{FF2B5EF4-FFF2-40B4-BE49-F238E27FC236}">
                <a16:creationId xmlns:a16="http://schemas.microsoft.com/office/drawing/2014/main" id="{9026BA01-EE7D-4E04-951D-C4FAD5D60F43}"/>
              </a:ext>
            </a:extLst>
          </p:cNvPr>
          <p:cNvPicPr>
            <a:picLocks noChangeAspect="1"/>
          </p:cNvPicPr>
          <p:nvPr/>
        </p:nvPicPr>
        <p:blipFill rotWithShape="1">
          <a:blip r:embed="rId9">
            <a:extLst>
              <a:ext uri="{28A0092B-C50C-407E-A947-70E740481C1C}">
                <a14:useLocalDpi xmlns:a14="http://schemas.microsoft.com/office/drawing/2010/main" val="0"/>
              </a:ext>
            </a:extLst>
          </a:blip>
          <a:srcRect t="1" r="58286" b="-2437"/>
          <a:stretch/>
        </p:blipFill>
        <p:spPr>
          <a:xfrm>
            <a:off x="1690688" y="4811271"/>
            <a:ext cx="1481137" cy="2046729"/>
          </a:xfrm>
          <a:prstGeom prst="rect">
            <a:avLst/>
          </a:prstGeom>
        </p:spPr>
      </p:pic>
      <p:pic>
        <p:nvPicPr>
          <p:cNvPr id="63" name="Hình ảnh 62" descr="Ảnh có chứa văn bản&#10;&#10;Mô tả được tạo tự động">
            <a:extLst>
              <a:ext uri="{FF2B5EF4-FFF2-40B4-BE49-F238E27FC236}">
                <a16:creationId xmlns:a16="http://schemas.microsoft.com/office/drawing/2014/main" id="{93409C50-4901-4881-9E0F-5FB219EB25CD}"/>
              </a:ext>
            </a:extLst>
          </p:cNvPr>
          <p:cNvPicPr>
            <a:picLocks noChangeAspect="1"/>
          </p:cNvPicPr>
          <p:nvPr/>
        </p:nvPicPr>
        <p:blipFill rotWithShape="1">
          <a:blip r:embed="rId10">
            <a:extLst>
              <a:ext uri="{28A0092B-C50C-407E-A947-70E740481C1C}">
                <a14:useLocalDpi xmlns:a14="http://schemas.microsoft.com/office/drawing/2010/main" val="0"/>
              </a:ext>
            </a:extLst>
          </a:blip>
          <a:srcRect r="57581" b="-1554"/>
          <a:stretch/>
        </p:blipFill>
        <p:spPr>
          <a:xfrm>
            <a:off x="7374447" y="4838700"/>
            <a:ext cx="1498905" cy="2019300"/>
          </a:xfrm>
          <a:prstGeom prst="rect">
            <a:avLst/>
          </a:prstGeom>
        </p:spPr>
      </p:pic>
      <p:grpSp>
        <p:nvGrpSpPr>
          <p:cNvPr id="76" name="Nhóm 75">
            <a:extLst>
              <a:ext uri="{FF2B5EF4-FFF2-40B4-BE49-F238E27FC236}">
                <a16:creationId xmlns:a16="http://schemas.microsoft.com/office/drawing/2014/main" id="{80381425-DDC1-4502-BE2F-2E527008B1E6}"/>
              </a:ext>
            </a:extLst>
          </p:cNvPr>
          <p:cNvGrpSpPr/>
          <p:nvPr/>
        </p:nvGrpSpPr>
        <p:grpSpPr>
          <a:xfrm>
            <a:off x="1717571" y="5681782"/>
            <a:ext cx="1492354" cy="832520"/>
            <a:chOff x="2727221" y="2422689"/>
            <a:chExt cx="4673704" cy="2607256"/>
          </a:xfrm>
        </p:grpSpPr>
        <p:sp>
          <p:nvSpPr>
            <p:cNvPr id="77" name="Hình Bầu dục 76">
              <a:extLst>
                <a:ext uri="{FF2B5EF4-FFF2-40B4-BE49-F238E27FC236}">
                  <a16:creationId xmlns:a16="http://schemas.microsoft.com/office/drawing/2014/main" id="{ADDC8515-A7A6-4BFB-9E0C-1DD052D146D3}"/>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Hình tự do: Hình 77">
              <a:extLst>
                <a:ext uri="{FF2B5EF4-FFF2-40B4-BE49-F238E27FC236}">
                  <a16:creationId xmlns:a16="http://schemas.microsoft.com/office/drawing/2014/main" id="{FDC3FC09-44A3-4C0B-B77D-3BEED19501DA}"/>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Hình tự do: Hình 78">
              <a:extLst>
                <a:ext uri="{FF2B5EF4-FFF2-40B4-BE49-F238E27FC236}">
                  <a16:creationId xmlns:a16="http://schemas.microsoft.com/office/drawing/2014/main" id="{EBFCE1B4-35F3-4790-AC21-B50002198C0F}"/>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Hình tự do: Hình 79">
              <a:extLst>
                <a:ext uri="{FF2B5EF4-FFF2-40B4-BE49-F238E27FC236}">
                  <a16:creationId xmlns:a16="http://schemas.microsoft.com/office/drawing/2014/main" id="{5E3CDF4E-C00B-4FF3-9FD4-12428DDD0409}"/>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Hình tự do: Hình 80">
              <a:extLst>
                <a:ext uri="{FF2B5EF4-FFF2-40B4-BE49-F238E27FC236}">
                  <a16:creationId xmlns:a16="http://schemas.microsoft.com/office/drawing/2014/main" id="{CCD48E3C-FB7F-46A8-8F6B-A1A46C24F840}"/>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Hình tự do: Hình 81">
              <a:extLst>
                <a:ext uri="{FF2B5EF4-FFF2-40B4-BE49-F238E27FC236}">
                  <a16:creationId xmlns:a16="http://schemas.microsoft.com/office/drawing/2014/main" id="{E5AC7BF3-AC5D-4F62-9A20-82CC513D4DF6}"/>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032" name="Hình ảnh 1031">
            <a:extLst>
              <a:ext uri="{FF2B5EF4-FFF2-40B4-BE49-F238E27FC236}">
                <a16:creationId xmlns:a16="http://schemas.microsoft.com/office/drawing/2014/main" id="{48662F6C-4657-4ABA-9EB9-F3ECFE7D4E43}"/>
              </a:ext>
            </a:extLst>
          </p:cNvPr>
          <p:cNvPicPr>
            <a:picLocks noChangeAspect="1"/>
          </p:cNvPicPr>
          <p:nvPr/>
        </p:nvPicPr>
        <p:blipFill rotWithShape="1">
          <a:blip r:embed="rId11">
            <a:extLst>
              <a:ext uri="{28A0092B-C50C-407E-A947-70E740481C1C}">
                <a14:useLocalDpi xmlns:a14="http://schemas.microsoft.com/office/drawing/2010/main" val="0"/>
              </a:ext>
            </a:extLst>
          </a:blip>
          <a:srcRect l="16470" t="17916" r="33119" b="22917"/>
          <a:stretch/>
        </p:blipFill>
        <p:spPr>
          <a:xfrm>
            <a:off x="1477070" y="5301620"/>
            <a:ext cx="2009775" cy="1327386"/>
          </a:xfrm>
          <a:prstGeom prst="rect">
            <a:avLst/>
          </a:prstGeom>
        </p:spPr>
      </p:pic>
      <p:pic>
        <p:nvPicPr>
          <p:cNvPr id="85" name="Hình ảnh 84">
            <a:extLst>
              <a:ext uri="{FF2B5EF4-FFF2-40B4-BE49-F238E27FC236}">
                <a16:creationId xmlns:a16="http://schemas.microsoft.com/office/drawing/2014/main" id="{5A89A515-4202-4760-9B12-076A6DFD4F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3601" y="-395817"/>
            <a:ext cx="299502" cy="395817"/>
          </a:xfrm>
          <a:prstGeom prst="rect">
            <a:avLst/>
          </a:prstGeom>
        </p:spPr>
      </p:pic>
      <p:pic>
        <p:nvPicPr>
          <p:cNvPr id="66" name="Hình ảnh 65">
            <a:extLst>
              <a:ext uri="{FF2B5EF4-FFF2-40B4-BE49-F238E27FC236}">
                <a16:creationId xmlns:a16="http://schemas.microsoft.com/office/drawing/2014/main" id="{A6672863-4DFC-4A3B-B2FC-C5EA30626850}"/>
              </a:ext>
            </a:extLst>
          </p:cNvPr>
          <p:cNvPicPr>
            <a:picLocks noChangeAspect="1"/>
          </p:cNvPicPr>
          <p:nvPr/>
        </p:nvPicPr>
        <p:blipFill rotWithShape="1">
          <a:blip r:embed="rId12">
            <a:extLst>
              <a:ext uri="{28A0092B-C50C-407E-A947-70E740481C1C}">
                <a14:useLocalDpi xmlns:a14="http://schemas.microsoft.com/office/drawing/2010/main" val="0"/>
              </a:ext>
            </a:extLst>
          </a:blip>
          <a:srcRect l="22424" t="9020" r="61100" b="13659"/>
          <a:stretch/>
        </p:blipFill>
        <p:spPr>
          <a:xfrm>
            <a:off x="7793796" y="4891443"/>
            <a:ext cx="725185" cy="1915101"/>
          </a:xfrm>
          <a:prstGeom prst="rect">
            <a:avLst/>
          </a:prstGeom>
        </p:spPr>
      </p:pic>
      <p:pic>
        <p:nvPicPr>
          <p:cNvPr id="67" name="Hình ảnh 66">
            <a:extLst>
              <a:ext uri="{FF2B5EF4-FFF2-40B4-BE49-F238E27FC236}">
                <a16:creationId xmlns:a16="http://schemas.microsoft.com/office/drawing/2014/main" id="{17EBCE9F-1CBD-4960-9216-738A324965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359" y="-395817"/>
            <a:ext cx="299502" cy="395817"/>
          </a:xfrm>
          <a:prstGeom prst="rect">
            <a:avLst/>
          </a:prstGeom>
        </p:spPr>
      </p:pic>
      <p:pic>
        <p:nvPicPr>
          <p:cNvPr id="36" name="Hình ảnh 35" descr="Ảnh có chứa văn bản&#10;&#10;Mô tả được tạo tự động">
            <a:extLst>
              <a:ext uri="{FF2B5EF4-FFF2-40B4-BE49-F238E27FC236}">
                <a16:creationId xmlns:a16="http://schemas.microsoft.com/office/drawing/2014/main" id="{1C260672-19ED-4AF5-AD8E-3C14F50D86CD}"/>
              </a:ext>
            </a:extLst>
          </p:cNvPr>
          <p:cNvPicPr>
            <a:picLocks noChangeAspect="1"/>
          </p:cNvPicPr>
          <p:nvPr/>
        </p:nvPicPr>
        <p:blipFill rotWithShape="1">
          <a:blip r:embed="rId13">
            <a:extLst>
              <a:ext uri="{28A0092B-C50C-407E-A947-70E740481C1C}">
                <a14:useLocalDpi xmlns:a14="http://schemas.microsoft.com/office/drawing/2010/main" val="0"/>
              </a:ext>
            </a:extLst>
          </a:blip>
          <a:srcRect l="12679" t="-52" r="49613" b="3350"/>
          <a:stretch/>
        </p:blipFill>
        <p:spPr>
          <a:xfrm>
            <a:off x="7717110" y="4945484"/>
            <a:ext cx="1244338" cy="1795675"/>
          </a:xfrm>
          <a:prstGeom prst="rect">
            <a:avLst/>
          </a:prstGeom>
        </p:spPr>
      </p:pic>
      <p:pic>
        <p:nvPicPr>
          <p:cNvPr id="68" name="Am-thanh-that-vong-phim-hoat-hinh-de-thuong-www_tiengdong_com">
            <a:hlinkClick r:id="" action="ppaction://media"/>
            <a:extLst>
              <a:ext uri="{FF2B5EF4-FFF2-40B4-BE49-F238E27FC236}">
                <a16:creationId xmlns:a16="http://schemas.microsoft.com/office/drawing/2014/main" id="{519F6A51-AFBD-4AC5-BDCC-D0D4E5D3524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357100" y="2070100"/>
            <a:ext cx="406400" cy="406400"/>
          </a:xfrm>
          <a:prstGeom prst="rect">
            <a:avLst/>
          </a:prstGeom>
        </p:spPr>
      </p:pic>
      <p:pic>
        <p:nvPicPr>
          <p:cNvPr id="69" name="Am-thanh-that-vong-phim-hoat-hinh-de-thuong-www_tiengdong_com">
            <a:hlinkClick r:id="" action="ppaction://media"/>
            <a:extLst>
              <a:ext uri="{FF2B5EF4-FFF2-40B4-BE49-F238E27FC236}">
                <a16:creationId xmlns:a16="http://schemas.microsoft.com/office/drawing/2014/main" id="{56306320-81CC-4626-815D-5E53E89BB33D}"/>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433300" y="2413000"/>
            <a:ext cx="406400" cy="406400"/>
          </a:xfrm>
          <a:prstGeom prst="rect">
            <a:avLst/>
          </a:prstGeom>
        </p:spPr>
      </p:pic>
      <p:pic>
        <p:nvPicPr>
          <p:cNvPr id="70" name="Am-thanh-that-vong-phim-hoat-hinh-de-thuong-www_tiengdong_com">
            <a:hlinkClick r:id="" action="ppaction://media"/>
            <a:extLst>
              <a:ext uri="{FF2B5EF4-FFF2-40B4-BE49-F238E27FC236}">
                <a16:creationId xmlns:a16="http://schemas.microsoft.com/office/drawing/2014/main" id="{2FB05013-5C7B-4530-8E4F-7AF206C9599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649200" y="3022600"/>
            <a:ext cx="406400" cy="406400"/>
          </a:xfrm>
          <a:prstGeom prst="rect">
            <a:avLst/>
          </a:prstGeom>
        </p:spPr>
      </p:pic>
      <p:pic>
        <p:nvPicPr>
          <p:cNvPr id="71" name="super chiken">
            <a:hlinkClick r:id="" action="ppaction://media"/>
            <a:extLst>
              <a:ext uri="{FF2B5EF4-FFF2-40B4-BE49-F238E27FC236}">
                <a16:creationId xmlns:a16="http://schemas.microsoft.com/office/drawing/2014/main" id="{C2B833DC-60C3-47AD-98DB-176EDA0EA3B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76300" y="3327400"/>
            <a:ext cx="406400" cy="406400"/>
          </a:xfrm>
          <a:prstGeom prst="rect">
            <a:avLst/>
          </a:prstGeom>
        </p:spPr>
      </p:pic>
    </p:spTree>
    <p:extLst>
      <p:ext uri="{BB962C8B-B14F-4D97-AF65-F5344CB8AC3E}">
        <p14:creationId xmlns:p14="http://schemas.microsoft.com/office/powerpoint/2010/main" val="4160510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20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17" presetClass="entr" presetSubtype="10" fill="hold" grpId="0" nodeType="withEffect">
                                      <p:stCondLst>
                                        <p:cond delay="2000"/>
                                      </p:stCondLst>
                                      <p:iterate type="lt">
                                        <p:tmPct val="5000"/>
                                      </p:iterate>
                                      <p:childTnLst>
                                        <p:set>
                                          <p:cBhvr>
                                            <p:cTn id="20" dur="1" fill="hold">
                                              <p:stCondLst>
                                                <p:cond delay="0"/>
                                              </p:stCondLst>
                                            </p:cTn>
                                            <p:tgtEl>
                                              <p:spTgt spid="18"/>
                                            </p:tgtEl>
                                            <p:attrNameLst>
                                              <p:attrName>style.visibility</p:attrName>
                                            </p:attrNameLst>
                                          </p:cBhvr>
                                          <p:to>
                                            <p:strVal val="visible"/>
                                          </p:to>
                                        </p:set>
                                        <p:anim calcmode="lin" valueType="num">
                                          <p:cBhvr>
                                            <p:cTn id="21" dur="250" fill="hold"/>
                                            <p:tgtEl>
                                              <p:spTgt spid="18"/>
                                            </p:tgtEl>
                                            <p:attrNameLst>
                                              <p:attrName>ppt_w</p:attrName>
                                            </p:attrNameLst>
                                          </p:cBhvr>
                                          <p:tavLst>
                                            <p:tav tm="0">
                                              <p:val>
                                                <p:fltVal val="0"/>
                                              </p:val>
                                            </p:tav>
                                            <p:tav tm="100000">
                                              <p:val>
                                                <p:strVal val="#ppt_w"/>
                                              </p:val>
                                            </p:tav>
                                          </p:tavLst>
                                        </p:anim>
                                        <p:anim calcmode="lin" valueType="num">
                                          <p:cBhvr>
                                            <p:cTn id="22" dur="250" fill="hold"/>
                                            <p:tgtEl>
                                              <p:spTgt spid="18"/>
                                            </p:tgtEl>
                                            <p:attrNameLst>
                                              <p:attrName>ppt_h</p:attrName>
                                            </p:attrNameLst>
                                          </p:cBhvr>
                                          <p:tavLst>
                                            <p:tav tm="0">
                                              <p:val>
                                                <p:strVal val="#ppt_h"/>
                                              </p:val>
                                            </p:tav>
                                            <p:tav tm="100000">
                                              <p:val>
                                                <p:strVal val="#ppt_h"/>
                                              </p:val>
                                            </p:tav>
                                          </p:tavLst>
                                        </p:anim>
                                      </p:childTnLst>
                                    </p:cTn>
                                  </p:par>
                                  <p:par>
                                    <p:cTn id="23" presetID="42" presetClass="entr" presetSubtype="0" fill="hold" grpId="0" nodeType="withEffect">
                                      <p:stCondLst>
                                        <p:cond delay="25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anim calcmode="lin" valueType="num">
                                          <p:cBhvr>
                                            <p:cTn id="26" dur="500" fill="hold"/>
                                            <p:tgtEl>
                                              <p:spTgt spid="20"/>
                                            </p:tgtEl>
                                            <p:attrNameLst>
                                              <p:attrName>ppt_x</p:attrName>
                                            </p:attrNameLst>
                                          </p:cBhvr>
                                          <p:tavLst>
                                            <p:tav tm="0">
                                              <p:val>
                                                <p:strVal val="#ppt_x"/>
                                              </p:val>
                                            </p:tav>
                                            <p:tav tm="100000">
                                              <p:val>
                                                <p:strVal val="#ppt_x"/>
                                              </p:val>
                                            </p:tav>
                                          </p:tavLst>
                                        </p:anim>
                                        <p:anim calcmode="lin" valueType="num">
                                          <p:cBhvr>
                                            <p:cTn id="27" dur="5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50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strVal val="#ppt_x"/>
                                              </p:val>
                                            </p:tav>
                                            <p:tav tm="100000">
                                              <p:val>
                                                <p:strVal val="#ppt_x"/>
                                              </p:val>
                                            </p:tav>
                                          </p:tavLst>
                                        </p:anim>
                                        <p:anim calcmode="lin" valueType="num">
                                          <p:cBhvr>
                                            <p:cTn id="32" dur="500" fill="hold"/>
                                            <p:tgtEl>
                                              <p:spTgt spid="21"/>
                                            </p:tgtEl>
                                            <p:attrNameLst>
                                              <p:attrName>ppt_y</p:attrName>
                                            </p:attrNameLst>
                                          </p:cBhvr>
                                          <p:tavLst>
                                            <p:tav tm="0">
                                              <p:val>
                                                <p:strVal val="#ppt_y+.1"/>
                                              </p:val>
                                            </p:tav>
                                            <p:tav tm="100000">
                                              <p:val>
                                                <p:strVal val="#ppt_y"/>
                                              </p:val>
                                            </p:tav>
                                          </p:tavLst>
                                        </p:anim>
                                      </p:childTnLst>
                                    </p:cTn>
                                  </p:par>
                                  <p:par>
                                    <p:cTn id="33" presetID="1" presetClass="mediacall" presetSubtype="0" fill="hold" nodeType="withEffect">
                                      <p:stCondLst>
                                        <p:cond delay="0"/>
                                      </p:stCondLst>
                                      <p:childTnLst>
                                        <p:cmd type="call" cmd="playFrom(0.0)">
                                          <p:cBhvr>
                                            <p:cTn id="34" dur="504" fill="hold"/>
                                            <p:tgtEl>
                                              <p:spTgt spid="70"/>
                                            </p:tgtEl>
                                          </p:cBhvr>
                                        </p:cmd>
                                      </p:childTnLst>
                                    </p:cTn>
                                  </p:par>
                                  <p:par>
                                    <p:cTn id="35" presetID="1" presetClass="mediacall" presetSubtype="0" fill="hold" nodeType="withEffect">
                                      <p:stCondLst>
                                        <p:cond delay="0"/>
                                      </p:stCondLst>
                                      <p:childTnLst>
                                        <p:cmd type="call" cmd="playFrom(0.0)">
                                          <p:cBhvr>
                                            <p:cTn id="36" dur="504" fill="hold"/>
                                            <p:tgtEl>
                                              <p:spTgt spid="6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6" name="cashreg.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cashreg.wav"/>
                                            </p:tgtEl>
                                          </p:cMediaNode>
                                        </p:audio>
                                      </p:sub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6" name="cashreg.wav"/>
                                            </p:tgtEl>
                                          </p:cMediaNode>
                                        </p:audio>
                                      </p:sub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13"/>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22" presetClass="exit" presetSubtype="2" fill="hold" grpId="0" nodeType="clickEffect">
                                      <p:stCondLst>
                                        <p:cond delay="0"/>
                                      </p:stCondLst>
                                      <p:childTnLst>
                                        <p:animEffect transition="out" filter="wipe(right)">
                                          <p:cBhvr>
                                            <p:cTn id="58" dur="59000"/>
                                            <p:tgtEl>
                                              <p:spTgt spid="10"/>
                                            </p:tgtEl>
                                          </p:cBhvr>
                                        </p:animEffect>
                                        <p:set>
                                          <p:cBhvr>
                                            <p:cTn id="59" dur="1" fill="hold">
                                              <p:stCondLst>
                                                <p:cond delay="58999"/>
                                              </p:stCondLst>
                                            </p:cTn>
                                            <p:tgtEl>
                                              <p:spTgt spid="10"/>
                                            </p:tgtEl>
                                            <p:attrNameLst>
                                              <p:attrName>style.visibility</p:attrName>
                                            </p:attrNameLst>
                                          </p:cBhvr>
                                          <p:to>
                                            <p:strVal val="hidden"/>
                                          </p:to>
                                        </p:set>
                                      </p:childTnLst>
                                    </p:cTn>
                                  </p:par>
                                  <p:par>
                                    <p:cTn id="60" presetID="19" presetClass="emph" presetSubtype="0" fill="hold" grpId="1" nodeType="withEffect">
                                      <p:stCondLst>
                                        <p:cond delay="0"/>
                                      </p:stCondLst>
                                      <p:childTnLst>
                                        <p:animClr clrSpc="rgb" dir="cw">
                                          <p:cBhvr override="childStyle">
                                            <p:cTn id="61" dur="59000" fill="hold"/>
                                            <p:tgtEl>
                                              <p:spTgt spid="10"/>
                                            </p:tgtEl>
                                            <p:attrNameLst>
                                              <p:attrName>style.color</p:attrName>
                                            </p:attrNameLst>
                                          </p:cBhvr>
                                          <p:to>
                                            <a:srgbClr val="FF0000"/>
                                          </p:to>
                                        </p:animClr>
                                        <p:animClr clrSpc="rgb" dir="cw">
                                          <p:cBhvr>
                                            <p:cTn id="62" dur="59000" fill="hold"/>
                                            <p:tgtEl>
                                              <p:spTgt spid="10"/>
                                            </p:tgtEl>
                                            <p:attrNameLst>
                                              <p:attrName>fillcolor</p:attrName>
                                            </p:attrNameLst>
                                          </p:cBhvr>
                                          <p:to>
                                            <a:srgbClr val="FF0000"/>
                                          </p:to>
                                        </p:animClr>
                                        <p:set>
                                          <p:cBhvr>
                                            <p:cTn id="63" dur="59000" fill="hold"/>
                                            <p:tgtEl>
                                              <p:spTgt spid="10"/>
                                            </p:tgtEl>
                                            <p:attrNameLst>
                                              <p:attrName>fill.type</p:attrName>
                                            </p:attrNameLst>
                                          </p:cBhvr>
                                          <p:to>
                                            <p:strVal val="solid"/>
                                          </p:to>
                                        </p:set>
                                        <p:set>
                                          <p:cBhvr>
                                            <p:cTn id="64"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61"/>
                        </p:tgtEl>
                      </p:cond>
                    </p:stCondLst>
                    <p:endSync evt="end" delay="0">
                      <p:rtn val="all"/>
                    </p:endSync>
                    <p:childTnLst>
                      <p:par>
                        <p:cTn id="66" fill="hold">
                          <p:stCondLst>
                            <p:cond delay="0"/>
                          </p:stCondLst>
                          <p:childTnLst>
                            <p:par>
                              <p:cTn id="67" fill="hold">
                                <p:stCondLst>
                                  <p:cond delay="0"/>
                                </p:stCondLst>
                                <p:childTnLst>
                                  <p:par>
                                    <p:cTn id="68" presetID="42" presetClass="path" presetSubtype="0" fill="hold" nodeType="clickEffect" p14:presetBounceEnd="9000">
                                      <p:stCondLst>
                                        <p:cond delay="0"/>
                                      </p:stCondLst>
                                      <p:childTnLst>
                                        <p:animMotion origin="layout" path="M 2.91667E-6 3.7037E-6 L 0.00078 0.72685 " pathEditMode="relative" rAng="0" ptsTypes="AA" p14:bounceEnd="9000">
                                          <p:cBhvr>
                                            <p:cTn id="69" dur="750" fill="hold"/>
                                            <p:tgtEl>
                                              <p:spTgt spid="85"/>
                                            </p:tgtEl>
                                            <p:attrNameLst>
                                              <p:attrName>ppt_x</p:attrName>
                                              <p:attrName>ppt_y</p:attrName>
                                            </p:attrNameLst>
                                          </p:cBhvr>
                                          <p:rCtr x="39" y="36343"/>
                                        </p:animMotion>
                                      </p:childTnLst>
                                    </p:cTn>
                                  </p:par>
                                </p:childTnLst>
                              </p:cTn>
                            </p:par>
                            <p:par>
                              <p:cTn id="70" fill="hold">
                                <p:stCondLst>
                                  <p:cond delay="750"/>
                                </p:stCondLst>
                                <p:childTnLst>
                                  <p:par>
                                    <p:cTn id="71" presetID="0" presetClass="path" presetSubtype="0" fill="hold" nodeType="afterEffect" p14:presetBounceEnd="76000">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14:bounceEnd="76000">
                                          <p:cBhvr>
                                            <p:cTn id="72" dur="500" fill="hold"/>
                                            <p:tgtEl>
                                              <p:spTgt spid="85"/>
                                            </p:tgtEl>
                                            <p:attrNameLst>
                                              <p:attrName>ppt_x</p:attrName>
                                              <p:attrName>ppt_y</p:attrName>
                                            </p:attrNameLst>
                                          </p:cBhvr>
                                          <p:rCtr x="-4010" y="7315"/>
                                        </p:animMotion>
                                      </p:childTnLst>
                                    </p:cTn>
                                  </p:par>
                                  <p:par>
                                    <p:cTn id="73" presetID="1" presetClass="mediacall" presetSubtype="0" fill="hold" nodeType="withEffect">
                                      <p:stCondLst>
                                        <p:cond delay="0"/>
                                      </p:stCondLst>
                                      <p:childTnLst>
                                        <p:cmd type="call" cmd="playFrom(0.0)">
                                          <p:cBhvr>
                                            <p:cTn id="74" dur="504" fill="hold"/>
                                            <p:tgtEl>
                                              <p:spTgt spid="68"/>
                                            </p:tgtEl>
                                          </p:cBhvr>
                                        </p:cmd>
                                      </p:childTnLst>
                                    </p:cTn>
                                  </p:par>
                                  <p:par>
                                    <p:cTn id="75" presetID="1" presetClass="exit" presetSubtype="0" fill="hold" nodeType="withEffect">
                                      <p:stCondLst>
                                        <p:cond delay="0"/>
                                      </p:stCondLst>
                                      <p:childTnLst>
                                        <p:set>
                                          <p:cBhvr>
                                            <p:cTn id="76" dur="1" fill="hold">
                                              <p:stCondLst>
                                                <p:cond delay="0"/>
                                              </p:stCondLst>
                                            </p:cTn>
                                            <p:tgtEl>
                                              <p:spTgt spid="61"/>
                                            </p:tgtEl>
                                            <p:attrNameLst>
                                              <p:attrName>style.visibility</p:attrName>
                                            </p:attrNameLst>
                                          </p:cBhvr>
                                          <p:to>
                                            <p:strVal val="hidden"/>
                                          </p:to>
                                        </p:set>
                                      </p:childTnLst>
                                    </p:cTn>
                                  </p:par>
                                  <p:par>
                                    <p:cTn id="77" presetID="9" presetClass="exit" presetSubtype="0" fill="hold" grpId="1" nodeType="withEffect">
                                      <p:stCondLst>
                                        <p:cond delay="0"/>
                                      </p:stCondLst>
                                      <p:childTnLst>
                                        <p:animEffect transition="out" filter="dissolve">
                                          <p:cBhvr>
                                            <p:cTn id="78" dur="500"/>
                                            <p:tgtEl>
                                              <p:spTgt spid="20"/>
                                            </p:tgtEl>
                                          </p:cBhvr>
                                        </p:animEffect>
                                        <p:set>
                                          <p:cBhvr>
                                            <p:cTn id="79" dur="1" fill="hold">
                                              <p:stCondLst>
                                                <p:cond delay="499"/>
                                              </p:stCondLst>
                                            </p:cTn>
                                            <p:tgtEl>
                                              <p:spTgt spid="20"/>
                                            </p:tgtEl>
                                            <p:attrNameLst>
                                              <p:attrName>style.visibility</p:attrName>
                                            </p:attrNameLst>
                                          </p:cBhvr>
                                          <p:to>
                                            <p:strVal val="hidden"/>
                                          </p:to>
                                        </p:set>
                                      </p:childTnLst>
                                    </p:cTn>
                                  </p:par>
                                  <p:par>
                                    <p:cTn id="80" presetID="1" presetClass="entr" presetSubtype="0" fill="hold" nodeType="withEffect">
                                      <p:stCondLst>
                                        <p:cond delay="0"/>
                                      </p:stCondLst>
                                      <p:childTnLst>
                                        <p:set>
                                          <p:cBhvr>
                                            <p:cTn id="81" dur="1" fill="hold">
                                              <p:stCondLst>
                                                <p:cond delay="0"/>
                                              </p:stCondLst>
                                            </p:cTn>
                                            <p:tgtEl>
                                              <p:spTgt spid="1032"/>
                                            </p:tgtEl>
                                            <p:attrNameLst>
                                              <p:attrName>style.visibility</p:attrName>
                                            </p:attrNameLst>
                                          </p:cBhvr>
                                          <p:to>
                                            <p:strVal val="visible"/>
                                          </p:to>
                                        </p:set>
                                      </p:childTnLst>
                                    </p:cTn>
                                  </p:par>
                                  <p:par>
                                    <p:cTn id="82" presetID="1" presetClass="exit" presetSubtype="0" fill="hold" nodeType="withEffect">
                                      <p:stCondLst>
                                        <p:cond delay="750"/>
                                      </p:stCondLst>
                                      <p:childTnLst>
                                        <p:set>
                                          <p:cBhvr>
                                            <p:cTn id="83" dur="1" fill="hold">
                                              <p:stCondLst>
                                                <p:cond delay="0"/>
                                              </p:stCondLst>
                                            </p:cTn>
                                            <p:tgtEl>
                                              <p:spTgt spid="1032"/>
                                            </p:tgtEl>
                                            <p:attrNameLst>
                                              <p:attrName>style.visibility</p:attrName>
                                            </p:attrNameLst>
                                          </p:cBhvr>
                                          <p:to>
                                            <p:strVal val="hidden"/>
                                          </p:to>
                                        </p:set>
                                      </p:childTnLst>
                                    </p:cTn>
                                  </p:par>
                                  <p:par>
                                    <p:cTn id="84" presetID="1" presetClass="entr" presetSubtype="0" fill="hold" nodeType="withEffect">
                                      <p:stCondLst>
                                        <p:cond delay="750"/>
                                      </p:stCondLst>
                                      <p:childTnLst>
                                        <p:set>
                                          <p:cBhvr>
                                            <p:cTn id="85"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86" restart="whenNotActive" fill="hold" evtFilter="cancelBubble" nodeType="interactiveSeq">
                    <p:stCondLst>
                      <p:cond evt="onClick" delay="0">
                        <p:tgtEl>
                          <p:spTgt spid="63"/>
                        </p:tgtEl>
                      </p:cond>
                    </p:stCondLst>
                    <p:endSync evt="end" delay="0">
                      <p:rtn val="all"/>
                    </p:endSync>
                    <p:childTnLst>
                      <p:par>
                        <p:cTn id="87" fill="hold">
                          <p:stCondLst>
                            <p:cond delay="0"/>
                          </p:stCondLst>
                          <p:childTnLst>
                            <p:par>
                              <p:cTn id="88" fill="hold">
                                <p:stCondLst>
                                  <p:cond delay="0"/>
                                </p:stCondLst>
                                <p:childTnLst>
                                  <p:par>
                                    <p:cTn id="89" presetID="42" presetClass="path" presetSubtype="0" fill="hold" nodeType="withEffect" p14:presetBounceEnd="9000">
                                      <p:stCondLst>
                                        <p:cond delay="0"/>
                                      </p:stCondLst>
                                      <p:childTnLst>
                                        <p:animMotion origin="layout" path="M 2.29167E-6 3.7037E-6 L 0.00078 0.72685 " pathEditMode="relative" rAng="0" ptsTypes="AA" p14:bounceEnd="9000">
                                          <p:cBhvr>
                                            <p:cTn id="90" dur="750" fill="hold"/>
                                            <p:tgtEl>
                                              <p:spTgt spid="67"/>
                                            </p:tgtEl>
                                            <p:attrNameLst>
                                              <p:attrName>ppt_x</p:attrName>
                                              <p:attrName>ppt_y</p:attrName>
                                            </p:attrNameLst>
                                          </p:cBhvr>
                                          <p:rCtr x="39" y="36343"/>
                                        </p:animMotion>
                                      </p:childTnLst>
                                    </p:cTn>
                                  </p:par>
                                  <p:par>
                                    <p:cTn id="91" presetID="1" presetClass="mediacall" presetSubtype="0" fill="hold" nodeType="withEffect">
                                      <p:stCondLst>
                                        <p:cond delay="0"/>
                                      </p:stCondLst>
                                      <p:childTnLst>
                                        <p:cmd type="call" cmd="playFrom(0.0)">
                                          <p:cBhvr>
                                            <p:cTn id="92" dur="2832" fill="hold"/>
                                            <p:tgtEl>
                                              <p:spTgt spid="71"/>
                                            </p:tgtEl>
                                          </p:cBhvr>
                                        </p:cmd>
                                      </p:childTnLst>
                                    </p:cTn>
                                  </p:par>
                                  <p:par>
                                    <p:cTn id="93" presetID="1" presetClass="exit" presetSubtype="0" fill="hold" nodeType="withEffect">
                                      <p:stCondLst>
                                        <p:cond delay="750"/>
                                      </p:stCondLst>
                                      <p:childTnLst>
                                        <p:set>
                                          <p:cBhvr>
                                            <p:cTn id="94" dur="1" fill="hold">
                                              <p:stCondLst>
                                                <p:cond delay="0"/>
                                              </p:stCondLst>
                                            </p:cTn>
                                            <p:tgtEl>
                                              <p:spTgt spid="63"/>
                                            </p:tgtEl>
                                            <p:attrNameLst>
                                              <p:attrName>style.visibility</p:attrName>
                                            </p:attrNameLst>
                                          </p:cBhvr>
                                          <p:to>
                                            <p:strVal val="hidden"/>
                                          </p:to>
                                        </p:set>
                                      </p:childTnLst>
                                    </p:cTn>
                                  </p:par>
                                  <p:par>
                                    <p:cTn id="95" presetID="1" presetClass="exit" presetSubtype="0" fill="hold" nodeType="withEffect">
                                      <p:stCondLst>
                                        <p:cond delay="800"/>
                                      </p:stCondLst>
                                      <p:childTnLst>
                                        <p:set>
                                          <p:cBhvr>
                                            <p:cTn id="96" dur="1" fill="hold">
                                              <p:stCondLst>
                                                <p:cond delay="0"/>
                                              </p:stCondLst>
                                            </p:cTn>
                                            <p:tgtEl>
                                              <p:spTgt spid="67"/>
                                            </p:tgtEl>
                                            <p:attrNameLst>
                                              <p:attrName>style.visibility</p:attrName>
                                            </p:attrNameLst>
                                          </p:cBhvr>
                                          <p:to>
                                            <p:strVal val="hidden"/>
                                          </p:to>
                                        </p:set>
                                      </p:childTnLst>
                                    </p:cTn>
                                  </p:par>
                                  <p:par>
                                    <p:cTn id="97" presetID="1" presetClass="entr" presetSubtype="0" fill="hold" nodeType="withEffect">
                                      <p:stCondLst>
                                        <p:cond delay="800"/>
                                      </p:stCondLst>
                                      <p:childTnLst>
                                        <p:set>
                                          <p:cBhvr>
                                            <p:cTn id="98" dur="1" fill="hold">
                                              <p:stCondLst>
                                                <p:cond delay="0"/>
                                              </p:stCondLst>
                                            </p:cTn>
                                            <p:tgtEl>
                                              <p:spTgt spid="66"/>
                                            </p:tgtEl>
                                            <p:attrNameLst>
                                              <p:attrName>style.visibility</p:attrName>
                                            </p:attrNameLst>
                                          </p:cBhvr>
                                          <p:to>
                                            <p:strVal val="visible"/>
                                          </p:to>
                                        </p:set>
                                      </p:childTnLst>
                                    </p:cTn>
                                  </p:par>
                                  <p:par>
                                    <p:cTn id="99" presetID="1" presetClass="exit" presetSubtype="0" fill="hold" nodeType="withEffect">
                                      <p:stCondLst>
                                        <p:cond delay="1050"/>
                                      </p:stCondLst>
                                      <p:childTnLst>
                                        <p:set>
                                          <p:cBhvr>
                                            <p:cTn id="100" dur="1" fill="hold">
                                              <p:stCondLst>
                                                <p:cond delay="0"/>
                                              </p:stCondLst>
                                            </p:cTn>
                                            <p:tgtEl>
                                              <p:spTgt spid="66"/>
                                            </p:tgtEl>
                                            <p:attrNameLst>
                                              <p:attrName>style.visibility</p:attrName>
                                            </p:attrNameLst>
                                          </p:cBhvr>
                                          <p:to>
                                            <p:strVal val="hidden"/>
                                          </p:to>
                                        </p:set>
                                      </p:childTnLst>
                                    </p:cTn>
                                  </p:par>
                                  <p:par>
                                    <p:cTn id="101" presetID="1" presetClass="entr" presetSubtype="0" fill="hold" nodeType="withEffect">
                                      <p:stCondLst>
                                        <p:cond delay="1050"/>
                                      </p:stCondLst>
                                      <p:childTnLst>
                                        <p:set>
                                          <p:cBhvr>
                                            <p:cTn id="10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audio>
                  <p:cMediaNode vol="80000">
                    <p:cTn id="103" fill="hold" display="0">
                      <p:stCondLst>
                        <p:cond delay="indefinite"/>
                      </p:stCondLst>
                      <p:endCondLst>
                        <p:cond evt="onStopAudio" delay="0">
                          <p:tgtEl>
                            <p:sldTgt/>
                          </p:tgtEl>
                        </p:cond>
                      </p:endCondLst>
                    </p:cTn>
                    <p:tgtEl>
                      <p:spTgt spid="68"/>
                    </p:tgtEl>
                  </p:cMediaNode>
                </p:audio>
                <p:audio>
                  <p:cMediaNode vol="80000">
                    <p:cTn id="104" fill="hold" display="0">
                      <p:stCondLst>
                        <p:cond delay="indefinite"/>
                      </p:stCondLst>
                      <p:endCondLst>
                        <p:cond evt="onStopAudio" delay="0">
                          <p:tgtEl>
                            <p:sldTgt/>
                          </p:tgtEl>
                        </p:cond>
                      </p:endCondLst>
                    </p:cTn>
                    <p:tgtEl>
                      <p:spTgt spid="69"/>
                    </p:tgtEl>
                  </p:cMediaNode>
                </p:audio>
                <p:audio>
                  <p:cMediaNode vol="80000">
                    <p:cTn id="105" fill="hold" display="0">
                      <p:stCondLst>
                        <p:cond delay="indefinite"/>
                      </p:stCondLst>
                      <p:endCondLst>
                        <p:cond evt="onStopAudio" delay="0">
                          <p:tgtEl>
                            <p:sldTgt/>
                          </p:tgtEl>
                        </p:cond>
                      </p:endCondLst>
                    </p:cTn>
                    <p:tgtEl>
                      <p:spTgt spid="70"/>
                    </p:tgtEl>
                  </p:cMediaNode>
                </p:audio>
                <p:audio>
                  <p:cMediaNode vol="80000">
                    <p:cTn id="106"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17" presetClass="entr" presetSubtype="10" fill="hold" grpId="0" nodeType="withEffect">
                                      <p:stCondLst>
                                        <p:cond delay="2000"/>
                                      </p:stCondLst>
                                      <p:iterate type="lt">
                                        <p:tmPct val="5000"/>
                                      </p:iterate>
                                      <p:childTnLst>
                                        <p:set>
                                          <p:cBhvr>
                                            <p:cTn id="20" dur="1" fill="hold">
                                              <p:stCondLst>
                                                <p:cond delay="0"/>
                                              </p:stCondLst>
                                            </p:cTn>
                                            <p:tgtEl>
                                              <p:spTgt spid="18"/>
                                            </p:tgtEl>
                                            <p:attrNameLst>
                                              <p:attrName>style.visibility</p:attrName>
                                            </p:attrNameLst>
                                          </p:cBhvr>
                                          <p:to>
                                            <p:strVal val="visible"/>
                                          </p:to>
                                        </p:set>
                                        <p:anim calcmode="lin" valueType="num">
                                          <p:cBhvr>
                                            <p:cTn id="21" dur="250" fill="hold"/>
                                            <p:tgtEl>
                                              <p:spTgt spid="18"/>
                                            </p:tgtEl>
                                            <p:attrNameLst>
                                              <p:attrName>ppt_w</p:attrName>
                                            </p:attrNameLst>
                                          </p:cBhvr>
                                          <p:tavLst>
                                            <p:tav tm="0">
                                              <p:val>
                                                <p:fltVal val="0"/>
                                              </p:val>
                                            </p:tav>
                                            <p:tav tm="100000">
                                              <p:val>
                                                <p:strVal val="#ppt_w"/>
                                              </p:val>
                                            </p:tav>
                                          </p:tavLst>
                                        </p:anim>
                                        <p:anim calcmode="lin" valueType="num">
                                          <p:cBhvr>
                                            <p:cTn id="22" dur="250" fill="hold"/>
                                            <p:tgtEl>
                                              <p:spTgt spid="18"/>
                                            </p:tgtEl>
                                            <p:attrNameLst>
                                              <p:attrName>ppt_h</p:attrName>
                                            </p:attrNameLst>
                                          </p:cBhvr>
                                          <p:tavLst>
                                            <p:tav tm="0">
                                              <p:val>
                                                <p:strVal val="#ppt_h"/>
                                              </p:val>
                                            </p:tav>
                                            <p:tav tm="100000">
                                              <p:val>
                                                <p:strVal val="#ppt_h"/>
                                              </p:val>
                                            </p:tav>
                                          </p:tavLst>
                                        </p:anim>
                                      </p:childTnLst>
                                    </p:cTn>
                                  </p:par>
                                  <p:par>
                                    <p:cTn id="23" presetID="42" presetClass="entr" presetSubtype="0" fill="hold" grpId="0" nodeType="withEffect">
                                      <p:stCondLst>
                                        <p:cond delay="25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anim calcmode="lin" valueType="num">
                                          <p:cBhvr>
                                            <p:cTn id="26" dur="500" fill="hold"/>
                                            <p:tgtEl>
                                              <p:spTgt spid="20"/>
                                            </p:tgtEl>
                                            <p:attrNameLst>
                                              <p:attrName>ppt_x</p:attrName>
                                            </p:attrNameLst>
                                          </p:cBhvr>
                                          <p:tavLst>
                                            <p:tav tm="0">
                                              <p:val>
                                                <p:strVal val="#ppt_x"/>
                                              </p:val>
                                            </p:tav>
                                            <p:tav tm="100000">
                                              <p:val>
                                                <p:strVal val="#ppt_x"/>
                                              </p:val>
                                            </p:tav>
                                          </p:tavLst>
                                        </p:anim>
                                        <p:anim calcmode="lin" valueType="num">
                                          <p:cBhvr>
                                            <p:cTn id="27" dur="5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50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strVal val="#ppt_x"/>
                                              </p:val>
                                            </p:tav>
                                            <p:tav tm="100000">
                                              <p:val>
                                                <p:strVal val="#ppt_x"/>
                                              </p:val>
                                            </p:tav>
                                          </p:tavLst>
                                        </p:anim>
                                        <p:anim calcmode="lin" valueType="num">
                                          <p:cBhvr>
                                            <p:cTn id="32" dur="500" fill="hold"/>
                                            <p:tgtEl>
                                              <p:spTgt spid="21"/>
                                            </p:tgtEl>
                                            <p:attrNameLst>
                                              <p:attrName>ppt_y</p:attrName>
                                            </p:attrNameLst>
                                          </p:cBhvr>
                                          <p:tavLst>
                                            <p:tav tm="0">
                                              <p:val>
                                                <p:strVal val="#ppt_y+.1"/>
                                              </p:val>
                                            </p:tav>
                                            <p:tav tm="100000">
                                              <p:val>
                                                <p:strVal val="#ppt_y"/>
                                              </p:val>
                                            </p:tav>
                                          </p:tavLst>
                                        </p:anim>
                                      </p:childTnLst>
                                    </p:cTn>
                                  </p:par>
                                  <p:par>
                                    <p:cTn id="33" presetID="1" presetClass="mediacall" presetSubtype="0" fill="hold" nodeType="withEffect">
                                      <p:stCondLst>
                                        <p:cond delay="0"/>
                                      </p:stCondLst>
                                      <p:childTnLst>
                                        <p:cmd type="call" cmd="playFrom(0.0)">
                                          <p:cBhvr>
                                            <p:cTn id="34" dur="504" fill="hold"/>
                                            <p:tgtEl>
                                              <p:spTgt spid="70"/>
                                            </p:tgtEl>
                                          </p:cBhvr>
                                        </p:cmd>
                                      </p:childTnLst>
                                    </p:cTn>
                                  </p:par>
                                  <p:par>
                                    <p:cTn id="35" presetID="1" presetClass="mediacall" presetSubtype="0" fill="hold" nodeType="withEffect">
                                      <p:stCondLst>
                                        <p:cond delay="0"/>
                                      </p:stCondLst>
                                      <p:childTnLst>
                                        <p:cmd type="call" cmd="playFrom(0.0)">
                                          <p:cBhvr>
                                            <p:cTn id="36" dur="504" fill="hold"/>
                                            <p:tgtEl>
                                              <p:spTgt spid="6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15" name="cashreg.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15" name="cashreg.wav"/>
                                            </p:tgtEl>
                                          </p:cMediaNode>
                                        </p:audio>
                                      </p:sub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15" name="cashreg.wav"/>
                                            </p:tgtEl>
                                          </p:cMediaNode>
                                        </p:audio>
                                      </p:sub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15" name="cashreg.wav"/>
                                            </p:tgtEl>
                                          </p:cMediaNode>
                                        </p:audio>
                                      </p:subTnLst>
                                    </p:cTn>
                                  </p:par>
                                </p:childTnLst>
                              </p:cTn>
                            </p:par>
                          </p:childTnLst>
                        </p:cTn>
                      </p:par>
                    </p:childTnLst>
                  </p:cTn>
                  <p:nextCondLst>
                    <p:cond evt="onClick" delay="0">
                      <p:tgtEl>
                        <p:spTgt spid="13"/>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22" presetClass="exit" presetSubtype="2" fill="hold" grpId="0" nodeType="clickEffect">
                                      <p:stCondLst>
                                        <p:cond delay="0"/>
                                      </p:stCondLst>
                                      <p:childTnLst>
                                        <p:animEffect transition="out" filter="wipe(right)">
                                          <p:cBhvr>
                                            <p:cTn id="58" dur="59000"/>
                                            <p:tgtEl>
                                              <p:spTgt spid="10"/>
                                            </p:tgtEl>
                                          </p:cBhvr>
                                        </p:animEffect>
                                        <p:set>
                                          <p:cBhvr>
                                            <p:cTn id="59" dur="1" fill="hold">
                                              <p:stCondLst>
                                                <p:cond delay="58999"/>
                                              </p:stCondLst>
                                            </p:cTn>
                                            <p:tgtEl>
                                              <p:spTgt spid="10"/>
                                            </p:tgtEl>
                                            <p:attrNameLst>
                                              <p:attrName>style.visibility</p:attrName>
                                            </p:attrNameLst>
                                          </p:cBhvr>
                                          <p:to>
                                            <p:strVal val="hidden"/>
                                          </p:to>
                                        </p:set>
                                      </p:childTnLst>
                                    </p:cTn>
                                  </p:par>
                                  <p:par>
                                    <p:cTn id="60" presetID="19" presetClass="emph" presetSubtype="0" fill="hold" grpId="1" nodeType="withEffect">
                                      <p:stCondLst>
                                        <p:cond delay="0"/>
                                      </p:stCondLst>
                                      <p:childTnLst>
                                        <p:animClr clrSpc="rgb" dir="cw">
                                          <p:cBhvr override="childStyle">
                                            <p:cTn id="61" dur="59000" fill="hold"/>
                                            <p:tgtEl>
                                              <p:spTgt spid="10"/>
                                            </p:tgtEl>
                                            <p:attrNameLst>
                                              <p:attrName>style.color</p:attrName>
                                            </p:attrNameLst>
                                          </p:cBhvr>
                                          <p:to>
                                            <a:srgbClr val="FF0000"/>
                                          </p:to>
                                        </p:animClr>
                                        <p:animClr clrSpc="rgb" dir="cw">
                                          <p:cBhvr>
                                            <p:cTn id="62" dur="59000" fill="hold"/>
                                            <p:tgtEl>
                                              <p:spTgt spid="10"/>
                                            </p:tgtEl>
                                            <p:attrNameLst>
                                              <p:attrName>fillcolor</p:attrName>
                                            </p:attrNameLst>
                                          </p:cBhvr>
                                          <p:to>
                                            <a:srgbClr val="FF0000"/>
                                          </p:to>
                                        </p:animClr>
                                        <p:set>
                                          <p:cBhvr>
                                            <p:cTn id="63" dur="59000" fill="hold"/>
                                            <p:tgtEl>
                                              <p:spTgt spid="10"/>
                                            </p:tgtEl>
                                            <p:attrNameLst>
                                              <p:attrName>fill.type</p:attrName>
                                            </p:attrNameLst>
                                          </p:cBhvr>
                                          <p:to>
                                            <p:strVal val="solid"/>
                                          </p:to>
                                        </p:set>
                                        <p:set>
                                          <p:cBhvr>
                                            <p:cTn id="64"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61"/>
                        </p:tgtEl>
                      </p:cond>
                    </p:stCondLst>
                    <p:endSync evt="end" delay="0">
                      <p:rtn val="all"/>
                    </p:endSync>
                    <p:childTnLst>
                      <p:par>
                        <p:cTn id="66" fill="hold">
                          <p:stCondLst>
                            <p:cond delay="0"/>
                          </p:stCondLst>
                          <p:childTnLst>
                            <p:par>
                              <p:cTn id="67" fill="hold">
                                <p:stCondLst>
                                  <p:cond delay="0"/>
                                </p:stCondLst>
                                <p:childTnLst>
                                  <p:par>
                                    <p:cTn id="68" presetID="42" presetClass="path" presetSubtype="0" fill="hold" nodeType="clickEffect">
                                      <p:stCondLst>
                                        <p:cond delay="0"/>
                                      </p:stCondLst>
                                      <p:childTnLst>
                                        <p:animMotion origin="layout" path="M 2.91667E-6 3.7037E-6 L 0.00078 0.72685 " pathEditMode="relative" rAng="0" ptsTypes="AA">
                                          <p:cBhvr>
                                            <p:cTn id="69" dur="750" fill="hold"/>
                                            <p:tgtEl>
                                              <p:spTgt spid="85"/>
                                            </p:tgtEl>
                                            <p:attrNameLst>
                                              <p:attrName>ppt_x</p:attrName>
                                              <p:attrName>ppt_y</p:attrName>
                                            </p:attrNameLst>
                                          </p:cBhvr>
                                          <p:rCtr x="39" y="36343"/>
                                        </p:animMotion>
                                      </p:childTnLst>
                                    </p:cTn>
                                  </p:par>
                                </p:childTnLst>
                              </p:cTn>
                            </p:par>
                            <p:par>
                              <p:cTn id="70" fill="hold">
                                <p:stCondLst>
                                  <p:cond delay="750"/>
                                </p:stCondLst>
                                <p:childTnLst>
                                  <p:par>
                                    <p:cTn id="71" presetID="0" presetClass="path" presetSubtype="0" fill="hold" nodeType="afterEffect">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cBhvr>
                                            <p:cTn id="72" dur="500" fill="hold"/>
                                            <p:tgtEl>
                                              <p:spTgt spid="85"/>
                                            </p:tgtEl>
                                            <p:attrNameLst>
                                              <p:attrName>ppt_x</p:attrName>
                                              <p:attrName>ppt_y</p:attrName>
                                            </p:attrNameLst>
                                          </p:cBhvr>
                                          <p:rCtr x="-4010" y="7315"/>
                                        </p:animMotion>
                                      </p:childTnLst>
                                    </p:cTn>
                                  </p:par>
                                  <p:par>
                                    <p:cTn id="73" presetID="1" presetClass="mediacall" presetSubtype="0" fill="hold" nodeType="withEffect">
                                      <p:stCondLst>
                                        <p:cond delay="0"/>
                                      </p:stCondLst>
                                      <p:childTnLst>
                                        <p:cmd type="call" cmd="playFrom(0.0)">
                                          <p:cBhvr>
                                            <p:cTn id="74" dur="504" fill="hold"/>
                                            <p:tgtEl>
                                              <p:spTgt spid="68"/>
                                            </p:tgtEl>
                                          </p:cBhvr>
                                        </p:cmd>
                                      </p:childTnLst>
                                    </p:cTn>
                                  </p:par>
                                  <p:par>
                                    <p:cTn id="75" presetID="1" presetClass="exit" presetSubtype="0" fill="hold" nodeType="withEffect">
                                      <p:stCondLst>
                                        <p:cond delay="0"/>
                                      </p:stCondLst>
                                      <p:childTnLst>
                                        <p:set>
                                          <p:cBhvr>
                                            <p:cTn id="76" dur="1" fill="hold">
                                              <p:stCondLst>
                                                <p:cond delay="0"/>
                                              </p:stCondLst>
                                            </p:cTn>
                                            <p:tgtEl>
                                              <p:spTgt spid="61"/>
                                            </p:tgtEl>
                                            <p:attrNameLst>
                                              <p:attrName>style.visibility</p:attrName>
                                            </p:attrNameLst>
                                          </p:cBhvr>
                                          <p:to>
                                            <p:strVal val="hidden"/>
                                          </p:to>
                                        </p:set>
                                      </p:childTnLst>
                                    </p:cTn>
                                  </p:par>
                                  <p:par>
                                    <p:cTn id="77" presetID="9" presetClass="exit" presetSubtype="0" fill="hold" grpId="1" nodeType="withEffect">
                                      <p:stCondLst>
                                        <p:cond delay="0"/>
                                      </p:stCondLst>
                                      <p:childTnLst>
                                        <p:animEffect transition="out" filter="dissolve">
                                          <p:cBhvr>
                                            <p:cTn id="78" dur="500"/>
                                            <p:tgtEl>
                                              <p:spTgt spid="20"/>
                                            </p:tgtEl>
                                          </p:cBhvr>
                                        </p:animEffect>
                                        <p:set>
                                          <p:cBhvr>
                                            <p:cTn id="79" dur="1" fill="hold">
                                              <p:stCondLst>
                                                <p:cond delay="499"/>
                                              </p:stCondLst>
                                            </p:cTn>
                                            <p:tgtEl>
                                              <p:spTgt spid="20"/>
                                            </p:tgtEl>
                                            <p:attrNameLst>
                                              <p:attrName>style.visibility</p:attrName>
                                            </p:attrNameLst>
                                          </p:cBhvr>
                                          <p:to>
                                            <p:strVal val="hidden"/>
                                          </p:to>
                                        </p:set>
                                      </p:childTnLst>
                                    </p:cTn>
                                  </p:par>
                                  <p:par>
                                    <p:cTn id="80" presetID="1" presetClass="entr" presetSubtype="0" fill="hold" nodeType="withEffect">
                                      <p:stCondLst>
                                        <p:cond delay="0"/>
                                      </p:stCondLst>
                                      <p:childTnLst>
                                        <p:set>
                                          <p:cBhvr>
                                            <p:cTn id="81" dur="1" fill="hold">
                                              <p:stCondLst>
                                                <p:cond delay="0"/>
                                              </p:stCondLst>
                                            </p:cTn>
                                            <p:tgtEl>
                                              <p:spTgt spid="1032"/>
                                            </p:tgtEl>
                                            <p:attrNameLst>
                                              <p:attrName>style.visibility</p:attrName>
                                            </p:attrNameLst>
                                          </p:cBhvr>
                                          <p:to>
                                            <p:strVal val="visible"/>
                                          </p:to>
                                        </p:set>
                                      </p:childTnLst>
                                    </p:cTn>
                                  </p:par>
                                  <p:par>
                                    <p:cTn id="82" presetID="1" presetClass="exit" presetSubtype="0" fill="hold" nodeType="withEffect">
                                      <p:stCondLst>
                                        <p:cond delay="750"/>
                                      </p:stCondLst>
                                      <p:childTnLst>
                                        <p:set>
                                          <p:cBhvr>
                                            <p:cTn id="83" dur="1" fill="hold">
                                              <p:stCondLst>
                                                <p:cond delay="0"/>
                                              </p:stCondLst>
                                            </p:cTn>
                                            <p:tgtEl>
                                              <p:spTgt spid="1032"/>
                                            </p:tgtEl>
                                            <p:attrNameLst>
                                              <p:attrName>style.visibility</p:attrName>
                                            </p:attrNameLst>
                                          </p:cBhvr>
                                          <p:to>
                                            <p:strVal val="hidden"/>
                                          </p:to>
                                        </p:set>
                                      </p:childTnLst>
                                    </p:cTn>
                                  </p:par>
                                  <p:par>
                                    <p:cTn id="84" presetID="1" presetClass="entr" presetSubtype="0" fill="hold" nodeType="withEffect">
                                      <p:stCondLst>
                                        <p:cond delay="750"/>
                                      </p:stCondLst>
                                      <p:childTnLst>
                                        <p:set>
                                          <p:cBhvr>
                                            <p:cTn id="85"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86" restart="whenNotActive" fill="hold" evtFilter="cancelBubble" nodeType="interactiveSeq">
                    <p:stCondLst>
                      <p:cond evt="onClick" delay="0">
                        <p:tgtEl>
                          <p:spTgt spid="63"/>
                        </p:tgtEl>
                      </p:cond>
                    </p:stCondLst>
                    <p:endSync evt="end" delay="0">
                      <p:rtn val="all"/>
                    </p:endSync>
                    <p:childTnLst>
                      <p:par>
                        <p:cTn id="87" fill="hold">
                          <p:stCondLst>
                            <p:cond delay="0"/>
                          </p:stCondLst>
                          <p:childTnLst>
                            <p:par>
                              <p:cTn id="88" fill="hold">
                                <p:stCondLst>
                                  <p:cond delay="0"/>
                                </p:stCondLst>
                                <p:childTnLst>
                                  <p:par>
                                    <p:cTn id="89" presetID="42" presetClass="path" presetSubtype="0" fill="hold" nodeType="withEffect">
                                      <p:stCondLst>
                                        <p:cond delay="0"/>
                                      </p:stCondLst>
                                      <p:childTnLst>
                                        <p:animMotion origin="layout" path="M 2.29167E-6 3.7037E-6 L 0.00078 0.72685 " pathEditMode="relative" rAng="0" ptsTypes="AA">
                                          <p:cBhvr>
                                            <p:cTn id="90" dur="750" fill="hold"/>
                                            <p:tgtEl>
                                              <p:spTgt spid="67"/>
                                            </p:tgtEl>
                                            <p:attrNameLst>
                                              <p:attrName>ppt_x</p:attrName>
                                              <p:attrName>ppt_y</p:attrName>
                                            </p:attrNameLst>
                                          </p:cBhvr>
                                          <p:rCtr x="39" y="36343"/>
                                        </p:animMotion>
                                      </p:childTnLst>
                                    </p:cTn>
                                  </p:par>
                                  <p:par>
                                    <p:cTn id="91" presetID="1" presetClass="mediacall" presetSubtype="0" fill="hold" nodeType="withEffect">
                                      <p:stCondLst>
                                        <p:cond delay="0"/>
                                      </p:stCondLst>
                                      <p:childTnLst>
                                        <p:cmd type="call" cmd="playFrom(0.0)">
                                          <p:cBhvr>
                                            <p:cTn id="92" dur="2832" fill="hold"/>
                                            <p:tgtEl>
                                              <p:spTgt spid="71"/>
                                            </p:tgtEl>
                                          </p:cBhvr>
                                        </p:cmd>
                                      </p:childTnLst>
                                    </p:cTn>
                                  </p:par>
                                  <p:par>
                                    <p:cTn id="93" presetID="1" presetClass="exit" presetSubtype="0" fill="hold" nodeType="withEffect">
                                      <p:stCondLst>
                                        <p:cond delay="750"/>
                                      </p:stCondLst>
                                      <p:childTnLst>
                                        <p:set>
                                          <p:cBhvr>
                                            <p:cTn id="94" dur="1" fill="hold">
                                              <p:stCondLst>
                                                <p:cond delay="0"/>
                                              </p:stCondLst>
                                            </p:cTn>
                                            <p:tgtEl>
                                              <p:spTgt spid="63"/>
                                            </p:tgtEl>
                                            <p:attrNameLst>
                                              <p:attrName>style.visibility</p:attrName>
                                            </p:attrNameLst>
                                          </p:cBhvr>
                                          <p:to>
                                            <p:strVal val="hidden"/>
                                          </p:to>
                                        </p:set>
                                      </p:childTnLst>
                                    </p:cTn>
                                  </p:par>
                                  <p:par>
                                    <p:cTn id="95" presetID="1" presetClass="exit" presetSubtype="0" fill="hold" nodeType="withEffect">
                                      <p:stCondLst>
                                        <p:cond delay="800"/>
                                      </p:stCondLst>
                                      <p:childTnLst>
                                        <p:set>
                                          <p:cBhvr>
                                            <p:cTn id="96" dur="1" fill="hold">
                                              <p:stCondLst>
                                                <p:cond delay="0"/>
                                              </p:stCondLst>
                                            </p:cTn>
                                            <p:tgtEl>
                                              <p:spTgt spid="67"/>
                                            </p:tgtEl>
                                            <p:attrNameLst>
                                              <p:attrName>style.visibility</p:attrName>
                                            </p:attrNameLst>
                                          </p:cBhvr>
                                          <p:to>
                                            <p:strVal val="hidden"/>
                                          </p:to>
                                        </p:set>
                                      </p:childTnLst>
                                    </p:cTn>
                                  </p:par>
                                  <p:par>
                                    <p:cTn id="97" presetID="1" presetClass="entr" presetSubtype="0" fill="hold" nodeType="withEffect">
                                      <p:stCondLst>
                                        <p:cond delay="800"/>
                                      </p:stCondLst>
                                      <p:childTnLst>
                                        <p:set>
                                          <p:cBhvr>
                                            <p:cTn id="98" dur="1" fill="hold">
                                              <p:stCondLst>
                                                <p:cond delay="0"/>
                                              </p:stCondLst>
                                            </p:cTn>
                                            <p:tgtEl>
                                              <p:spTgt spid="66"/>
                                            </p:tgtEl>
                                            <p:attrNameLst>
                                              <p:attrName>style.visibility</p:attrName>
                                            </p:attrNameLst>
                                          </p:cBhvr>
                                          <p:to>
                                            <p:strVal val="visible"/>
                                          </p:to>
                                        </p:set>
                                      </p:childTnLst>
                                    </p:cTn>
                                  </p:par>
                                  <p:par>
                                    <p:cTn id="99" presetID="1" presetClass="exit" presetSubtype="0" fill="hold" nodeType="withEffect">
                                      <p:stCondLst>
                                        <p:cond delay="1050"/>
                                      </p:stCondLst>
                                      <p:childTnLst>
                                        <p:set>
                                          <p:cBhvr>
                                            <p:cTn id="100" dur="1" fill="hold">
                                              <p:stCondLst>
                                                <p:cond delay="0"/>
                                              </p:stCondLst>
                                            </p:cTn>
                                            <p:tgtEl>
                                              <p:spTgt spid="66"/>
                                            </p:tgtEl>
                                            <p:attrNameLst>
                                              <p:attrName>style.visibility</p:attrName>
                                            </p:attrNameLst>
                                          </p:cBhvr>
                                          <p:to>
                                            <p:strVal val="hidden"/>
                                          </p:to>
                                        </p:set>
                                      </p:childTnLst>
                                    </p:cTn>
                                  </p:par>
                                  <p:par>
                                    <p:cTn id="101" presetID="1" presetClass="entr" presetSubtype="0" fill="hold" nodeType="withEffect">
                                      <p:stCondLst>
                                        <p:cond delay="1050"/>
                                      </p:stCondLst>
                                      <p:childTnLst>
                                        <p:set>
                                          <p:cBhvr>
                                            <p:cTn id="10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audio>
                  <p:cMediaNode vol="80000">
                    <p:cTn id="103" fill="hold" display="0">
                      <p:stCondLst>
                        <p:cond delay="indefinite"/>
                      </p:stCondLst>
                      <p:endCondLst>
                        <p:cond evt="onStopAudio" delay="0">
                          <p:tgtEl>
                            <p:sldTgt/>
                          </p:tgtEl>
                        </p:cond>
                      </p:endCondLst>
                    </p:cTn>
                    <p:tgtEl>
                      <p:spTgt spid="68"/>
                    </p:tgtEl>
                  </p:cMediaNode>
                </p:audio>
                <p:audio>
                  <p:cMediaNode vol="80000">
                    <p:cTn id="104" fill="hold" display="0">
                      <p:stCondLst>
                        <p:cond delay="indefinite"/>
                      </p:stCondLst>
                      <p:endCondLst>
                        <p:cond evt="onStopAudio" delay="0">
                          <p:tgtEl>
                            <p:sldTgt/>
                          </p:tgtEl>
                        </p:cond>
                      </p:endCondLst>
                    </p:cTn>
                    <p:tgtEl>
                      <p:spTgt spid="69"/>
                    </p:tgtEl>
                  </p:cMediaNode>
                </p:audio>
                <p:audio>
                  <p:cMediaNode vol="80000">
                    <p:cTn id="105" fill="hold" display="0">
                      <p:stCondLst>
                        <p:cond delay="indefinite"/>
                      </p:stCondLst>
                      <p:endCondLst>
                        <p:cond evt="onStopAudio" delay="0">
                          <p:tgtEl>
                            <p:sldTgt/>
                          </p:tgtEl>
                        </p:cond>
                      </p:endCondLst>
                    </p:cTn>
                    <p:tgtEl>
                      <p:spTgt spid="70"/>
                    </p:tgtEl>
                  </p:cMediaNode>
                </p:audio>
                <p:audio>
                  <p:cMediaNode vol="80000">
                    <p:cTn id="106"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7B9B4F68-F74E-492B-8FA3-95FB91622BCC}"/>
              </a:ext>
            </a:extLst>
          </p:cNvPr>
          <p:cNvPicPr>
            <a:picLocks noChangeAspect="1"/>
          </p:cNvPicPr>
          <p:nvPr/>
        </p:nvPicPr>
        <p:blipFill>
          <a:blip r:embed="rId7"/>
          <a:stretch>
            <a:fillRect/>
          </a:stretch>
        </p:blipFill>
        <p:spPr>
          <a:xfrm>
            <a:off x="0" y="0"/>
            <a:ext cx="12192000" cy="6858000"/>
          </a:xfrm>
          <a:prstGeom prst="rect">
            <a:avLst/>
          </a:prstGeom>
        </p:spPr>
      </p:pic>
      <p:sp>
        <p:nvSpPr>
          <p:cNvPr id="9" name="Hình chữ nhật: Góc Tròn 8">
            <a:extLst>
              <a:ext uri="{FF2B5EF4-FFF2-40B4-BE49-F238E27FC236}">
                <a16:creationId xmlns:a16="http://schemas.microsoft.com/office/drawing/2014/main" id="{190E25CD-C826-413D-9012-D70C415D750D}"/>
              </a:ext>
            </a:extLst>
          </p:cNvPr>
          <p:cNvSpPr/>
          <p:nvPr/>
        </p:nvSpPr>
        <p:spPr>
          <a:xfrm>
            <a:off x="558800" y="190500"/>
            <a:ext cx="10909300" cy="3225800"/>
          </a:xfrm>
          <a:prstGeom prst="roundRect">
            <a:avLst/>
          </a:prstGeom>
          <a:solidFill>
            <a:srgbClr val="FFFFFF">
              <a:alpha val="69804"/>
            </a:srgbClr>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Hình chữ nhật 9">
            <a:extLst>
              <a:ext uri="{FF2B5EF4-FFF2-40B4-BE49-F238E27FC236}">
                <a16:creationId xmlns:a16="http://schemas.microsoft.com/office/drawing/2014/main" id="{0DDACFA2-BEDD-43D4-95C4-758F261091EB}"/>
              </a:ext>
            </a:extLst>
          </p:cNvPr>
          <p:cNvSpPr/>
          <p:nvPr/>
        </p:nvSpPr>
        <p:spPr>
          <a:xfrm>
            <a:off x="1835150" y="241300"/>
            <a:ext cx="26543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ình chữ nhật 10">
            <a:extLst>
              <a:ext uri="{FF2B5EF4-FFF2-40B4-BE49-F238E27FC236}">
                <a16:creationId xmlns:a16="http://schemas.microsoft.com/office/drawing/2014/main" id="{C6DC6D7C-FC2B-4832-AC8A-B8D2389CA770}"/>
              </a:ext>
            </a:extLst>
          </p:cNvPr>
          <p:cNvSpPr/>
          <p:nvPr/>
        </p:nvSpPr>
        <p:spPr>
          <a:xfrm>
            <a:off x="8680450" y="228600"/>
            <a:ext cx="27051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55029AA5-1CAF-45EC-B793-39B2CCFB2865}"/>
              </a:ext>
            </a:extLst>
          </p:cNvPr>
          <p:cNvSpPr txBox="1"/>
          <p:nvPr/>
        </p:nvSpPr>
        <p:spPr>
          <a:xfrm>
            <a:off x="806450" y="127000"/>
            <a:ext cx="9813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Time</a:t>
            </a:r>
          </a:p>
        </p:txBody>
      </p:sp>
      <p:sp>
        <p:nvSpPr>
          <p:cNvPr id="13" name="Hộp Văn bản 12">
            <a:extLst>
              <a:ext uri="{FF2B5EF4-FFF2-40B4-BE49-F238E27FC236}">
                <a16:creationId xmlns:a16="http://schemas.microsoft.com/office/drawing/2014/main" id="{A4276B4F-E049-46C4-AE1F-9F5BE98B1B6D}"/>
              </a:ext>
            </a:extLst>
          </p:cNvPr>
          <p:cNvSpPr txBox="1"/>
          <p:nvPr/>
        </p:nvSpPr>
        <p:spPr>
          <a:xfrm>
            <a:off x="7626350" y="127000"/>
            <a:ext cx="7825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Egg</a:t>
            </a:r>
          </a:p>
        </p:txBody>
      </p:sp>
      <p:sp>
        <p:nvSpPr>
          <p:cNvPr id="18" name="Hộp Văn bản 17">
            <a:extLst>
              <a:ext uri="{FF2B5EF4-FFF2-40B4-BE49-F238E27FC236}">
                <a16:creationId xmlns:a16="http://schemas.microsoft.com/office/drawing/2014/main" id="{5224142F-E09C-4DC3-AD8A-37AD5191DD5D}"/>
              </a:ext>
            </a:extLst>
          </p:cNvPr>
          <p:cNvSpPr txBox="1"/>
          <p:nvPr/>
        </p:nvSpPr>
        <p:spPr>
          <a:xfrm>
            <a:off x="701449" y="863629"/>
            <a:ext cx="10430796" cy="1323439"/>
          </a:xfrm>
          <a:prstGeom prst="rect">
            <a:avLst/>
          </a:prstGeom>
          <a:noFill/>
        </p:spPr>
        <p:txBody>
          <a:bodyPr wrap="square" rtlCol="0">
            <a:spAutoFit/>
          </a:bodyPr>
          <a:lstStyle/>
          <a:p>
            <a:pPr algn="ctr"/>
            <a:r>
              <a:rPr lang="en-US" sz="4000" b="1" dirty="0" err="1">
                <a:solidFill>
                  <a:srgbClr val="0070C0"/>
                </a:solidFill>
                <a:latin typeface="Times New Roman" panose="02020603050405020304" pitchFamily="18" charset="0"/>
                <a:cs typeface="Times New Roman" panose="02020603050405020304" pitchFamily="18" charset="0"/>
              </a:rPr>
              <a:t>Câu</a:t>
            </a:r>
            <a:r>
              <a:rPr lang="en-US" sz="4000" b="1" dirty="0">
                <a:solidFill>
                  <a:srgbClr val="0070C0"/>
                </a:solidFill>
                <a:latin typeface="Times New Roman" panose="02020603050405020304" pitchFamily="18" charset="0"/>
                <a:cs typeface="Times New Roman" panose="02020603050405020304" pitchFamily="18" charset="0"/>
              </a:rPr>
              <a:t> 2:  </a:t>
            </a:r>
            <a:r>
              <a:rPr lang="vi-VN" sz="4000" b="1" dirty="0">
                <a:solidFill>
                  <a:srgbClr val="0070C0"/>
                </a:solidFill>
                <a:latin typeface="Times New Roman" panose="02020603050405020304" pitchFamily="18" charset="0"/>
                <a:cs typeface="Times New Roman" panose="02020603050405020304" pitchFamily="18" charset="0"/>
              </a:rPr>
              <a:t>Chủ tịch Hồ Chí Minh ra đi tìm đường cứu nước vào năm 1911 tại bến cảng nhà Rồng</a:t>
            </a:r>
          </a:p>
        </p:txBody>
      </p:sp>
      <p:sp>
        <p:nvSpPr>
          <p:cNvPr id="20" name="Bong bóng Lời nói: Hình bầu dục 19">
            <a:extLst>
              <a:ext uri="{FF2B5EF4-FFF2-40B4-BE49-F238E27FC236}">
                <a16:creationId xmlns:a16="http://schemas.microsoft.com/office/drawing/2014/main" id="{B25F2073-E518-4363-8E51-4EA818082314}"/>
              </a:ext>
            </a:extLst>
          </p:cNvPr>
          <p:cNvSpPr/>
          <p:nvPr/>
        </p:nvSpPr>
        <p:spPr>
          <a:xfrm>
            <a:off x="7134661" y="3773407"/>
            <a:ext cx="1609322" cy="87630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Sai</a:t>
            </a:r>
          </a:p>
        </p:txBody>
      </p:sp>
      <p:sp>
        <p:nvSpPr>
          <p:cNvPr id="21" name="Bong bóng Lời nói: Hình bầu dục 20">
            <a:extLst>
              <a:ext uri="{FF2B5EF4-FFF2-40B4-BE49-F238E27FC236}">
                <a16:creationId xmlns:a16="http://schemas.microsoft.com/office/drawing/2014/main" id="{DE9298EA-78B7-40B9-BA1D-FF1AC963873D}"/>
              </a:ext>
            </a:extLst>
          </p:cNvPr>
          <p:cNvSpPr/>
          <p:nvPr/>
        </p:nvSpPr>
        <p:spPr>
          <a:xfrm>
            <a:off x="1517693" y="3836178"/>
            <a:ext cx="1609322" cy="87630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Đúng</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5" name="Hình Bầu dục 24">
            <a:extLst>
              <a:ext uri="{FF2B5EF4-FFF2-40B4-BE49-F238E27FC236}">
                <a16:creationId xmlns:a16="http://schemas.microsoft.com/office/drawing/2014/main" id="{46A582CB-F535-457D-95F7-5BC093F21510}"/>
              </a:ext>
            </a:extLst>
          </p:cNvPr>
          <p:cNvSpPr/>
          <p:nvPr/>
        </p:nvSpPr>
        <p:spPr>
          <a:xfrm>
            <a:off x="8875183"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ình Bầu dục 26">
            <a:extLst>
              <a:ext uri="{FF2B5EF4-FFF2-40B4-BE49-F238E27FC236}">
                <a16:creationId xmlns:a16="http://schemas.microsoft.com/office/drawing/2014/main" id="{E4A4C10B-61CB-41EB-9245-61F867436891}"/>
              </a:ext>
            </a:extLst>
          </p:cNvPr>
          <p:cNvSpPr/>
          <p:nvPr/>
        </p:nvSpPr>
        <p:spPr>
          <a:xfrm>
            <a:off x="9428691"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ình Bầu dục 27">
            <a:extLst>
              <a:ext uri="{FF2B5EF4-FFF2-40B4-BE49-F238E27FC236}">
                <a16:creationId xmlns:a16="http://schemas.microsoft.com/office/drawing/2014/main" id="{8B4C09A6-8570-4F26-90A2-038DA6154B7F}"/>
              </a:ext>
            </a:extLst>
          </p:cNvPr>
          <p:cNvSpPr/>
          <p:nvPr/>
        </p:nvSpPr>
        <p:spPr>
          <a:xfrm>
            <a:off x="10535707"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Hình Bầu dục 28">
            <a:extLst>
              <a:ext uri="{FF2B5EF4-FFF2-40B4-BE49-F238E27FC236}">
                <a16:creationId xmlns:a16="http://schemas.microsoft.com/office/drawing/2014/main" id="{92432E4A-DB15-4DFB-B3CF-B4B5078E0AB3}"/>
              </a:ext>
            </a:extLst>
          </p:cNvPr>
          <p:cNvSpPr/>
          <p:nvPr/>
        </p:nvSpPr>
        <p:spPr>
          <a:xfrm>
            <a:off x="11089216"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Hình Bầu dục 29">
            <a:extLst>
              <a:ext uri="{FF2B5EF4-FFF2-40B4-BE49-F238E27FC236}">
                <a16:creationId xmlns:a16="http://schemas.microsoft.com/office/drawing/2014/main" id="{81C9F1AD-A787-4195-A33A-10AE13AA1D7A}"/>
              </a:ext>
            </a:extLst>
          </p:cNvPr>
          <p:cNvSpPr/>
          <p:nvPr/>
        </p:nvSpPr>
        <p:spPr>
          <a:xfrm>
            <a:off x="9982199"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Hình ảnh 22">
            <a:extLst>
              <a:ext uri="{FF2B5EF4-FFF2-40B4-BE49-F238E27FC236}">
                <a16:creationId xmlns:a16="http://schemas.microsoft.com/office/drawing/2014/main" id="{02AFB545-11A8-4DD1-A1C7-DA0C50298F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0959" y="239183"/>
            <a:ext cx="231441" cy="305869"/>
          </a:xfrm>
          <a:prstGeom prst="rect">
            <a:avLst/>
          </a:prstGeom>
        </p:spPr>
      </p:pic>
      <p:pic>
        <p:nvPicPr>
          <p:cNvPr id="31" name="Hình ảnh 30">
            <a:extLst>
              <a:ext uri="{FF2B5EF4-FFF2-40B4-BE49-F238E27FC236}">
                <a16:creationId xmlns:a16="http://schemas.microsoft.com/office/drawing/2014/main" id="{9DB7F5AA-17E7-49B5-A900-6A1E989F53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62351" y="239183"/>
            <a:ext cx="231441" cy="305869"/>
          </a:xfrm>
          <a:prstGeom prst="rect">
            <a:avLst/>
          </a:prstGeom>
        </p:spPr>
      </p:pic>
      <p:pic>
        <p:nvPicPr>
          <p:cNvPr id="32" name="Hình ảnh 31">
            <a:extLst>
              <a:ext uri="{FF2B5EF4-FFF2-40B4-BE49-F238E27FC236}">
                <a16:creationId xmlns:a16="http://schemas.microsoft.com/office/drawing/2014/main" id="{8E1E261D-1005-43F0-9565-A735953581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13743" y="239183"/>
            <a:ext cx="231441" cy="305869"/>
          </a:xfrm>
          <a:prstGeom prst="rect">
            <a:avLst/>
          </a:prstGeom>
        </p:spPr>
      </p:pic>
      <p:pic>
        <p:nvPicPr>
          <p:cNvPr id="33" name="Hình ảnh 32">
            <a:extLst>
              <a:ext uri="{FF2B5EF4-FFF2-40B4-BE49-F238E27FC236}">
                <a16:creationId xmlns:a16="http://schemas.microsoft.com/office/drawing/2014/main" id="{54800CD1-017B-48A9-A351-A73510F558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65135" y="239183"/>
            <a:ext cx="231441" cy="305869"/>
          </a:xfrm>
          <a:prstGeom prst="rect">
            <a:avLst/>
          </a:prstGeom>
        </p:spPr>
      </p:pic>
      <p:pic>
        <p:nvPicPr>
          <p:cNvPr id="34" name="Hình ảnh 33">
            <a:extLst>
              <a:ext uri="{FF2B5EF4-FFF2-40B4-BE49-F238E27FC236}">
                <a16:creationId xmlns:a16="http://schemas.microsoft.com/office/drawing/2014/main" id="{F6858FCB-2C25-4A0A-A0B7-159223CB81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16525" y="239183"/>
            <a:ext cx="231441" cy="305869"/>
          </a:xfrm>
          <a:prstGeom prst="rect">
            <a:avLst/>
          </a:prstGeom>
        </p:spPr>
      </p:pic>
      <p:pic>
        <p:nvPicPr>
          <p:cNvPr id="61" name="Hình ảnh 60" descr="Ảnh có chứa văn bản&#10;&#10;Mô tả được tạo tự động">
            <a:extLst>
              <a:ext uri="{FF2B5EF4-FFF2-40B4-BE49-F238E27FC236}">
                <a16:creationId xmlns:a16="http://schemas.microsoft.com/office/drawing/2014/main" id="{9026BA01-EE7D-4E04-951D-C4FAD5D60F43}"/>
              </a:ext>
            </a:extLst>
          </p:cNvPr>
          <p:cNvPicPr>
            <a:picLocks noChangeAspect="1"/>
          </p:cNvPicPr>
          <p:nvPr/>
        </p:nvPicPr>
        <p:blipFill rotWithShape="1">
          <a:blip r:embed="rId9">
            <a:extLst>
              <a:ext uri="{28A0092B-C50C-407E-A947-70E740481C1C}">
                <a14:useLocalDpi xmlns:a14="http://schemas.microsoft.com/office/drawing/2010/main" val="0"/>
              </a:ext>
            </a:extLst>
          </a:blip>
          <a:srcRect t="1" r="58286" b="-2437"/>
          <a:stretch/>
        </p:blipFill>
        <p:spPr>
          <a:xfrm>
            <a:off x="1690688" y="4811271"/>
            <a:ext cx="1481137" cy="2046729"/>
          </a:xfrm>
          <a:prstGeom prst="rect">
            <a:avLst/>
          </a:prstGeom>
        </p:spPr>
      </p:pic>
      <p:pic>
        <p:nvPicPr>
          <p:cNvPr id="63" name="Hình ảnh 62" descr="Ảnh có chứa văn bản&#10;&#10;Mô tả được tạo tự động">
            <a:extLst>
              <a:ext uri="{FF2B5EF4-FFF2-40B4-BE49-F238E27FC236}">
                <a16:creationId xmlns:a16="http://schemas.microsoft.com/office/drawing/2014/main" id="{93409C50-4901-4881-9E0F-5FB219EB25CD}"/>
              </a:ext>
            </a:extLst>
          </p:cNvPr>
          <p:cNvPicPr>
            <a:picLocks noChangeAspect="1"/>
          </p:cNvPicPr>
          <p:nvPr/>
        </p:nvPicPr>
        <p:blipFill rotWithShape="1">
          <a:blip r:embed="rId10">
            <a:extLst>
              <a:ext uri="{28A0092B-C50C-407E-A947-70E740481C1C}">
                <a14:useLocalDpi xmlns:a14="http://schemas.microsoft.com/office/drawing/2010/main" val="0"/>
              </a:ext>
            </a:extLst>
          </a:blip>
          <a:srcRect r="57581" b="-1554"/>
          <a:stretch/>
        </p:blipFill>
        <p:spPr>
          <a:xfrm>
            <a:off x="7189870" y="4683357"/>
            <a:ext cx="1498905" cy="2019300"/>
          </a:xfrm>
          <a:prstGeom prst="rect">
            <a:avLst/>
          </a:prstGeom>
        </p:spPr>
      </p:pic>
      <p:grpSp>
        <p:nvGrpSpPr>
          <p:cNvPr id="76" name="Nhóm 75">
            <a:extLst>
              <a:ext uri="{FF2B5EF4-FFF2-40B4-BE49-F238E27FC236}">
                <a16:creationId xmlns:a16="http://schemas.microsoft.com/office/drawing/2014/main" id="{80381425-DDC1-4502-BE2F-2E527008B1E6}"/>
              </a:ext>
            </a:extLst>
          </p:cNvPr>
          <p:cNvGrpSpPr/>
          <p:nvPr/>
        </p:nvGrpSpPr>
        <p:grpSpPr>
          <a:xfrm>
            <a:off x="7209248" y="5593816"/>
            <a:ext cx="1492354" cy="832520"/>
            <a:chOff x="2727221" y="2422689"/>
            <a:chExt cx="4673704" cy="2607256"/>
          </a:xfrm>
        </p:grpSpPr>
        <p:sp>
          <p:nvSpPr>
            <p:cNvPr id="77" name="Hình Bầu dục 76">
              <a:extLst>
                <a:ext uri="{FF2B5EF4-FFF2-40B4-BE49-F238E27FC236}">
                  <a16:creationId xmlns:a16="http://schemas.microsoft.com/office/drawing/2014/main" id="{ADDC8515-A7A6-4BFB-9E0C-1DD052D146D3}"/>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Hình tự do: Hình 77">
              <a:extLst>
                <a:ext uri="{FF2B5EF4-FFF2-40B4-BE49-F238E27FC236}">
                  <a16:creationId xmlns:a16="http://schemas.microsoft.com/office/drawing/2014/main" id="{FDC3FC09-44A3-4C0B-B77D-3BEED19501DA}"/>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Hình tự do: Hình 78">
              <a:extLst>
                <a:ext uri="{FF2B5EF4-FFF2-40B4-BE49-F238E27FC236}">
                  <a16:creationId xmlns:a16="http://schemas.microsoft.com/office/drawing/2014/main" id="{EBFCE1B4-35F3-4790-AC21-B50002198C0F}"/>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Hình tự do: Hình 79">
              <a:extLst>
                <a:ext uri="{FF2B5EF4-FFF2-40B4-BE49-F238E27FC236}">
                  <a16:creationId xmlns:a16="http://schemas.microsoft.com/office/drawing/2014/main" id="{5E3CDF4E-C00B-4FF3-9FD4-12428DDD0409}"/>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Hình tự do: Hình 80">
              <a:extLst>
                <a:ext uri="{FF2B5EF4-FFF2-40B4-BE49-F238E27FC236}">
                  <a16:creationId xmlns:a16="http://schemas.microsoft.com/office/drawing/2014/main" id="{CCD48E3C-FB7F-46A8-8F6B-A1A46C24F840}"/>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Hình tự do: Hình 81">
              <a:extLst>
                <a:ext uri="{FF2B5EF4-FFF2-40B4-BE49-F238E27FC236}">
                  <a16:creationId xmlns:a16="http://schemas.microsoft.com/office/drawing/2014/main" id="{E5AC7BF3-AC5D-4F62-9A20-82CC513D4DF6}"/>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032" name="Hình ảnh 1031">
            <a:extLst>
              <a:ext uri="{FF2B5EF4-FFF2-40B4-BE49-F238E27FC236}">
                <a16:creationId xmlns:a16="http://schemas.microsoft.com/office/drawing/2014/main" id="{48662F6C-4657-4ABA-9EB9-F3ECFE7D4E43}"/>
              </a:ext>
            </a:extLst>
          </p:cNvPr>
          <p:cNvPicPr>
            <a:picLocks noChangeAspect="1"/>
          </p:cNvPicPr>
          <p:nvPr/>
        </p:nvPicPr>
        <p:blipFill rotWithShape="1">
          <a:blip r:embed="rId11">
            <a:extLst>
              <a:ext uri="{28A0092B-C50C-407E-A947-70E740481C1C}">
                <a14:useLocalDpi xmlns:a14="http://schemas.microsoft.com/office/drawing/2010/main" val="0"/>
              </a:ext>
            </a:extLst>
          </a:blip>
          <a:srcRect l="16470" t="17916" r="33119" b="22917"/>
          <a:stretch/>
        </p:blipFill>
        <p:spPr>
          <a:xfrm>
            <a:off x="6959122" y="5165528"/>
            <a:ext cx="2009775" cy="1327386"/>
          </a:xfrm>
          <a:prstGeom prst="rect">
            <a:avLst/>
          </a:prstGeom>
        </p:spPr>
      </p:pic>
      <p:pic>
        <p:nvPicPr>
          <p:cNvPr id="85" name="Hình ảnh 84">
            <a:extLst>
              <a:ext uri="{FF2B5EF4-FFF2-40B4-BE49-F238E27FC236}">
                <a16:creationId xmlns:a16="http://schemas.microsoft.com/office/drawing/2014/main" id="{5A89A515-4202-4760-9B12-076A6DFD4F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4902" y="-551160"/>
            <a:ext cx="299502" cy="395817"/>
          </a:xfrm>
          <a:prstGeom prst="rect">
            <a:avLst/>
          </a:prstGeom>
        </p:spPr>
      </p:pic>
      <p:pic>
        <p:nvPicPr>
          <p:cNvPr id="66" name="Hình ảnh 65">
            <a:extLst>
              <a:ext uri="{FF2B5EF4-FFF2-40B4-BE49-F238E27FC236}">
                <a16:creationId xmlns:a16="http://schemas.microsoft.com/office/drawing/2014/main" id="{A6672863-4DFC-4A3B-B2FC-C5EA30626850}"/>
              </a:ext>
            </a:extLst>
          </p:cNvPr>
          <p:cNvPicPr>
            <a:picLocks noChangeAspect="1"/>
          </p:cNvPicPr>
          <p:nvPr/>
        </p:nvPicPr>
        <p:blipFill rotWithShape="1">
          <a:blip r:embed="rId12">
            <a:extLst>
              <a:ext uri="{28A0092B-C50C-407E-A947-70E740481C1C}">
                <a14:useLocalDpi xmlns:a14="http://schemas.microsoft.com/office/drawing/2010/main" val="0"/>
              </a:ext>
            </a:extLst>
          </a:blip>
          <a:srcRect l="22424" t="9020" r="61100" b="13659"/>
          <a:stretch/>
        </p:blipFill>
        <p:spPr>
          <a:xfrm>
            <a:off x="2098290" y="4901067"/>
            <a:ext cx="725185" cy="1915101"/>
          </a:xfrm>
          <a:prstGeom prst="rect">
            <a:avLst/>
          </a:prstGeom>
        </p:spPr>
      </p:pic>
      <p:pic>
        <p:nvPicPr>
          <p:cNvPr id="67" name="Hình ảnh 66">
            <a:extLst>
              <a:ext uri="{FF2B5EF4-FFF2-40B4-BE49-F238E27FC236}">
                <a16:creationId xmlns:a16="http://schemas.microsoft.com/office/drawing/2014/main" id="{17EBCE9F-1CBD-4960-9216-738A324965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2354" y="-395817"/>
            <a:ext cx="299502" cy="395817"/>
          </a:xfrm>
          <a:prstGeom prst="rect">
            <a:avLst/>
          </a:prstGeom>
        </p:spPr>
      </p:pic>
      <p:pic>
        <p:nvPicPr>
          <p:cNvPr id="36" name="Hình ảnh 35" descr="Ảnh có chứa văn bản&#10;&#10;Mô tả được tạo tự động">
            <a:extLst>
              <a:ext uri="{FF2B5EF4-FFF2-40B4-BE49-F238E27FC236}">
                <a16:creationId xmlns:a16="http://schemas.microsoft.com/office/drawing/2014/main" id="{1C260672-19ED-4AF5-AD8E-3C14F50D86CD}"/>
              </a:ext>
            </a:extLst>
          </p:cNvPr>
          <p:cNvPicPr>
            <a:picLocks noChangeAspect="1"/>
          </p:cNvPicPr>
          <p:nvPr/>
        </p:nvPicPr>
        <p:blipFill rotWithShape="1">
          <a:blip r:embed="rId13">
            <a:extLst>
              <a:ext uri="{28A0092B-C50C-407E-A947-70E740481C1C}">
                <a14:useLocalDpi xmlns:a14="http://schemas.microsoft.com/office/drawing/2010/main" val="0"/>
              </a:ext>
            </a:extLst>
          </a:blip>
          <a:srcRect l="12679" t="-52" r="49613" b="3350"/>
          <a:stretch/>
        </p:blipFill>
        <p:spPr>
          <a:xfrm>
            <a:off x="2060106" y="4906982"/>
            <a:ext cx="1244338" cy="1795675"/>
          </a:xfrm>
          <a:prstGeom prst="rect">
            <a:avLst/>
          </a:prstGeom>
        </p:spPr>
      </p:pic>
      <p:pic>
        <p:nvPicPr>
          <p:cNvPr id="68" name="Am-thanh-that-vong-phim-hoat-hinh-de-thuong-www_tiengdong_com">
            <a:hlinkClick r:id="" action="ppaction://media"/>
            <a:extLst>
              <a:ext uri="{FF2B5EF4-FFF2-40B4-BE49-F238E27FC236}">
                <a16:creationId xmlns:a16="http://schemas.microsoft.com/office/drawing/2014/main" id="{04B22C83-C5FD-4049-AFE6-0310CE7F37C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357100" y="2070100"/>
            <a:ext cx="406400" cy="406400"/>
          </a:xfrm>
          <a:prstGeom prst="rect">
            <a:avLst/>
          </a:prstGeom>
        </p:spPr>
      </p:pic>
      <p:pic>
        <p:nvPicPr>
          <p:cNvPr id="69" name="Am-thanh-that-vong-phim-hoat-hinh-de-thuong-www_tiengdong_com">
            <a:hlinkClick r:id="" action="ppaction://media"/>
            <a:extLst>
              <a:ext uri="{FF2B5EF4-FFF2-40B4-BE49-F238E27FC236}">
                <a16:creationId xmlns:a16="http://schemas.microsoft.com/office/drawing/2014/main" id="{8ECC3540-2A18-44A9-99A5-CF36B6FB3B2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433300" y="2413000"/>
            <a:ext cx="406400" cy="406400"/>
          </a:xfrm>
          <a:prstGeom prst="rect">
            <a:avLst/>
          </a:prstGeom>
        </p:spPr>
      </p:pic>
      <p:pic>
        <p:nvPicPr>
          <p:cNvPr id="70" name="Am-thanh-that-vong-phim-hoat-hinh-de-thuong-www_tiengdong_com">
            <a:hlinkClick r:id="" action="ppaction://media"/>
            <a:extLst>
              <a:ext uri="{FF2B5EF4-FFF2-40B4-BE49-F238E27FC236}">
                <a16:creationId xmlns:a16="http://schemas.microsoft.com/office/drawing/2014/main" id="{BCDE3D35-F990-4445-9C70-1C51923BAB6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649200" y="3022600"/>
            <a:ext cx="406400" cy="406400"/>
          </a:xfrm>
          <a:prstGeom prst="rect">
            <a:avLst/>
          </a:prstGeom>
        </p:spPr>
      </p:pic>
      <p:pic>
        <p:nvPicPr>
          <p:cNvPr id="71" name="super chiken">
            <a:hlinkClick r:id="" action="ppaction://media"/>
            <a:extLst>
              <a:ext uri="{FF2B5EF4-FFF2-40B4-BE49-F238E27FC236}">
                <a16:creationId xmlns:a16="http://schemas.microsoft.com/office/drawing/2014/main" id="{80D8CA6E-9835-46BA-A47F-F8B721851F1C}"/>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76300" y="3327400"/>
            <a:ext cx="406400" cy="406400"/>
          </a:xfrm>
          <a:prstGeom prst="rect">
            <a:avLst/>
          </a:prstGeom>
        </p:spPr>
      </p:pic>
    </p:spTree>
    <p:extLst>
      <p:ext uri="{BB962C8B-B14F-4D97-AF65-F5344CB8AC3E}">
        <p14:creationId xmlns:p14="http://schemas.microsoft.com/office/powerpoint/2010/main" val="3353212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20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17" presetClass="entr" presetSubtype="10" fill="hold" grpId="0" nodeType="withEffect">
                                      <p:stCondLst>
                                        <p:cond delay="1750"/>
                                      </p:stCondLst>
                                      <p:iterate type="lt">
                                        <p:tmPct val="5000"/>
                                      </p:iterate>
                                      <p:childTnLst>
                                        <p:set>
                                          <p:cBhvr>
                                            <p:cTn id="20" dur="1" fill="hold">
                                              <p:stCondLst>
                                                <p:cond delay="0"/>
                                              </p:stCondLst>
                                            </p:cTn>
                                            <p:tgtEl>
                                              <p:spTgt spid="18"/>
                                            </p:tgtEl>
                                            <p:attrNameLst>
                                              <p:attrName>style.visibility</p:attrName>
                                            </p:attrNameLst>
                                          </p:cBhvr>
                                          <p:to>
                                            <p:strVal val="visible"/>
                                          </p:to>
                                        </p:set>
                                        <p:anim calcmode="lin" valueType="num">
                                          <p:cBhvr>
                                            <p:cTn id="21" dur="250" fill="hold"/>
                                            <p:tgtEl>
                                              <p:spTgt spid="18"/>
                                            </p:tgtEl>
                                            <p:attrNameLst>
                                              <p:attrName>ppt_w</p:attrName>
                                            </p:attrNameLst>
                                          </p:cBhvr>
                                          <p:tavLst>
                                            <p:tav tm="0">
                                              <p:val>
                                                <p:fltVal val="0"/>
                                              </p:val>
                                            </p:tav>
                                            <p:tav tm="100000">
                                              <p:val>
                                                <p:strVal val="#ppt_w"/>
                                              </p:val>
                                            </p:tav>
                                          </p:tavLst>
                                        </p:anim>
                                        <p:anim calcmode="lin" valueType="num">
                                          <p:cBhvr>
                                            <p:cTn id="22" dur="250" fill="hold"/>
                                            <p:tgtEl>
                                              <p:spTgt spid="18"/>
                                            </p:tgtEl>
                                            <p:attrNameLst>
                                              <p:attrName>ppt_h</p:attrName>
                                            </p:attrNameLst>
                                          </p:cBhvr>
                                          <p:tavLst>
                                            <p:tav tm="0">
                                              <p:val>
                                                <p:strVal val="#ppt_h"/>
                                              </p:val>
                                            </p:tav>
                                            <p:tav tm="100000">
                                              <p:val>
                                                <p:strVal val="#ppt_h"/>
                                              </p:val>
                                            </p:tav>
                                          </p:tavLst>
                                        </p:anim>
                                      </p:childTnLst>
                                    </p:cTn>
                                  </p:par>
                                  <p:par>
                                    <p:cTn id="23" presetID="42" presetClass="entr" presetSubtype="0" fill="hold" grpId="0" nodeType="withEffect">
                                      <p:stCondLst>
                                        <p:cond delay="25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anim calcmode="lin" valueType="num">
                                          <p:cBhvr>
                                            <p:cTn id="26" dur="500" fill="hold"/>
                                            <p:tgtEl>
                                              <p:spTgt spid="20"/>
                                            </p:tgtEl>
                                            <p:attrNameLst>
                                              <p:attrName>ppt_x</p:attrName>
                                            </p:attrNameLst>
                                          </p:cBhvr>
                                          <p:tavLst>
                                            <p:tav tm="0">
                                              <p:val>
                                                <p:strVal val="#ppt_x"/>
                                              </p:val>
                                            </p:tav>
                                            <p:tav tm="100000">
                                              <p:val>
                                                <p:strVal val="#ppt_x"/>
                                              </p:val>
                                            </p:tav>
                                          </p:tavLst>
                                        </p:anim>
                                        <p:anim calcmode="lin" valueType="num">
                                          <p:cBhvr>
                                            <p:cTn id="27" dur="5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50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strVal val="#ppt_x"/>
                                              </p:val>
                                            </p:tav>
                                            <p:tav tm="100000">
                                              <p:val>
                                                <p:strVal val="#ppt_x"/>
                                              </p:val>
                                            </p:tav>
                                          </p:tavLst>
                                        </p:anim>
                                        <p:anim calcmode="lin" valueType="num">
                                          <p:cBhvr>
                                            <p:cTn id="32" dur="500" fill="hold"/>
                                            <p:tgtEl>
                                              <p:spTgt spid="21"/>
                                            </p:tgtEl>
                                            <p:attrNameLst>
                                              <p:attrName>ppt_y</p:attrName>
                                            </p:attrNameLst>
                                          </p:cBhvr>
                                          <p:tavLst>
                                            <p:tav tm="0">
                                              <p:val>
                                                <p:strVal val="#ppt_y+.1"/>
                                              </p:val>
                                            </p:tav>
                                            <p:tav tm="100000">
                                              <p:val>
                                                <p:strVal val="#ppt_y"/>
                                              </p:val>
                                            </p:tav>
                                          </p:tavLst>
                                        </p:anim>
                                      </p:childTnLst>
                                    </p:cTn>
                                  </p:par>
                                  <p:par>
                                    <p:cTn id="33" presetID="1" presetClass="mediacall" presetSubtype="0" fill="hold" nodeType="withEffect">
                                      <p:stCondLst>
                                        <p:cond delay="0"/>
                                      </p:stCondLst>
                                      <p:childTnLst>
                                        <p:cmd type="call" cmd="playFrom(0.0)">
                                          <p:cBhvr>
                                            <p:cTn id="34" dur="504" fill="hold"/>
                                            <p:tgtEl>
                                              <p:spTgt spid="70"/>
                                            </p:tgtEl>
                                          </p:cBhvr>
                                        </p:cmd>
                                      </p:childTnLst>
                                    </p:cTn>
                                  </p:par>
                                  <p:par>
                                    <p:cTn id="35" presetID="1" presetClass="mediacall" presetSubtype="0" fill="hold" nodeType="withEffect">
                                      <p:stCondLst>
                                        <p:cond delay="0"/>
                                      </p:stCondLst>
                                      <p:childTnLst>
                                        <p:cmd type="call" cmd="playFrom(0.0)">
                                          <p:cBhvr>
                                            <p:cTn id="36" dur="504" fill="hold"/>
                                            <p:tgtEl>
                                              <p:spTgt spid="6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6" name="cashreg.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13"/>
                      </p:tgtEl>
                    </p:cond>
                  </p:nextCondLst>
                </p:seq>
                <p:seq concurrent="1" nextAc="seek">
                  <p:cTn id="46" restart="whenNotActive" fill="hold" evtFilter="cancelBubble" nodeType="interactiveSeq">
                    <p:stCondLst>
                      <p:cond evt="onClick" delay="0">
                        <p:tgtEl>
                          <p:spTgt spid="12"/>
                        </p:tgtEl>
                      </p:cond>
                    </p:stCondLst>
                    <p:endSync evt="end" delay="0">
                      <p:rtn val="all"/>
                    </p:endSync>
                    <p:childTnLst>
                      <p:par>
                        <p:cTn id="47" fill="hold">
                          <p:stCondLst>
                            <p:cond delay="0"/>
                          </p:stCondLst>
                          <p:childTnLst>
                            <p:par>
                              <p:cTn id="48" fill="hold">
                                <p:stCondLst>
                                  <p:cond delay="0"/>
                                </p:stCondLst>
                                <p:childTnLst>
                                  <p:par>
                                    <p:cTn id="49" presetID="22" presetClass="exit" presetSubtype="2" fill="hold" grpId="0" nodeType="clickEffect">
                                      <p:stCondLst>
                                        <p:cond delay="0"/>
                                      </p:stCondLst>
                                      <p:childTnLst>
                                        <p:animEffect transition="out" filter="wipe(right)">
                                          <p:cBhvr>
                                            <p:cTn id="50" dur="59000"/>
                                            <p:tgtEl>
                                              <p:spTgt spid="10"/>
                                            </p:tgtEl>
                                          </p:cBhvr>
                                        </p:animEffect>
                                        <p:set>
                                          <p:cBhvr>
                                            <p:cTn id="51" dur="1" fill="hold">
                                              <p:stCondLst>
                                                <p:cond delay="58999"/>
                                              </p:stCondLst>
                                            </p:cTn>
                                            <p:tgtEl>
                                              <p:spTgt spid="10"/>
                                            </p:tgtEl>
                                            <p:attrNameLst>
                                              <p:attrName>style.visibility</p:attrName>
                                            </p:attrNameLst>
                                          </p:cBhvr>
                                          <p:to>
                                            <p:strVal val="hidden"/>
                                          </p:to>
                                        </p:set>
                                      </p:childTnLst>
                                    </p:cTn>
                                  </p:par>
                                  <p:par>
                                    <p:cTn id="52" presetID="19" presetClass="emph" presetSubtype="0" fill="hold" grpId="1" nodeType="withEffect">
                                      <p:stCondLst>
                                        <p:cond delay="0"/>
                                      </p:stCondLst>
                                      <p:childTnLst>
                                        <p:animClr clrSpc="rgb" dir="cw">
                                          <p:cBhvr override="childStyle">
                                            <p:cTn id="53" dur="59000" fill="hold"/>
                                            <p:tgtEl>
                                              <p:spTgt spid="10"/>
                                            </p:tgtEl>
                                            <p:attrNameLst>
                                              <p:attrName>style.color</p:attrName>
                                            </p:attrNameLst>
                                          </p:cBhvr>
                                          <p:to>
                                            <a:srgbClr val="FF0000"/>
                                          </p:to>
                                        </p:animClr>
                                        <p:animClr clrSpc="rgb" dir="cw">
                                          <p:cBhvr>
                                            <p:cTn id="54" dur="59000" fill="hold"/>
                                            <p:tgtEl>
                                              <p:spTgt spid="10"/>
                                            </p:tgtEl>
                                            <p:attrNameLst>
                                              <p:attrName>fillcolor</p:attrName>
                                            </p:attrNameLst>
                                          </p:cBhvr>
                                          <p:to>
                                            <a:srgbClr val="FF0000"/>
                                          </p:to>
                                        </p:animClr>
                                        <p:set>
                                          <p:cBhvr>
                                            <p:cTn id="55" dur="59000" fill="hold"/>
                                            <p:tgtEl>
                                              <p:spTgt spid="10"/>
                                            </p:tgtEl>
                                            <p:attrNameLst>
                                              <p:attrName>fill.type</p:attrName>
                                            </p:attrNameLst>
                                          </p:cBhvr>
                                          <p:to>
                                            <p:strVal val="solid"/>
                                          </p:to>
                                        </p:set>
                                        <p:set>
                                          <p:cBhvr>
                                            <p:cTn id="56"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7" restart="whenNotActive" fill="hold" evtFilter="cancelBubble" nodeType="interactiveSeq">
                    <p:stCondLst>
                      <p:cond evt="onClick" delay="0">
                        <p:tgtEl>
                          <p:spTgt spid="61"/>
                        </p:tgtEl>
                      </p:cond>
                    </p:stCondLst>
                    <p:endSync evt="end" delay="0">
                      <p:rtn val="all"/>
                    </p:endSync>
                    <p:childTnLst>
                      <p:par>
                        <p:cTn id="58" fill="hold">
                          <p:stCondLst>
                            <p:cond delay="0"/>
                          </p:stCondLst>
                          <p:childTnLst>
                            <p:par>
                              <p:cTn id="59" fill="hold">
                                <p:stCondLst>
                                  <p:cond delay="0"/>
                                </p:stCondLst>
                                <p:childTnLst>
                                  <p:par>
                                    <p:cTn id="60" presetID="42" presetClass="path" presetSubtype="0" fill="hold" nodeType="withEffect" p14:presetBounceEnd="9000">
                                      <p:stCondLst>
                                        <p:cond delay="0"/>
                                      </p:stCondLst>
                                      <p:childTnLst>
                                        <p:animMotion origin="layout" path="M -4.375E-6 3.7037E-6 L 0.00079 0.72685 " pathEditMode="relative" rAng="0" ptsTypes="AA" p14:bounceEnd="9000">
                                          <p:cBhvr>
                                            <p:cTn id="61" dur="750" fill="hold"/>
                                            <p:tgtEl>
                                              <p:spTgt spid="67"/>
                                            </p:tgtEl>
                                            <p:attrNameLst>
                                              <p:attrName>ppt_x</p:attrName>
                                              <p:attrName>ppt_y</p:attrName>
                                            </p:attrNameLst>
                                          </p:cBhvr>
                                          <p:rCtr x="39" y="36343"/>
                                        </p:animMotion>
                                      </p:childTnLst>
                                    </p:cTn>
                                  </p:par>
                                  <p:par>
                                    <p:cTn id="62" presetID="1" presetClass="mediacall" presetSubtype="0" fill="hold" nodeType="withEffect">
                                      <p:stCondLst>
                                        <p:cond delay="0"/>
                                      </p:stCondLst>
                                      <p:childTnLst>
                                        <p:cmd type="call" cmd="playFrom(0.0)">
                                          <p:cBhvr>
                                            <p:cTn id="63" dur="2832" fill="hold"/>
                                            <p:tgtEl>
                                              <p:spTgt spid="71"/>
                                            </p:tgtEl>
                                          </p:cBhvr>
                                        </p:cmd>
                                      </p:childTnLst>
                                    </p:cTn>
                                  </p:par>
                                  <p:par>
                                    <p:cTn id="64" presetID="1" presetClass="exit" presetSubtype="0" fill="hold" nodeType="withEffect">
                                      <p:stCondLst>
                                        <p:cond delay="750"/>
                                      </p:stCondLst>
                                      <p:childTnLst>
                                        <p:set>
                                          <p:cBhvr>
                                            <p:cTn id="65" dur="1" fill="hold">
                                              <p:stCondLst>
                                                <p:cond delay="0"/>
                                              </p:stCondLst>
                                            </p:cTn>
                                            <p:tgtEl>
                                              <p:spTgt spid="61"/>
                                            </p:tgtEl>
                                            <p:attrNameLst>
                                              <p:attrName>style.visibility</p:attrName>
                                            </p:attrNameLst>
                                          </p:cBhvr>
                                          <p:to>
                                            <p:strVal val="hidden"/>
                                          </p:to>
                                        </p:set>
                                      </p:childTnLst>
                                    </p:cTn>
                                  </p:par>
                                  <p:par>
                                    <p:cTn id="66" presetID="1" presetClass="exit" presetSubtype="0" fill="hold" nodeType="withEffect">
                                      <p:stCondLst>
                                        <p:cond delay="800"/>
                                      </p:stCondLst>
                                      <p:childTnLst>
                                        <p:set>
                                          <p:cBhvr>
                                            <p:cTn id="67" dur="1" fill="hold">
                                              <p:stCondLst>
                                                <p:cond delay="0"/>
                                              </p:stCondLst>
                                            </p:cTn>
                                            <p:tgtEl>
                                              <p:spTgt spid="67"/>
                                            </p:tgtEl>
                                            <p:attrNameLst>
                                              <p:attrName>style.visibility</p:attrName>
                                            </p:attrNameLst>
                                          </p:cBhvr>
                                          <p:to>
                                            <p:strVal val="hidden"/>
                                          </p:to>
                                        </p:set>
                                      </p:childTnLst>
                                    </p:cTn>
                                  </p:par>
                                  <p:par>
                                    <p:cTn id="68" presetID="1" presetClass="entr" presetSubtype="0" fill="hold" nodeType="withEffect">
                                      <p:stCondLst>
                                        <p:cond delay="800"/>
                                      </p:stCondLst>
                                      <p:childTnLst>
                                        <p:set>
                                          <p:cBhvr>
                                            <p:cTn id="69" dur="1" fill="hold">
                                              <p:stCondLst>
                                                <p:cond delay="0"/>
                                              </p:stCondLst>
                                            </p:cTn>
                                            <p:tgtEl>
                                              <p:spTgt spid="66"/>
                                            </p:tgtEl>
                                            <p:attrNameLst>
                                              <p:attrName>style.visibility</p:attrName>
                                            </p:attrNameLst>
                                          </p:cBhvr>
                                          <p:to>
                                            <p:strVal val="visible"/>
                                          </p:to>
                                        </p:set>
                                      </p:childTnLst>
                                    </p:cTn>
                                  </p:par>
                                  <p:par>
                                    <p:cTn id="70" presetID="1" presetClass="exit" presetSubtype="0" fill="hold" nodeType="withEffect">
                                      <p:stCondLst>
                                        <p:cond delay="1050"/>
                                      </p:stCondLst>
                                      <p:childTnLst>
                                        <p:set>
                                          <p:cBhvr>
                                            <p:cTn id="71" dur="1" fill="hold">
                                              <p:stCondLst>
                                                <p:cond delay="0"/>
                                              </p:stCondLst>
                                            </p:cTn>
                                            <p:tgtEl>
                                              <p:spTgt spid="66"/>
                                            </p:tgtEl>
                                            <p:attrNameLst>
                                              <p:attrName>style.visibility</p:attrName>
                                            </p:attrNameLst>
                                          </p:cBhvr>
                                          <p:to>
                                            <p:strVal val="hidden"/>
                                          </p:to>
                                        </p:set>
                                      </p:childTnLst>
                                    </p:cTn>
                                  </p:par>
                                  <p:par>
                                    <p:cTn id="72" presetID="1" presetClass="entr" presetSubtype="0" fill="hold" nodeType="withEffect">
                                      <p:stCondLst>
                                        <p:cond delay="1050"/>
                                      </p:stCondLst>
                                      <p:childTnLst>
                                        <p:set>
                                          <p:cBhvr>
                                            <p:cTn id="73"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74" restart="whenNotActive" fill="hold" evtFilter="cancelBubble" nodeType="interactiveSeq">
                    <p:stCondLst>
                      <p:cond evt="onClick" delay="0">
                        <p:tgtEl>
                          <p:spTgt spid="63"/>
                        </p:tgtEl>
                      </p:cond>
                    </p:stCondLst>
                    <p:endSync evt="end" delay="0">
                      <p:rtn val="all"/>
                    </p:endSync>
                    <p:childTnLst>
                      <p:par>
                        <p:cTn id="75" fill="hold">
                          <p:stCondLst>
                            <p:cond delay="0"/>
                          </p:stCondLst>
                          <p:childTnLst>
                            <p:par>
                              <p:cTn id="76" fill="hold">
                                <p:stCondLst>
                                  <p:cond delay="0"/>
                                </p:stCondLst>
                                <p:childTnLst>
                                  <p:par>
                                    <p:cTn id="77" presetID="42" presetClass="path" presetSubtype="0" fill="hold" nodeType="clickEffect" p14:presetBounceEnd="9000">
                                      <p:stCondLst>
                                        <p:cond delay="0"/>
                                      </p:stCondLst>
                                      <p:childTnLst>
                                        <p:animMotion origin="layout" path="M -4.16667E-6 3.7037E-6 L 0.00079 0.72685 " pathEditMode="relative" rAng="0" ptsTypes="AA" p14:bounceEnd="9000">
                                          <p:cBhvr>
                                            <p:cTn id="78" dur="750" fill="hold"/>
                                            <p:tgtEl>
                                              <p:spTgt spid="85"/>
                                            </p:tgtEl>
                                            <p:attrNameLst>
                                              <p:attrName>ppt_x</p:attrName>
                                              <p:attrName>ppt_y</p:attrName>
                                            </p:attrNameLst>
                                          </p:cBhvr>
                                          <p:rCtr x="39" y="36343"/>
                                        </p:animMotion>
                                      </p:childTnLst>
                                    </p:cTn>
                                  </p:par>
                                </p:childTnLst>
                              </p:cTn>
                            </p:par>
                            <p:par>
                              <p:cTn id="79" fill="hold">
                                <p:stCondLst>
                                  <p:cond delay="750"/>
                                </p:stCondLst>
                                <p:childTnLst>
                                  <p:par>
                                    <p:cTn id="80" presetID="0" presetClass="path" presetSubtype="0" fill="hold" nodeType="afterEffect" p14:presetBounceEnd="76000">
                                      <p:stCondLst>
                                        <p:cond delay="0"/>
                                      </p:stCondLst>
                                      <p:childTnLst>
                                        <p:animMotion origin="layout" path="M 0.00066 0.73426 L 0.00066 0.73449 C 0.00209 0.72685 0.00508 0.71967 0.00482 0.71203 C 0.00482 0.71041 -0.00286 0.68703 -0.00455 0.68426 C -0.00559 0.68217 -0.00729 0.68171 -0.00872 0.68055 C -0.01497 0.68171 -0.02122 0.68194 -0.02747 0.68426 C -0.03046 0.68518 -0.0375 0.69421 -0.03997 0.69722 C -0.04127 0.70092 -0.04231 0.70509 -0.04401 0.70833 C -0.04713 0.71389 -0.05091 0.71851 -0.05338 0.725 L -0.0638 0.75092 C -0.06692 0.76689 -0.06184 0.74166 -0.06796 0.76574 C -0.06888 0.76921 -0.0694 0.77314 -0.07005 0.77685 C -0.07239 0.78773 -0.07395 0.79328 -0.07526 0.80463 C -0.08112 0.85254 -0.07656 0.81666 -0.07942 0.85277 C -0.08033 0.86389 -0.08151 0.875 -0.08255 0.88611 C -0.08385 0.92291 -0.08359 0.90694 -0.08359 0.93426 L -0.08359 0.93449 " pathEditMode="relative" rAng="0" ptsTypes="AAAAAAAAAAAAAAAAA" p14:bounceEnd="76000">
                                          <p:cBhvr>
                                            <p:cTn id="81" dur="500" fill="hold"/>
                                            <p:tgtEl>
                                              <p:spTgt spid="85"/>
                                            </p:tgtEl>
                                            <p:attrNameLst>
                                              <p:attrName>ppt_x</p:attrName>
                                              <p:attrName>ppt_y</p:attrName>
                                            </p:attrNameLst>
                                          </p:cBhvr>
                                          <p:rCtr x="-4010" y="7315"/>
                                        </p:animMotion>
                                      </p:childTnLst>
                                    </p:cTn>
                                  </p:par>
                                  <p:par>
                                    <p:cTn id="82" presetID="1" presetClass="exit" presetSubtype="0" fill="hold" nodeType="withEffect">
                                      <p:stCondLst>
                                        <p:cond delay="0"/>
                                      </p:stCondLst>
                                      <p:childTnLst>
                                        <p:set>
                                          <p:cBhvr>
                                            <p:cTn id="83" dur="1" fill="hold">
                                              <p:stCondLst>
                                                <p:cond delay="0"/>
                                              </p:stCondLst>
                                            </p:cTn>
                                            <p:tgtEl>
                                              <p:spTgt spid="63"/>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504" fill="hold"/>
                                            <p:tgtEl>
                                              <p:spTgt spid="68"/>
                                            </p:tgtEl>
                                          </p:cBhvr>
                                        </p:cmd>
                                      </p:childTnLst>
                                    </p:cTn>
                                  </p:par>
                                  <p:par>
                                    <p:cTn id="86" presetID="9" presetClass="exit" presetSubtype="0" fill="hold" grpId="1" nodeType="withEffect">
                                      <p:stCondLst>
                                        <p:cond delay="0"/>
                                      </p:stCondLst>
                                      <p:childTnLst>
                                        <p:animEffect transition="out" filter="dissolve">
                                          <p:cBhvr>
                                            <p:cTn id="87" dur="500"/>
                                            <p:tgtEl>
                                              <p:spTgt spid="20"/>
                                            </p:tgtEl>
                                          </p:cBhvr>
                                        </p:animEffect>
                                        <p:set>
                                          <p:cBhvr>
                                            <p:cTn id="88" dur="1" fill="hold">
                                              <p:stCondLst>
                                                <p:cond delay="499"/>
                                              </p:stCondLst>
                                            </p:cTn>
                                            <p:tgtEl>
                                              <p:spTgt spid="20"/>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1032"/>
                                            </p:tgtEl>
                                            <p:attrNameLst>
                                              <p:attrName>style.visibility</p:attrName>
                                            </p:attrNameLst>
                                          </p:cBhvr>
                                          <p:to>
                                            <p:strVal val="visible"/>
                                          </p:to>
                                        </p:set>
                                      </p:childTnLst>
                                    </p:cTn>
                                  </p:par>
                                  <p:par>
                                    <p:cTn id="91" presetID="1" presetClass="exit" presetSubtype="0" fill="hold" nodeType="withEffect">
                                      <p:stCondLst>
                                        <p:cond delay="750"/>
                                      </p:stCondLst>
                                      <p:childTnLst>
                                        <p:set>
                                          <p:cBhvr>
                                            <p:cTn id="92" dur="1" fill="hold">
                                              <p:stCondLst>
                                                <p:cond delay="0"/>
                                              </p:stCondLst>
                                            </p:cTn>
                                            <p:tgtEl>
                                              <p:spTgt spid="1032"/>
                                            </p:tgtEl>
                                            <p:attrNameLst>
                                              <p:attrName>style.visibility</p:attrName>
                                            </p:attrNameLst>
                                          </p:cBhvr>
                                          <p:to>
                                            <p:strVal val="hidden"/>
                                          </p:to>
                                        </p:set>
                                      </p:childTnLst>
                                    </p:cTn>
                                  </p:par>
                                  <p:par>
                                    <p:cTn id="93" presetID="1" presetClass="entr" presetSubtype="0" fill="hold" nodeType="withEffect">
                                      <p:stCondLst>
                                        <p:cond delay="750"/>
                                      </p:stCondLst>
                                      <p:childTnLst>
                                        <p:set>
                                          <p:cBhvr>
                                            <p:cTn id="94"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audio>
                  <p:cMediaNode vol="80000">
                    <p:cTn id="95" fill="hold" display="0">
                      <p:stCondLst>
                        <p:cond delay="indefinite"/>
                      </p:stCondLst>
                      <p:endCondLst>
                        <p:cond evt="onStopAudio" delay="0">
                          <p:tgtEl>
                            <p:sldTgt/>
                          </p:tgtEl>
                        </p:cond>
                      </p:endCondLst>
                    </p:cTn>
                    <p:tgtEl>
                      <p:spTgt spid="68"/>
                    </p:tgtEl>
                  </p:cMediaNode>
                </p:audio>
                <p:audio>
                  <p:cMediaNode vol="80000">
                    <p:cTn id="96" fill="hold" display="0">
                      <p:stCondLst>
                        <p:cond delay="indefinite"/>
                      </p:stCondLst>
                      <p:endCondLst>
                        <p:cond evt="onStopAudio" delay="0">
                          <p:tgtEl>
                            <p:sldTgt/>
                          </p:tgtEl>
                        </p:cond>
                      </p:endCondLst>
                    </p:cTn>
                    <p:tgtEl>
                      <p:spTgt spid="69"/>
                    </p:tgtEl>
                  </p:cMediaNode>
                </p:audio>
                <p:audio>
                  <p:cMediaNode vol="80000">
                    <p:cTn id="97" fill="hold" display="0">
                      <p:stCondLst>
                        <p:cond delay="indefinite"/>
                      </p:stCondLst>
                      <p:endCondLst>
                        <p:cond evt="onStopAudio" delay="0">
                          <p:tgtEl>
                            <p:sldTgt/>
                          </p:tgtEl>
                        </p:cond>
                      </p:endCondLst>
                    </p:cTn>
                    <p:tgtEl>
                      <p:spTgt spid="70"/>
                    </p:tgtEl>
                  </p:cMediaNode>
                </p:audio>
                <p:audio>
                  <p:cMediaNode vol="80000">
                    <p:cTn id="98"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17" presetClass="entr" presetSubtype="10" fill="hold" grpId="0" nodeType="withEffect">
                                      <p:stCondLst>
                                        <p:cond delay="1750"/>
                                      </p:stCondLst>
                                      <p:iterate type="lt">
                                        <p:tmPct val="5000"/>
                                      </p:iterate>
                                      <p:childTnLst>
                                        <p:set>
                                          <p:cBhvr>
                                            <p:cTn id="20" dur="1" fill="hold">
                                              <p:stCondLst>
                                                <p:cond delay="0"/>
                                              </p:stCondLst>
                                            </p:cTn>
                                            <p:tgtEl>
                                              <p:spTgt spid="18"/>
                                            </p:tgtEl>
                                            <p:attrNameLst>
                                              <p:attrName>style.visibility</p:attrName>
                                            </p:attrNameLst>
                                          </p:cBhvr>
                                          <p:to>
                                            <p:strVal val="visible"/>
                                          </p:to>
                                        </p:set>
                                        <p:anim calcmode="lin" valueType="num">
                                          <p:cBhvr>
                                            <p:cTn id="21" dur="250" fill="hold"/>
                                            <p:tgtEl>
                                              <p:spTgt spid="18"/>
                                            </p:tgtEl>
                                            <p:attrNameLst>
                                              <p:attrName>ppt_w</p:attrName>
                                            </p:attrNameLst>
                                          </p:cBhvr>
                                          <p:tavLst>
                                            <p:tav tm="0">
                                              <p:val>
                                                <p:fltVal val="0"/>
                                              </p:val>
                                            </p:tav>
                                            <p:tav tm="100000">
                                              <p:val>
                                                <p:strVal val="#ppt_w"/>
                                              </p:val>
                                            </p:tav>
                                          </p:tavLst>
                                        </p:anim>
                                        <p:anim calcmode="lin" valueType="num">
                                          <p:cBhvr>
                                            <p:cTn id="22" dur="250" fill="hold"/>
                                            <p:tgtEl>
                                              <p:spTgt spid="18"/>
                                            </p:tgtEl>
                                            <p:attrNameLst>
                                              <p:attrName>ppt_h</p:attrName>
                                            </p:attrNameLst>
                                          </p:cBhvr>
                                          <p:tavLst>
                                            <p:tav tm="0">
                                              <p:val>
                                                <p:strVal val="#ppt_h"/>
                                              </p:val>
                                            </p:tav>
                                            <p:tav tm="100000">
                                              <p:val>
                                                <p:strVal val="#ppt_h"/>
                                              </p:val>
                                            </p:tav>
                                          </p:tavLst>
                                        </p:anim>
                                      </p:childTnLst>
                                    </p:cTn>
                                  </p:par>
                                  <p:par>
                                    <p:cTn id="23" presetID="42" presetClass="entr" presetSubtype="0" fill="hold" grpId="0" nodeType="withEffect">
                                      <p:stCondLst>
                                        <p:cond delay="25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anim calcmode="lin" valueType="num">
                                          <p:cBhvr>
                                            <p:cTn id="26" dur="500" fill="hold"/>
                                            <p:tgtEl>
                                              <p:spTgt spid="20"/>
                                            </p:tgtEl>
                                            <p:attrNameLst>
                                              <p:attrName>ppt_x</p:attrName>
                                            </p:attrNameLst>
                                          </p:cBhvr>
                                          <p:tavLst>
                                            <p:tav tm="0">
                                              <p:val>
                                                <p:strVal val="#ppt_x"/>
                                              </p:val>
                                            </p:tav>
                                            <p:tav tm="100000">
                                              <p:val>
                                                <p:strVal val="#ppt_x"/>
                                              </p:val>
                                            </p:tav>
                                          </p:tavLst>
                                        </p:anim>
                                        <p:anim calcmode="lin" valueType="num">
                                          <p:cBhvr>
                                            <p:cTn id="27" dur="5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50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strVal val="#ppt_x"/>
                                              </p:val>
                                            </p:tav>
                                            <p:tav tm="100000">
                                              <p:val>
                                                <p:strVal val="#ppt_x"/>
                                              </p:val>
                                            </p:tav>
                                          </p:tavLst>
                                        </p:anim>
                                        <p:anim calcmode="lin" valueType="num">
                                          <p:cBhvr>
                                            <p:cTn id="32" dur="500" fill="hold"/>
                                            <p:tgtEl>
                                              <p:spTgt spid="21"/>
                                            </p:tgtEl>
                                            <p:attrNameLst>
                                              <p:attrName>ppt_y</p:attrName>
                                            </p:attrNameLst>
                                          </p:cBhvr>
                                          <p:tavLst>
                                            <p:tav tm="0">
                                              <p:val>
                                                <p:strVal val="#ppt_y+.1"/>
                                              </p:val>
                                            </p:tav>
                                            <p:tav tm="100000">
                                              <p:val>
                                                <p:strVal val="#ppt_y"/>
                                              </p:val>
                                            </p:tav>
                                          </p:tavLst>
                                        </p:anim>
                                      </p:childTnLst>
                                    </p:cTn>
                                  </p:par>
                                  <p:par>
                                    <p:cTn id="33" presetID="1" presetClass="mediacall" presetSubtype="0" fill="hold" nodeType="withEffect">
                                      <p:stCondLst>
                                        <p:cond delay="0"/>
                                      </p:stCondLst>
                                      <p:childTnLst>
                                        <p:cmd type="call" cmd="playFrom(0.0)">
                                          <p:cBhvr>
                                            <p:cTn id="34" dur="504" fill="hold"/>
                                            <p:tgtEl>
                                              <p:spTgt spid="70"/>
                                            </p:tgtEl>
                                          </p:cBhvr>
                                        </p:cmd>
                                      </p:childTnLst>
                                    </p:cTn>
                                  </p:par>
                                  <p:par>
                                    <p:cTn id="35" presetID="1" presetClass="mediacall" presetSubtype="0" fill="hold" nodeType="withEffect">
                                      <p:stCondLst>
                                        <p:cond delay="0"/>
                                      </p:stCondLst>
                                      <p:childTnLst>
                                        <p:cmd type="call" cmd="playFrom(0.0)">
                                          <p:cBhvr>
                                            <p:cTn id="36" dur="504" fill="hold"/>
                                            <p:tgtEl>
                                              <p:spTgt spid="6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15" name="cashreg.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15" name="cashreg.wav"/>
                                            </p:tgtEl>
                                          </p:cMediaNode>
                                        </p:audio>
                                      </p:subTnLst>
                                    </p:cTn>
                                  </p:par>
                                </p:childTnLst>
                              </p:cTn>
                            </p:par>
                          </p:childTnLst>
                        </p:cTn>
                      </p:par>
                    </p:childTnLst>
                  </p:cTn>
                  <p:nextCondLst>
                    <p:cond evt="onClick" delay="0">
                      <p:tgtEl>
                        <p:spTgt spid="13"/>
                      </p:tgtEl>
                    </p:cond>
                  </p:nextCondLst>
                </p:seq>
                <p:seq concurrent="1" nextAc="seek">
                  <p:cTn id="46" restart="whenNotActive" fill="hold" evtFilter="cancelBubble" nodeType="interactiveSeq">
                    <p:stCondLst>
                      <p:cond evt="onClick" delay="0">
                        <p:tgtEl>
                          <p:spTgt spid="12"/>
                        </p:tgtEl>
                      </p:cond>
                    </p:stCondLst>
                    <p:endSync evt="end" delay="0">
                      <p:rtn val="all"/>
                    </p:endSync>
                    <p:childTnLst>
                      <p:par>
                        <p:cTn id="47" fill="hold">
                          <p:stCondLst>
                            <p:cond delay="0"/>
                          </p:stCondLst>
                          <p:childTnLst>
                            <p:par>
                              <p:cTn id="48" fill="hold">
                                <p:stCondLst>
                                  <p:cond delay="0"/>
                                </p:stCondLst>
                                <p:childTnLst>
                                  <p:par>
                                    <p:cTn id="49" presetID="22" presetClass="exit" presetSubtype="2" fill="hold" grpId="0" nodeType="clickEffect">
                                      <p:stCondLst>
                                        <p:cond delay="0"/>
                                      </p:stCondLst>
                                      <p:childTnLst>
                                        <p:animEffect transition="out" filter="wipe(right)">
                                          <p:cBhvr>
                                            <p:cTn id="50" dur="59000"/>
                                            <p:tgtEl>
                                              <p:spTgt spid="10"/>
                                            </p:tgtEl>
                                          </p:cBhvr>
                                        </p:animEffect>
                                        <p:set>
                                          <p:cBhvr>
                                            <p:cTn id="51" dur="1" fill="hold">
                                              <p:stCondLst>
                                                <p:cond delay="58999"/>
                                              </p:stCondLst>
                                            </p:cTn>
                                            <p:tgtEl>
                                              <p:spTgt spid="10"/>
                                            </p:tgtEl>
                                            <p:attrNameLst>
                                              <p:attrName>style.visibility</p:attrName>
                                            </p:attrNameLst>
                                          </p:cBhvr>
                                          <p:to>
                                            <p:strVal val="hidden"/>
                                          </p:to>
                                        </p:set>
                                      </p:childTnLst>
                                    </p:cTn>
                                  </p:par>
                                  <p:par>
                                    <p:cTn id="52" presetID="19" presetClass="emph" presetSubtype="0" fill="hold" grpId="1" nodeType="withEffect">
                                      <p:stCondLst>
                                        <p:cond delay="0"/>
                                      </p:stCondLst>
                                      <p:childTnLst>
                                        <p:animClr clrSpc="rgb" dir="cw">
                                          <p:cBhvr override="childStyle">
                                            <p:cTn id="53" dur="59000" fill="hold"/>
                                            <p:tgtEl>
                                              <p:spTgt spid="10"/>
                                            </p:tgtEl>
                                            <p:attrNameLst>
                                              <p:attrName>style.color</p:attrName>
                                            </p:attrNameLst>
                                          </p:cBhvr>
                                          <p:to>
                                            <a:srgbClr val="FF0000"/>
                                          </p:to>
                                        </p:animClr>
                                        <p:animClr clrSpc="rgb" dir="cw">
                                          <p:cBhvr>
                                            <p:cTn id="54" dur="59000" fill="hold"/>
                                            <p:tgtEl>
                                              <p:spTgt spid="10"/>
                                            </p:tgtEl>
                                            <p:attrNameLst>
                                              <p:attrName>fillcolor</p:attrName>
                                            </p:attrNameLst>
                                          </p:cBhvr>
                                          <p:to>
                                            <a:srgbClr val="FF0000"/>
                                          </p:to>
                                        </p:animClr>
                                        <p:set>
                                          <p:cBhvr>
                                            <p:cTn id="55" dur="59000" fill="hold"/>
                                            <p:tgtEl>
                                              <p:spTgt spid="10"/>
                                            </p:tgtEl>
                                            <p:attrNameLst>
                                              <p:attrName>fill.type</p:attrName>
                                            </p:attrNameLst>
                                          </p:cBhvr>
                                          <p:to>
                                            <p:strVal val="solid"/>
                                          </p:to>
                                        </p:set>
                                        <p:set>
                                          <p:cBhvr>
                                            <p:cTn id="56"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7" restart="whenNotActive" fill="hold" evtFilter="cancelBubble" nodeType="interactiveSeq">
                    <p:stCondLst>
                      <p:cond evt="onClick" delay="0">
                        <p:tgtEl>
                          <p:spTgt spid="61"/>
                        </p:tgtEl>
                      </p:cond>
                    </p:stCondLst>
                    <p:endSync evt="end" delay="0">
                      <p:rtn val="all"/>
                    </p:endSync>
                    <p:childTnLst>
                      <p:par>
                        <p:cTn id="58" fill="hold">
                          <p:stCondLst>
                            <p:cond delay="0"/>
                          </p:stCondLst>
                          <p:childTnLst>
                            <p:par>
                              <p:cTn id="59" fill="hold">
                                <p:stCondLst>
                                  <p:cond delay="0"/>
                                </p:stCondLst>
                                <p:childTnLst>
                                  <p:par>
                                    <p:cTn id="60" presetID="42" presetClass="path" presetSubtype="0" fill="hold" nodeType="withEffect">
                                      <p:stCondLst>
                                        <p:cond delay="0"/>
                                      </p:stCondLst>
                                      <p:childTnLst>
                                        <p:animMotion origin="layout" path="M -4.375E-6 3.7037E-6 L 0.00079 0.72685 " pathEditMode="relative" rAng="0" ptsTypes="AA">
                                          <p:cBhvr>
                                            <p:cTn id="61" dur="750" fill="hold"/>
                                            <p:tgtEl>
                                              <p:spTgt spid="67"/>
                                            </p:tgtEl>
                                            <p:attrNameLst>
                                              <p:attrName>ppt_x</p:attrName>
                                              <p:attrName>ppt_y</p:attrName>
                                            </p:attrNameLst>
                                          </p:cBhvr>
                                          <p:rCtr x="39" y="36343"/>
                                        </p:animMotion>
                                      </p:childTnLst>
                                    </p:cTn>
                                  </p:par>
                                  <p:par>
                                    <p:cTn id="62" presetID="1" presetClass="mediacall" presetSubtype="0" fill="hold" nodeType="withEffect">
                                      <p:stCondLst>
                                        <p:cond delay="0"/>
                                      </p:stCondLst>
                                      <p:childTnLst>
                                        <p:cmd type="call" cmd="playFrom(0.0)">
                                          <p:cBhvr>
                                            <p:cTn id="63" dur="2832" fill="hold"/>
                                            <p:tgtEl>
                                              <p:spTgt spid="71"/>
                                            </p:tgtEl>
                                          </p:cBhvr>
                                        </p:cmd>
                                      </p:childTnLst>
                                    </p:cTn>
                                  </p:par>
                                  <p:par>
                                    <p:cTn id="64" presetID="1" presetClass="exit" presetSubtype="0" fill="hold" nodeType="withEffect">
                                      <p:stCondLst>
                                        <p:cond delay="750"/>
                                      </p:stCondLst>
                                      <p:childTnLst>
                                        <p:set>
                                          <p:cBhvr>
                                            <p:cTn id="65" dur="1" fill="hold">
                                              <p:stCondLst>
                                                <p:cond delay="0"/>
                                              </p:stCondLst>
                                            </p:cTn>
                                            <p:tgtEl>
                                              <p:spTgt spid="61"/>
                                            </p:tgtEl>
                                            <p:attrNameLst>
                                              <p:attrName>style.visibility</p:attrName>
                                            </p:attrNameLst>
                                          </p:cBhvr>
                                          <p:to>
                                            <p:strVal val="hidden"/>
                                          </p:to>
                                        </p:set>
                                      </p:childTnLst>
                                    </p:cTn>
                                  </p:par>
                                  <p:par>
                                    <p:cTn id="66" presetID="1" presetClass="exit" presetSubtype="0" fill="hold" nodeType="withEffect">
                                      <p:stCondLst>
                                        <p:cond delay="800"/>
                                      </p:stCondLst>
                                      <p:childTnLst>
                                        <p:set>
                                          <p:cBhvr>
                                            <p:cTn id="67" dur="1" fill="hold">
                                              <p:stCondLst>
                                                <p:cond delay="0"/>
                                              </p:stCondLst>
                                            </p:cTn>
                                            <p:tgtEl>
                                              <p:spTgt spid="67"/>
                                            </p:tgtEl>
                                            <p:attrNameLst>
                                              <p:attrName>style.visibility</p:attrName>
                                            </p:attrNameLst>
                                          </p:cBhvr>
                                          <p:to>
                                            <p:strVal val="hidden"/>
                                          </p:to>
                                        </p:set>
                                      </p:childTnLst>
                                    </p:cTn>
                                  </p:par>
                                  <p:par>
                                    <p:cTn id="68" presetID="1" presetClass="entr" presetSubtype="0" fill="hold" nodeType="withEffect">
                                      <p:stCondLst>
                                        <p:cond delay="800"/>
                                      </p:stCondLst>
                                      <p:childTnLst>
                                        <p:set>
                                          <p:cBhvr>
                                            <p:cTn id="69" dur="1" fill="hold">
                                              <p:stCondLst>
                                                <p:cond delay="0"/>
                                              </p:stCondLst>
                                            </p:cTn>
                                            <p:tgtEl>
                                              <p:spTgt spid="66"/>
                                            </p:tgtEl>
                                            <p:attrNameLst>
                                              <p:attrName>style.visibility</p:attrName>
                                            </p:attrNameLst>
                                          </p:cBhvr>
                                          <p:to>
                                            <p:strVal val="visible"/>
                                          </p:to>
                                        </p:set>
                                      </p:childTnLst>
                                    </p:cTn>
                                  </p:par>
                                  <p:par>
                                    <p:cTn id="70" presetID="1" presetClass="exit" presetSubtype="0" fill="hold" nodeType="withEffect">
                                      <p:stCondLst>
                                        <p:cond delay="1050"/>
                                      </p:stCondLst>
                                      <p:childTnLst>
                                        <p:set>
                                          <p:cBhvr>
                                            <p:cTn id="71" dur="1" fill="hold">
                                              <p:stCondLst>
                                                <p:cond delay="0"/>
                                              </p:stCondLst>
                                            </p:cTn>
                                            <p:tgtEl>
                                              <p:spTgt spid="66"/>
                                            </p:tgtEl>
                                            <p:attrNameLst>
                                              <p:attrName>style.visibility</p:attrName>
                                            </p:attrNameLst>
                                          </p:cBhvr>
                                          <p:to>
                                            <p:strVal val="hidden"/>
                                          </p:to>
                                        </p:set>
                                      </p:childTnLst>
                                    </p:cTn>
                                  </p:par>
                                  <p:par>
                                    <p:cTn id="72" presetID="1" presetClass="entr" presetSubtype="0" fill="hold" nodeType="withEffect">
                                      <p:stCondLst>
                                        <p:cond delay="1050"/>
                                      </p:stCondLst>
                                      <p:childTnLst>
                                        <p:set>
                                          <p:cBhvr>
                                            <p:cTn id="73"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74" restart="whenNotActive" fill="hold" evtFilter="cancelBubble" nodeType="interactiveSeq">
                    <p:stCondLst>
                      <p:cond evt="onClick" delay="0">
                        <p:tgtEl>
                          <p:spTgt spid="63"/>
                        </p:tgtEl>
                      </p:cond>
                    </p:stCondLst>
                    <p:endSync evt="end" delay="0">
                      <p:rtn val="all"/>
                    </p:endSync>
                    <p:childTnLst>
                      <p:par>
                        <p:cTn id="75" fill="hold">
                          <p:stCondLst>
                            <p:cond delay="0"/>
                          </p:stCondLst>
                          <p:childTnLst>
                            <p:par>
                              <p:cTn id="76" fill="hold">
                                <p:stCondLst>
                                  <p:cond delay="0"/>
                                </p:stCondLst>
                                <p:childTnLst>
                                  <p:par>
                                    <p:cTn id="77" presetID="42" presetClass="path" presetSubtype="0" fill="hold" nodeType="clickEffect">
                                      <p:stCondLst>
                                        <p:cond delay="0"/>
                                      </p:stCondLst>
                                      <p:childTnLst>
                                        <p:animMotion origin="layout" path="M -4.16667E-6 3.7037E-6 L 0.00079 0.72685 " pathEditMode="relative" rAng="0" ptsTypes="AA">
                                          <p:cBhvr>
                                            <p:cTn id="78" dur="750" fill="hold"/>
                                            <p:tgtEl>
                                              <p:spTgt spid="85"/>
                                            </p:tgtEl>
                                            <p:attrNameLst>
                                              <p:attrName>ppt_x</p:attrName>
                                              <p:attrName>ppt_y</p:attrName>
                                            </p:attrNameLst>
                                          </p:cBhvr>
                                          <p:rCtr x="39" y="36343"/>
                                        </p:animMotion>
                                      </p:childTnLst>
                                    </p:cTn>
                                  </p:par>
                                </p:childTnLst>
                              </p:cTn>
                            </p:par>
                            <p:par>
                              <p:cTn id="79" fill="hold">
                                <p:stCondLst>
                                  <p:cond delay="750"/>
                                </p:stCondLst>
                                <p:childTnLst>
                                  <p:par>
                                    <p:cTn id="80" presetID="0" presetClass="path" presetSubtype="0" fill="hold" nodeType="afterEffect">
                                      <p:stCondLst>
                                        <p:cond delay="0"/>
                                      </p:stCondLst>
                                      <p:childTnLst>
                                        <p:animMotion origin="layout" path="M 0.00066 0.73426 L 0.00066 0.73449 C 0.00209 0.72685 0.00508 0.71967 0.00482 0.71203 C 0.00482 0.71041 -0.00286 0.68703 -0.00455 0.68426 C -0.00559 0.68217 -0.00729 0.68171 -0.00872 0.68055 C -0.01497 0.68171 -0.02122 0.68194 -0.02747 0.68426 C -0.03046 0.68518 -0.0375 0.69421 -0.03997 0.69722 C -0.04127 0.70092 -0.04231 0.70509 -0.04401 0.70833 C -0.04713 0.71389 -0.05091 0.71851 -0.05338 0.725 L -0.0638 0.75092 C -0.06692 0.76689 -0.06184 0.74166 -0.06796 0.76574 C -0.06888 0.76921 -0.0694 0.77314 -0.07005 0.77685 C -0.07239 0.78773 -0.07395 0.79328 -0.07526 0.80463 C -0.08112 0.85254 -0.07656 0.81666 -0.07942 0.85277 C -0.08033 0.86389 -0.08151 0.875 -0.08255 0.88611 C -0.08385 0.92291 -0.08359 0.90694 -0.08359 0.93426 L -0.08359 0.93449 " pathEditMode="relative" rAng="0" ptsTypes="AAAAAAAAAAAAAAAAA">
                                          <p:cBhvr>
                                            <p:cTn id="81" dur="500" fill="hold"/>
                                            <p:tgtEl>
                                              <p:spTgt spid="85"/>
                                            </p:tgtEl>
                                            <p:attrNameLst>
                                              <p:attrName>ppt_x</p:attrName>
                                              <p:attrName>ppt_y</p:attrName>
                                            </p:attrNameLst>
                                          </p:cBhvr>
                                          <p:rCtr x="-4010" y="7315"/>
                                        </p:animMotion>
                                      </p:childTnLst>
                                    </p:cTn>
                                  </p:par>
                                  <p:par>
                                    <p:cTn id="82" presetID="1" presetClass="exit" presetSubtype="0" fill="hold" nodeType="withEffect">
                                      <p:stCondLst>
                                        <p:cond delay="0"/>
                                      </p:stCondLst>
                                      <p:childTnLst>
                                        <p:set>
                                          <p:cBhvr>
                                            <p:cTn id="83" dur="1" fill="hold">
                                              <p:stCondLst>
                                                <p:cond delay="0"/>
                                              </p:stCondLst>
                                            </p:cTn>
                                            <p:tgtEl>
                                              <p:spTgt spid="63"/>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504" fill="hold"/>
                                            <p:tgtEl>
                                              <p:spTgt spid="68"/>
                                            </p:tgtEl>
                                          </p:cBhvr>
                                        </p:cmd>
                                      </p:childTnLst>
                                    </p:cTn>
                                  </p:par>
                                  <p:par>
                                    <p:cTn id="86" presetID="9" presetClass="exit" presetSubtype="0" fill="hold" grpId="1" nodeType="withEffect">
                                      <p:stCondLst>
                                        <p:cond delay="0"/>
                                      </p:stCondLst>
                                      <p:childTnLst>
                                        <p:animEffect transition="out" filter="dissolve">
                                          <p:cBhvr>
                                            <p:cTn id="87" dur="500"/>
                                            <p:tgtEl>
                                              <p:spTgt spid="20"/>
                                            </p:tgtEl>
                                          </p:cBhvr>
                                        </p:animEffect>
                                        <p:set>
                                          <p:cBhvr>
                                            <p:cTn id="88" dur="1" fill="hold">
                                              <p:stCondLst>
                                                <p:cond delay="499"/>
                                              </p:stCondLst>
                                            </p:cTn>
                                            <p:tgtEl>
                                              <p:spTgt spid="20"/>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1032"/>
                                            </p:tgtEl>
                                            <p:attrNameLst>
                                              <p:attrName>style.visibility</p:attrName>
                                            </p:attrNameLst>
                                          </p:cBhvr>
                                          <p:to>
                                            <p:strVal val="visible"/>
                                          </p:to>
                                        </p:set>
                                      </p:childTnLst>
                                    </p:cTn>
                                  </p:par>
                                  <p:par>
                                    <p:cTn id="91" presetID="1" presetClass="exit" presetSubtype="0" fill="hold" nodeType="withEffect">
                                      <p:stCondLst>
                                        <p:cond delay="750"/>
                                      </p:stCondLst>
                                      <p:childTnLst>
                                        <p:set>
                                          <p:cBhvr>
                                            <p:cTn id="92" dur="1" fill="hold">
                                              <p:stCondLst>
                                                <p:cond delay="0"/>
                                              </p:stCondLst>
                                            </p:cTn>
                                            <p:tgtEl>
                                              <p:spTgt spid="1032"/>
                                            </p:tgtEl>
                                            <p:attrNameLst>
                                              <p:attrName>style.visibility</p:attrName>
                                            </p:attrNameLst>
                                          </p:cBhvr>
                                          <p:to>
                                            <p:strVal val="hidden"/>
                                          </p:to>
                                        </p:set>
                                      </p:childTnLst>
                                    </p:cTn>
                                  </p:par>
                                  <p:par>
                                    <p:cTn id="93" presetID="1" presetClass="entr" presetSubtype="0" fill="hold" nodeType="withEffect">
                                      <p:stCondLst>
                                        <p:cond delay="750"/>
                                      </p:stCondLst>
                                      <p:childTnLst>
                                        <p:set>
                                          <p:cBhvr>
                                            <p:cTn id="94"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audio>
                  <p:cMediaNode vol="80000">
                    <p:cTn id="95" fill="hold" display="0">
                      <p:stCondLst>
                        <p:cond delay="indefinite"/>
                      </p:stCondLst>
                      <p:endCondLst>
                        <p:cond evt="onStopAudio" delay="0">
                          <p:tgtEl>
                            <p:sldTgt/>
                          </p:tgtEl>
                        </p:cond>
                      </p:endCondLst>
                    </p:cTn>
                    <p:tgtEl>
                      <p:spTgt spid="68"/>
                    </p:tgtEl>
                  </p:cMediaNode>
                </p:audio>
                <p:audio>
                  <p:cMediaNode vol="80000">
                    <p:cTn id="96" fill="hold" display="0">
                      <p:stCondLst>
                        <p:cond delay="indefinite"/>
                      </p:stCondLst>
                      <p:endCondLst>
                        <p:cond evt="onStopAudio" delay="0">
                          <p:tgtEl>
                            <p:sldTgt/>
                          </p:tgtEl>
                        </p:cond>
                      </p:endCondLst>
                    </p:cTn>
                    <p:tgtEl>
                      <p:spTgt spid="69"/>
                    </p:tgtEl>
                  </p:cMediaNode>
                </p:audio>
                <p:audio>
                  <p:cMediaNode vol="80000">
                    <p:cTn id="97" fill="hold" display="0">
                      <p:stCondLst>
                        <p:cond delay="indefinite"/>
                      </p:stCondLst>
                      <p:endCondLst>
                        <p:cond evt="onStopAudio" delay="0">
                          <p:tgtEl>
                            <p:sldTgt/>
                          </p:tgtEl>
                        </p:cond>
                      </p:endCondLst>
                    </p:cTn>
                    <p:tgtEl>
                      <p:spTgt spid="70"/>
                    </p:tgtEl>
                  </p:cMediaNode>
                </p:audio>
                <p:audio>
                  <p:cMediaNode vol="80000">
                    <p:cTn id="98"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7B9B4F68-F74E-492B-8FA3-95FB91622BCC}"/>
              </a:ext>
            </a:extLst>
          </p:cNvPr>
          <p:cNvPicPr>
            <a:picLocks noChangeAspect="1"/>
          </p:cNvPicPr>
          <p:nvPr/>
        </p:nvPicPr>
        <p:blipFill>
          <a:blip r:embed="rId7"/>
          <a:stretch>
            <a:fillRect/>
          </a:stretch>
        </p:blipFill>
        <p:spPr>
          <a:xfrm>
            <a:off x="0" y="0"/>
            <a:ext cx="12192000" cy="6858000"/>
          </a:xfrm>
          <a:prstGeom prst="rect">
            <a:avLst/>
          </a:prstGeom>
        </p:spPr>
      </p:pic>
      <p:sp>
        <p:nvSpPr>
          <p:cNvPr id="9" name="Hình chữ nhật: Góc Tròn 8">
            <a:extLst>
              <a:ext uri="{FF2B5EF4-FFF2-40B4-BE49-F238E27FC236}">
                <a16:creationId xmlns:a16="http://schemas.microsoft.com/office/drawing/2014/main" id="{190E25CD-C826-413D-9012-D70C415D750D}"/>
              </a:ext>
            </a:extLst>
          </p:cNvPr>
          <p:cNvSpPr/>
          <p:nvPr/>
        </p:nvSpPr>
        <p:spPr>
          <a:xfrm>
            <a:off x="558800" y="190500"/>
            <a:ext cx="10909300" cy="3225800"/>
          </a:xfrm>
          <a:prstGeom prst="roundRect">
            <a:avLst/>
          </a:prstGeom>
          <a:solidFill>
            <a:srgbClr val="FFFFFF">
              <a:alpha val="69804"/>
            </a:srgbClr>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Hình chữ nhật 9">
            <a:extLst>
              <a:ext uri="{FF2B5EF4-FFF2-40B4-BE49-F238E27FC236}">
                <a16:creationId xmlns:a16="http://schemas.microsoft.com/office/drawing/2014/main" id="{0DDACFA2-BEDD-43D4-95C4-758F261091EB}"/>
              </a:ext>
            </a:extLst>
          </p:cNvPr>
          <p:cNvSpPr/>
          <p:nvPr/>
        </p:nvSpPr>
        <p:spPr>
          <a:xfrm>
            <a:off x="1835150" y="241300"/>
            <a:ext cx="26543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ình chữ nhật 10">
            <a:extLst>
              <a:ext uri="{FF2B5EF4-FFF2-40B4-BE49-F238E27FC236}">
                <a16:creationId xmlns:a16="http://schemas.microsoft.com/office/drawing/2014/main" id="{C6DC6D7C-FC2B-4832-AC8A-B8D2389CA770}"/>
              </a:ext>
            </a:extLst>
          </p:cNvPr>
          <p:cNvSpPr/>
          <p:nvPr/>
        </p:nvSpPr>
        <p:spPr>
          <a:xfrm>
            <a:off x="8680450" y="228600"/>
            <a:ext cx="27051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55029AA5-1CAF-45EC-B793-39B2CCFB2865}"/>
              </a:ext>
            </a:extLst>
          </p:cNvPr>
          <p:cNvSpPr txBox="1"/>
          <p:nvPr/>
        </p:nvSpPr>
        <p:spPr>
          <a:xfrm>
            <a:off x="806450" y="127000"/>
            <a:ext cx="9813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Time</a:t>
            </a:r>
          </a:p>
        </p:txBody>
      </p:sp>
      <p:sp>
        <p:nvSpPr>
          <p:cNvPr id="13" name="Hộp Văn bản 12">
            <a:extLst>
              <a:ext uri="{FF2B5EF4-FFF2-40B4-BE49-F238E27FC236}">
                <a16:creationId xmlns:a16="http://schemas.microsoft.com/office/drawing/2014/main" id="{A4276B4F-E049-46C4-AE1F-9F5BE98B1B6D}"/>
              </a:ext>
            </a:extLst>
          </p:cNvPr>
          <p:cNvSpPr txBox="1"/>
          <p:nvPr/>
        </p:nvSpPr>
        <p:spPr>
          <a:xfrm>
            <a:off x="7626350" y="127000"/>
            <a:ext cx="7825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Egg</a:t>
            </a:r>
          </a:p>
        </p:txBody>
      </p:sp>
      <p:sp>
        <p:nvSpPr>
          <p:cNvPr id="18" name="Hộp Văn bản 17">
            <a:extLst>
              <a:ext uri="{FF2B5EF4-FFF2-40B4-BE49-F238E27FC236}">
                <a16:creationId xmlns:a16="http://schemas.microsoft.com/office/drawing/2014/main" id="{5224142F-E09C-4DC3-AD8A-37AD5191DD5D}"/>
              </a:ext>
            </a:extLst>
          </p:cNvPr>
          <p:cNvSpPr txBox="1"/>
          <p:nvPr/>
        </p:nvSpPr>
        <p:spPr>
          <a:xfrm>
            <a:off x="701449" y="863629"/>
            <a:ext cx="10430796" cy="1938992"/>
          </a:xfrm>
          <a:prstGeom prst="rect">
            <a:avLst/>
          </a:prstGeom>
          <a:noFill/>
        </p:spPr>
        <p:txBody>
          <a:bodyPr wrap="square" rtlCol="0">
            <a:spAutoFit/>
          </a:bodyPr>
          <a:lstStyle/>
          <a:p>
            <a:pPr algn="ctr"/>
            <a:r>
              <a:rPr lang="en-US" sz="4000" b="1" dirty="0" err="1">
                <a:solidFill>
                  <a:srgbClr val="0070C0"/>
                </a:solidFill>
                <a:latin typeface="Times New Roman" panose="02020603050405020304" pitchFamily="18" charset="0"/>
                <a:cs typeface="Times New Roman" panose="02020603050405020304" pitchFamily="18" charset="0"/>
              </a:rPr>
              <a:t>Câu</a:t>
            </a:r>
            <a:r>
              <a:rPr lang="en-US" sz="4000" b="1" dirty="0">
                <a:solidFill>
                  <a:srgbClr val="0070C0"/>
                </a:solidFill>
                <a:latin typeface="Times New Roman" panose="02020603050405020304" pitchFamily="18" charset="0"/>
                <a:cs typeface="Times New Roman" panose="02020603050405020304" pitchFamily="18" charset="0"/>
              </a:rPr>
              <a:t> 3:  </a:t>
            </a:r>
            <a:r>
              <a:rPr lang="vi-VN" sz="4000" b="1" dirty="0">
                <a:solidFill>
                  <a:srgbClr val="0070C0"/>
                </a:solidFill>
                <a:latin typeface="Times New Roman" panose="02020603050405020304" pitchFamily="18" charset="0"/>
                <a:cs typeface="Times New Roman" panose="02020603050405020304" pitchFamily="18" charset="0"/>
              </a:rPr>
              <a:t>Nguyễn Ái Quốc đã tìm thấy con đường cứu nước cho dân tộc Việt Nam vào năm 1920</a:t>
            </a:r>
          </a:p>
        </p:txBody>
      </p:sp>
      <p:sp>
        <p:nvSpPr>
          <p:cNvPr id="20" name="Bong bóng Lời nói: Hình bầu dục 19">
            <a:extLst>
              <a:ext uri="{FF2B5EF4-FFF2-40B4-BE49-F238E27FC236}">
                <a16:creationId xmlns:a16="http://schemas.microsoft.com/office/drawing/2014/main" id="{B25F2073-E518-4363-8E51-4EA818082314}"/>
              </a:ext>
            </a:extLst>
          </p:cNvPr>
          <p:cNvSpPr/>
          <p:nvPr/>
        </p:nvSpPr>
        <p:spPr>
          <a:xfrm>
            <a:off x="7134661" y="3773407"/>
            <a:ext cx="1609322" cy="87630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Sai</a:t>
            </a:r>
          </a:p>
        </p:txBody>
      </p:sp>
      <p:sp>
        <p:nvSpPr>
          <p:cNvPr id="21" name="Bong bóng Lời nói: Hình bầu dục 20">
            <a:extLst>
              <a:ext uri="{FF2B5EF4-FFF2-40B4-BE49-F238E27FC236}">
                <a16:creationId xmlns:a16="http://schemas.microsoft.com/office/drawing/2014/main" id="{DE9298EA-78B7-40B9-BA1D-FF1AC963873D}"/>
              </a:ext>
            </a:extLst>
          </p:cNvPr>
          <p:cNvSpPr/>
          <p:nvPr/>
        </p:nvSpPr>
        <p:spPr>
          <a:xfrm>
            <a:off x="1517693" y="3836178"/>
            <a:ext cx="1609322" cy="87630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Đúng</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5" name="Hình Bầu dục 24">
            <a:extLst>
              <a:ext uri="{FF2B5EF4-FFF2-40B4-BE49-F238E27FC236}">
                <a16:creationId xmlns:a16="http://schemas.microsoft.com/office/drawing/2014/main" id="{46A582CB-F535-457D-95F7-5BC093F21510}"/>
              </a:ext>
            </a:extLst>
          </p:cNvPr>
          <p:cNvSpPr/>
          <p:nvPr/>
        </p:nvSpPr>
        <p:spPr>
          <a:xfrm>
            <a:off x="8875183"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ình Bầu dục 26">
            <a:extLst>
              <a:ext uri="{FF2B5EF4-FFF2-40B4-BE49-F238E27FC236}">
                <a16:creationId xmlns:a16="http://schemas.microsoft.com/office/drawing/2014/main" id="{E4A4C10B-61CB-41EB-9245-61F867436891}"/>
              </a:ext>
            </a:extLst>
          </p:cNvPr>
          <p:cNvSpPr/>
          <p:nvPr/>
        </p:nvSpPr>
        <p:spPr>
          <a:xfrm>
            <a:off x="9428691"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ình Bầu dục 27">
            <a:extLst>
              <a:ext uri="{FF2B5EF4-FFF2-40B4-BE49-F238E27FC236}">
                <a16:creationId xmlns:a16="http://schemas.microsoft.com/office/drawing/2014/main" id="{8B4C09A6-8570-4F26-90A2-038DA6154B7F}"/>
              </a:ext>
            </a:extLst>
          </p:cNvPr>
          <p:cNvSpPr/>
          <p:nvPr/>
        </p:nvSpPr>
        <p:spPr>
          <a:xfrm>
            <a:off x="10535707"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Hình Bầu dục 28">
            <a:extLst>
              <a:ext uri="{FF2B5EF4-FFF2-40B4-BE49-F238E27FC236}">
                <a16:creationId xmlns:a16="http://schemas.microsoft.com/office/drawing/2014/main" id="{92432E4A-DB15-4DFB-B3CF-B4B5078E0AB3}"/>
              </a:ext>
            </a:extLst>
          </p:cNvPr>
          <p:cNvSpPr/>
          <p:nvPr/>
        </p:nvSpPr>
        <p:spPr>
          <a:xfrm>
            <a:off x="11089216"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Hình Bầu dục 29">
            <a:extLst>
              <a:ext uri="{FF2B5EF4-FFF2-40B4-BE49-F238E27FC236}">
                <a16:creationId xmlns:a16="http://schemas.microsoft.com/office/drawing/2014/main" id="{81C9F1AD-A787-4195-A33A-10AE13AA1D7A}"/>
              </a:ext>
            </a:extLst>
          </p:cNvPr>
          <p:cNvSpPr/>
          <p:nvPr/>
        </p:nvSpPr>
        <p:spPr>
          <a:xfrm>
            <a:off x="9982199"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Hình ảnh 22">
            <a:extLst>
              <a:ext uri="{FF2B5EF4-FFF2-40B4-BE49-F238E27FC236}">
                <a16:creationId xmlns:a16="http://schemas.microsoft.com/office/drawing/2014/main" id="{02AFB545-11A8-4DD1-A1C7-DA0C50298F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0959" y="239183"/>
            <a:ext cx="231441" cy="305869"/>
          </a:xfrm>
          <a:prstGeom prst="rect">
            <a:avLst/>
          </a:prstGeom>
        </p:spPr>
      </p:pic>
      <p:pic>
        <p:nvPicPr>
          <p:cNvPr id="31" name="Hình ảnh 30">
            <a:extLst>
              <a:ext uri="{FF2B5EF4-FFF2-40B4-BE49-F238E27FC236}">
                <a16:creationId xmlns:a16="http://schemas.microsoft.com/office/drawing/2014/main" id="{9DB7F5AA-17E7-49B5-A900-6A1E989F53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62351" y="239183"/>
            <a:ext cx="231441" cy="305869"/>
          </a:xfrm>
          <a:prstGeom prst="rect">
            <a:avLst/>
          </a:prstGeom>
        </p:spPr>
      </p:pic>
      <p:pic>
        <p:nvPicPr>
          <p:cNvPr id="32" name="Hình ảnh 31">
            <a:extLst>
              <a:ext uri="{FF2B5EF4-FFF2-40B4-BE49-F238E27FC236}">
                <a16:creationId xmlns:a16="http://schemas.microsoft.com/office/drawing/2014/main" id="{8E1E261D-1005-43F0-9565-A735953581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13743" y="239183"/>
            <a:ext cx="231441" cy="305869"/>
          </a:xfrm>
          <a:prstGeom prst="rect">
            <a:avLst/>
          </a:prstGeom>
        </p:spPr>
      </p:pic>
      <p:pic>
        <p:nvPicPr>
          <p:cNvPr id="33" name="Hình ảnh 32">
            <a:extLst>
              <a:ext uri="{FF2B5EF4-FFF2-40B4-BE49-F238E27FC236}">
                <a16:creationId xmlns:a16="http://schemas.microsoft.com/office/drawing/2014/main" id="{54800CD1-017B-48A9-A351-A73510F558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65135" y="239183"/>
            <a:ext cx="231441" cy="305869"/>
          </a:xfrm>
          <a:prstGeom prst="rect">
            <a:avLst/>
          </a:prstGeom>
        </p:spPr>
      </p:pic>
      <p:pic>
        <p:nvPicPr>
          <p:cNvPr id="34" name="Hình ảnh 33">
            <a:extLst>
              <a:ext uri="{FF2B5EF4-FFF2-40B4-BE49-F238E27FC236}">
                <a16:creationId xmlns:a16="http://schemas.microsoft.com/office/drawing/2014/main" id="{F6858FCB-2C25-4A0A-A0B7-159223CB81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16525" y="239183"/>
            <a:ext cx="231441" cy="305869"/>
          </a:xfrm>
          <a:prstGeom prst="rect">
            <a:avLst/>
          </a:prstGeom>
        </p:spPr>
      </p:pic>
      <p:pic>
        <p:nvPicPr>
          <p:cNvPr id="61" name="Hình ảnh 60" descr="Ảnh có chứa văn bản&#10;&#10;Mô tả được tạo tự động">
            <a:extLst>
              <a:ext uri="{FF2B5EF4-FFF2-40B4-BE49-F238E27FC236}">
                <a16:creationId xmlns:a16="http://schemas.microsoft.com/office/drawing/2014/main" id="{9026BA01-EE7D-4E04-951D-C4FAD5D60F43}"/>
              </a:ext>
            </a:extLst>
          </p:cNvPr>
          <p:cNvPicPr>
            <a:picLocks noChangeAspect="1"/>
          </p:cNvPicPr>
          <p:nvPr/>
        </p:nvPicPr>
        <p:blipFill rotWithShape="1">
          <a:blip r:embed="rId9">
            <a:extLst>
              <a:ext uri="{28A0092B-C50C-407E-A947-70E740481C1C}">
                <a14:useLocalDpi xmlns:a14="http://schemas.microsoft.com/office/drawing/2010/main" val="0"/>
              </a:ext>
            </a:extLst>
          </a:blip>
          <a:srcRect t="1" r="58286" b="-2437"/>
          <a:stretch/>
        </p:blipFill>
        <p:spPr>
          <a:xfrm>
            <a:off x="1690688" y="4811271"/>
            <a:ext cx="1481137" cy="2046729"/>
          </a:xfrm>
          <a:prstGeom prst="rect">
            <a:avLst/>
          </a:prstGeom>
        </p:spPr>
      </p:pic>
      <p:pic>
        <p:nvPicPr>
          <p:cNvPr id="63" name="Hình ảnh 62" descr="Ảnh có chứa văn bản&#10;&#10;Mô tả được tạo tự động">
            <a:extLst>
              <a:ext uri="{FF2B5EF4-FFF2-40B4-BE49-F238E27FC236}">
                <a16:creationId xmlns:a16="http://schemas.microsoft.com/office/drawing/2014/main" id="{93409C50-4901-4881-9E0F-5FB219EB25CD}"/>
              </a:ext>
            </a:extLst>
          </p:cNvPr>
          <p:cNvPicPr>
            <a:picLocks noChangeAspect="1"/>
          </p:cNvPicPr>
          <p:nvPr/>
        </p:nvPicPr>
        <p:blipFill rotWithShape="1">
          <a:blip r:embed="rId10">
            <a:extLst>
              <a:ext uri="{28A0092B-C50C-407E-A947-70E740481C1C}">
                <a14:useLocalDpi xmlns:a14="http://schemas.microsoft.com/office/drawing/2010/main" val="0"/>
              </a:ext>
            </a:extLst>
          </a:blip>
          <a:srcRect r="57581" b="-1554"/>
          <a:stretch/>
        </p:blipFill>
        <p:spPr>
          <a:xfrm>
            <a:off x="7189870" y="4683357"/>
            <a:ext cx="1498905" cy="2019300"/>
          </a:xfrm>
          <a:prstGeom prst="rect">
            <a:avLst/>
          </a:prstGeom>
        </p:spPr>
      </p:pic>
      <p:grpSp>
        <p:nvGrpSpPr>
          <p:cNvPr id="76" name="Nhóm 75">
            <a:extLst>
              <a:ext uri="{FF2B5EF4-FFF2-40B4-BE49-F238E27FC236}">
                <a16:creationId xmlns:a16="http://schemas.microsoft.com/office/drawing/2014/main" id="{80381425-DDC1-4502-BE2F-2E527008B1E6}"/>
              </a:ext>
            </a:extLst>
          </p:cNvPr>
          <p:cNvGrpSpPr/>
          <p:nvPr/>
        </p:nvGrpSpPr>
        <p:grpSpPr>
          <a:xfrm>
            <a:off x="7209248" y="5593816"/>
            <a:ext cx="1492354" cy="832520"/>
            <a:chOff x="2727221" y="2422689"/>
            <a:chExt cx="4673704" cy="2607256"/>
          </a:xfrm>
        </p:grpSpPr>
        <p:sp>
          <p:nvSpPr>
            <p:cNvPr id="77" name="Hình Bầu dục 76">
              <a:extLst>
                <a:ext uri="{FF2B5EF4-FFF2-40B4-BE49-F238E27FC236}">
                  <a16:creationId xmlns:a16="http://schemas.microsoft.com/office/drawing/2014/main" id="{ADDC8515-A7A6-4BFB-9E0C-1DD052D146D3}"/>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Hình tự do: Hình 77">
              <a:extLst>
                <a:ext uri="{FF2B5EF4-FFF2-40B4-BE49-F238E27FC236}">
                  <a16:creationId xmlns:a16="http://schemas.microsoft.com/office/drawing/2014/main" id="{FDC3FC09-44A3-4C0B-B77D-3BEED19501DA}"/>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Hình tự do: Hình 78">
              <a:extLst>
                <a:ext uri="{FF2B5EF4-FFF2-40B4-BE49-F238E27FC236}">
                  <a16:creationId xmlns:a16="http://schemas.microsoft.com/office/drawing/2014/main" id="{EBFCE1B4-35F3-4790-AC21-B50002198C0F}"/>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Hình tự do: Hình 79">
              <a:extLst>
                <a:ext uri="{FF2B5EF4-FFF2-40B4-BE49-F238E27FC236}">
                  <a16:creationId xmlns:a16="http://schemas.microsoft.com/office/drawing/2014/main" id="{5E3CDF4E-C00B-4FF3-9FD4-12428DDD0409}"/>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Hình tự do: Hình 80">
              <a:extLst>
                <a:ext uri="{FF2B5EF4-FFF2-40B4-BE49-F238E27FC236}">
                  <a16:creationId xmlns:a16="http://schemas.microsoft.com/office/drawing/2014/main" id="{CCD48E3C-FB7F-46A8-8F6B-A1A46C24F840}"/>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Hình tự do: Hình 81">
              <a:extLst>
                <a:ext uri="{FF2B5EF4-FFF2-40B4-BE49-F238E27FC236}">
                  <a16:creationId xmlns:a16="http://schemas.microsoft.com/office/drawing/2014/main" id="{E5AC7BF3-AC5D-4F62-9A20-82CC513D4DF6}"/>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032" name="Hình ảnh 1031">
            <a:extLst>
              <a:ext uri="{FF2B5EF4-FFF2-40B4-BE49-F238E27FC236}">
                <a16:creationId xmlns:a16="http://schemas.microsoft.com/office/drawing/2014/main" id="{48662F6C-4657-4ABA-9EB9-F3ECFE7D4E43}"/>
              </a:ext>
            </a:extLst>
          </p:cNvPr>
          <p:cNvPicPr>
            <a:picLocks noChangeAspect="1"/>
          </p:cNvPicPr>
          <p:nvPr/>
        </p:nvPicPr>
        <p:blipFill rotWithShape="1">
          <a:blip r:embed="rId11">
            <a:extLst>
              <a:ext uri="{28A0092B-C50C-407E-A947-70E740481C1C}">
                <a14:useLocalDpi xmlns:a14="http://schemas.microsoft.com/office/drawing/2010/main" val="0"/>
              </a:ext>
            </a:extLst>
          </a:blip>
          <a:srcRect l="16470" t="17916" r="33119" b="22917"/>
          <a:stretch/>
        </p:blipFill>
        <p:spPr>
          <a:xfrm>
            <a:off x="6959122" y="5165528"/>
            <a:ext cx="2009775" cy="1327386"/>
          </a:xfrm>
          <a:prstGeom prst="rect">
            <a:avLst/>
          </a:prstGeom>
        </p:spPr>
      </p:pic>
      <p:pic>
        <p:nvPicPr>
          <p:cNvPr id="85" name="Hình ảnh 84">
            <a:extLst>
              <a:ext uri="{FF2B5EF4-FFF2-40B4-BE49-F238E27FC236}">
                <a16:creationId xmlns:a16="http://schemas.microsoft.com/office/drawing/2014/main" id="{5A89A515-4202-4760-9B12-076A6DFD4F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4902" y="-551160"/>
            <a:ext cx="299502" cy="395817"/>
          </a:xfrm>
          <a:prstGeom prst="rect">
            <a:avLst/>
          </a:prstGeom>
        </p:spPr>
      </p:pic>
      <p:pic>
        <p:nvPicPr>
          <p:cNvPr id="66" name="Hình ảnh 65">
            <a:extLst>
              <a:ext uri="{FF2B5EF4-FFF2-40B4-BE49-F238E27FC236}">
                <a16:creationId xmlns:a16="http://schemas.microsoft.com/office/drawing/2014/main" id="{A6672863-4DFC-4A3B-B2FC-C5EA30626850}"/>
              </a:ext>
            </a:extLst>
          </p:cNvPr>
          <p:cNvPicPr>
            <a:picLocks noChangeAspect="1"/>
          </p:cNvPicPr>
          <p:nvPr/>
        </p:nvPicPr>
        <p:blipFill rotWithShape="1">
          <a:blip r:embed="rId12">
            <a:extLst>
              <a:ext uri="{28A0092B-C50C-407E-A947-70E740481C1C}">
                <a14:useLocalDpi xmlns:a14="http://schemas.microsoft.com/office/drawing/2010/main" val="0"/>
              </a:ext>
            </a:extLst>
          </a:blip>
          <a:srcRect l="22424" t="9020" r="61100" b="13659"/>
          <a:stretch/>
        </p:blipFill>
        <p:spPr>
          <a:xfrm>
            <a:off x="2098290" y="4901067"/>
            <a:ext cx="725185" cy="1915101"/>
          </a:xfrm>
          <a:prstGeom prst="rect">
            <a:avLst/>
          </a:prstGeom>
        </p:spPr>
      </p:pic>
      <p:pic>
        <p:nvPicPr>
          <p:cNvPr id="67" name="Hình ảnh 66">
            <a:extLst>
              <a:ext uri="{FF2B5EF4-FFF2-40B4-BE49-F238E27FC236}">
                <a16:creationId xmlns:a16="http://schemas.microsoft.com/office/drawing/2014/main" id="{17EBCE9F-1CBD-4960-9216-738A324965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2354" y="-395817"/>
            <a:ext cx="299502" cy="395817"/>
          </a:xfrm>
          <a:prstGeom prst="rect">
            <a:avLst/>
          </a:prstGeom>
        </p:spPr>
      </p:pic>
      <p:pic>
        <p:nvPicPr>
          <p:cNvPr id="36" name="Hình ảnh 35" descr="Ảnh có chứa văn bản&#10;&#10;Mô tả được tạo tự động">
            <a:extLst>
              <a:ext uri="{FF2B5EF4-FFF2-40B4-BE49-F238E27FC236}">
                <a16:creationId xmlns:a16="http://schemas.microsoft.com/office/drawing/2014/main" id="{1C260672-19ED-4AF5-AD8E-3C14F50D86CD}"/>
              </a:ext>
            </a:extLst>
          </p:cNvPr>
          <p:cNvPicPr>
            <a:picLocks noChangeAspect="1"/>
          </p:cNvPicPr>
          <p:nvPr/>
        </p:nvPicPr>
        <p:blipFill rotWithShape="1">
          <a:blip r:embed="rId13">
            <a:extLst>
              <a:ext uri="{28A0092B-C50C-407E-A947-70E740481C1C}">
                <a14:useLocalDpi xmlns:a14="http://schemas.microsoft.com/office/drawing/2010/main" val="0"/>
              </a:ext>
            </a:extLst>
          </a:blip>
          <a:srcRect l="12679" t="-52" r="49613" b="3350"/>
          <a:stretch/>
        </p:blipFill>
        <p:spPr>
          <a:xfrm>
            <a:off x="2060106" y="4906982"/>
            <a:ext cx="1244338" cy="1795675"/>
          </a:xfrm>
          <a:prstGeom prst="rect">
            <a:avLst/>
          </a:prstGeom>
        </p:spPr>
      </p:pic>
      <p:pic>
        <p:nvPicPr>
          <p:cNvPr id="68" name="Am-thanh-that-vong-phim-hoat-hinh-de-thuong-www_tiengdong_com">
            <a:hlinkClick r:id="" action="ppaction://media"/>
            <a:extLst>
              <a:ext uri="{FF2B5EF4-FFF2-40B4-BE49-F238E27FC236}">
                <a16:creationId xmlns:a16="http://schemas.microsoft.com/office/drawing/2014/main" id="{04B22C83-C5FD-4049-AFE6-0310CE7F37C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357100" y="2070100"/>
            <a:ext cx="406400" cy="406400"/>
          </a:xfrm>
          <a:prstGeom prst="rect">
            <a:avLst/>
          </a:prstGeom>
        </p:spPr>
      </p:pic>
      <p:pic>
        <p:nvPicPr>
          <p:cNvPr id="69" name="Am-thanh-that-vong-phim-hoat-hinh-de-thuong-www_tiengdong_com">
            <a:hlinkClick r:id="" action="ppaction://media"/>
            <a:extLst>
              <a:ext uri="{FF2B5EF4-FFF2-40B4-BE49-F238E27FC236}">
                <a16:creationId xmlns:a16="http://schemas.microsoft.com/office/drawing/2014/main" id="{8ECC3540-2A18-44A9-99A5-CF36B6FB3B2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433300" y="2413000"/>
            <a:ext cx="406400" cy="406400"/>
          </a:xfrm>
          <a:prstGeom prst="rect">
            <a:avLst/>
          </a:prstGeom>
        </p:spPr>
      </p:pic>
      <p:pic>
        <p:nvPicPr>
          <p:cNvPr id="70" name="Am-thanh-that-vong-phim-hoat-hinh-de-thuong-www_tiengdong_com">
            <a:hlinkClick r:id="" action="ppaction://media"/>
            <a:extLst>
              <a:ext uri="{FF2B5EF4-FFF2-40B4-BE49-F238E27FC236}">
                <a16:creationId xmlns:a16="http://schemas.microsoft.com/office/drawing/2014/main" id="{BCDE3D35-F990-4445-9C70-1C51923BAB6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649200" y="3022600"/>
            <a:ext cx="406400" cy="406400"/>
          </a:xfrm>
          <a:prstGeom prst="rect">
            <a:avLst/>
          </a:prstGeom>
        </p:spPr>
      </p:pic>
      <p:pic>
        <p:nvPicPr>
          <p:cNvPr id="71" name="super chiken">
            <a:hlinkClick r:id="" action="ppaction://media"/>
            <a:extLst>
              <a:ext uri="{FF2B5EF4-FFF2-40B4-BE49-F238E27FC236}">
                <a16:creationId xmlns:a16="http://schemas.microsoft.com/office/drawing/2014/main" id="{80D8CA6E-9835-46BA-A47F-F8B721851F1C}"/>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76300" y="3327400"/>
            <a:ext cx="406400" cy="406400"/>
          </a:xfrm>
          <a:prstGeom prst="rect">
            <a:avLst/>
          </a:prstGeom>
        </p:spPr>
      </p:pic>
    </p:spTree>
    <p:extLst>
      <p:ext uri="{BB962C8B-B14F-4D97-AF65-F5344CB8AC3E}">
        <p14:creationId xmlns:p14="http://schemas.microsoft.com/office/powerpoint/2010/main" val="3790114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20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17" presetClass="entr" presetSubtype="10" fill="hold" grpId="0" nodeType="withEffect">
                                      <p:stCondLst>
                                        <p:cond delay="1750"/>
                                      </p:stCondLst>
                                      <p:iterate type="lt">
                                        <p:tmPct val="5000"/>
                                      </p:iterate>
                                      <p:childTnLst>
                                        <p:set>
                                          <p:cBhvr>
                                            <p:cTn id="20" dur="1" fill="hold">
                                              <p:stCondLst>
                                                <p:cond delay="0"/>
                                              </p:stCondLst>
                                            </p:cTn>
                                            <p:tgtEl>
                                              <p:spTgt spid="18"/>
                                            </p:tgtEl>
                                            <p:attrNameLst>
                                              <p:attrName>style.visibility</p:attrName>
                                            </p:attrNameLst>
                                          </p:cBhvr>
                                          <p:to>
                                            <p:strVal val="visible"/>
                                          </p:to>
                                        </p:set>
                                        <p:anim calcmode="lin" valueType="num">
                                          <p:cBhvr>
                                            <p:cTn id="21" dur="250" fill="hold"/>
                                            <p:tgtEl>
                                              <p:spTgt spid="18"/>
                                            </p:tgtEl>
                                            <p:attrNameLst>
                                              <p:attrName>ppt_w</p:attrName>
                                            </p:attrNameLst>
                                          </p:cBhvr>
                                          <p:tavLst>
                                            <p:tav tm="0">
                                              <p:val>
                                                <p:fltVal val="0"/>
                                              </p:val>
                                            </p:tav>
                                            <p:tav tm="100000">
                                              <p:val>
                                                <p:strVal val="#ppt_w"/>
                                              </p:val>
                                            </p:tav>
                                          </p:tavLst>
                                        </p:anim>
                                        <p:anim calcmode="lin" valueType="num">
                                          <p:cBhvr>
                                            <p:cTn id="22" dur="250" fill="hold"/>
                                            <p:tgtEl>
                                              <p:spTgt spid="18"/>
                                            </p:tgtEl>
                                            <p:attrNameLst>
                                              <p:attrName>ppt_h</p:attrName>
                                            </p:attrNameLst>
                                          </p:cBhvr>
                                          <p:tavLst>
                                            <p:tav tm="0">
                                              <p:val>
                                                <p:strVal val="#ppt_h"/>
                                              </p:val>
                                            </p:tav>
                                            <p:tav tm="100000">
                                              <p:val>
                                                <p:strVal val="#ppt_h"/>
                                              </p:val>
                                            </p:tav>
                                          </p:tavLst>
                                        </p:anim>
                                      </p:childTnLst>
                                    </p:cTn>
                                  </p:par>
                                  <p:par>
                                    <p:cTn id="23" presetID="42" presetClass="entr" presetSubtype="0" fill="hold" grpId="0" nodeType="withEffect">
                                      <p:stCondLst>
                                        <p:cond delay="25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anim calcmode="lin" valueType="num">
                                          <p:cBhvr>
                                            <p:cTn id="26" dur="500" fill="hold"/>
                                            <p:tgtEl>
                                              <p:spTgt spid="20"/>
                                            </p:tgtEl>
                                            <p:attrNameLst>
                                              <p:attrName>ppt_x</p:attrName>
                                            </p:attrNameLst>
                                          </p:cBhvr>
                                          <p:tavLst>
                                            <p:tav tm="0">
                                              <p:val>
                                                <p:strVal val="#ppt_x"/>
                                              </p:val>
                                            </p:tav>
                                            <p:tav tm="100000">
                                              <p:val>
                                                <p:strVal val="#ppt_x"/>
                                              </p:val>
                                            </p:tav>
                                          </p:tavLst>
                                        </p:anim>
                                        <p:anim calcmode="lin" valueType="num">
                                          <p:cBhvr>
                                            <p:cTn id="27" dur="5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50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strVal val="#ppt_x"/>
                                              </p:val>
                                            </p:tav>
                                            <p:tav tm="100000">
                                              <p:val>
                                                <p:strVal val="#ppt_x"/>
                                              </p:val>
                                            </p:tav>
                                          </p:tavLst>
                                        </p:anim>
                                        <p:anim calcmode="lin" valueType="num">
                                          <p:cBhvr>
                                            <p:cTn id="32" dur="500" fill="hold"/>
                                            <p:tgtEl>
                                              <p:spTgt spid="21"/>
                                            </p:tgtEl>
                                            <p:attrNameLst>
                                              <p:attrName>ppt_y</p:attrName>
                                            </p:attrNameLst>
                                          </p:cBhvr>
                                          <p:tavLst>
                                            <p:tav tm="0">
                                              <p:val>
                                                <p:strVal val="#ppt_y+.1"/>
                                              </p:val>
                                            </p:tav>
                                            <p:tav tm="100000">
                                              <p:val>
                                                <p:strVal val="#ppt_y"/>
                                              </p:val>
                                            </p:tav>
                                          </p:tavLst>
                                        </p:anim>
                                      </p:childTnLst>
                                    </p:cTn>
                                  </p:par>
                                  <p:par>
                                    <p:cTn id="33" presetID="1" presetClass="mediacall" presetSubtype="0" fill="hold" nodeType="withEffect">
                                      <p:stCondLst>
                                        <p:cond delay="0"/>
                                      </p:stCondLst>
                                      <p:childTnLst>
                                        <p:cmd type="call" cmd="playFrom(0.0)">
                                          <p:cBhvr>
                                            <p:cTn id="34" dur="504" fill="hold"/>
                                            <p:tgtEl>
                                              <p:spTgt spid="70"/>
                                            </p:tgtEl>
                                          </p:cBhvr>
                                        </p:cmd>
                                      </p:childTnLst>
                                    </p:cTn>
                                  </p:par>
                                  <p:par>
                                    <p:cTn id="35" presetID="1" presetClass="mediacall" presetSubtype="0" fill="hold" nodeType="withEffect">
                                      <p:stCondLst>
                                        <p:cond delay="0"/>
                                      </p:stCondLst>
                                      <p:childTnLst>
                                        <p:cmd type="call" cmd="playFrom(0.0)">
                                          <p:cBhvr>
                                            <p:cTn id="36" dur="504" fill="hold"/>
                                            <p:tgtEl>
                                              <p:spTgt spid="6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6" name="cashreg.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13"/>
                      </p:tgtEl>
                    </p:cond>
                  </p:nextCondLst>
                </p:seq>
                <p:seq concurrent="1" nextAc="seek">
                  <p:cTn id="46" restart="whenNotActive" fill="hold" evtFilter="cancelBubble" nodeType="interactiveSeq">
                    <p:stCondLst>
                      <p:cond evt="onClick" delay="0">
                        <p:tgtEl>
                          <p:spTgt spid="12"/>
                        </p:tgtEl>
                      </p:cond>
                    </p:stCondLst>
                    <p:endSync evt="end" delay="0">
                      <p:rtn val="all"/>
                    </p:endSync>
                    <p:childTnLst>
                      <p:par>
                        <p:cTn id="47" fill="hold">
                          <p:stCondLst>
                            <p:cond delay="0"/>
                          </p:stCondLst>
                          <p:childTnLst>
                            <p:par>
                              <p:cTn id="48" fill="hold">
                                <p:stCondLst>
                                  <p:cond delay="0"/>
                                </p:stCondLst>
                                <p:childTnLst>
                                  <p:par>
                                    <p:cTn id="49" presetID="22" presetClass="exit" presetSubtype="2" fill="hold" grpId="0" nodeType="clickEffect">
                                      <p:stCondLst>
                                        <p:cond delay="0"/>
                                      </p:stCondLst>
                                      <p:childTnLst>
                                        <p:animEffect transition="out" filter="wipe(right)">
                                          <p:cBhvr>
                                            <p:cTn id="50" dur="59000"/>
                                            <p:tgtEl>
                                              <p:spTgt spid="10"/>
                                            </p:tgtEl>
                                          </p:cBhvr>
                                        </p:animEffect>
                                        <p:set>
                                          <p:cBhvr>
                                            <p:cTn id="51" dur="1" fill="hold">
                                              <p:stCondLst>
                                                <p:cond delay="58999"/>
                                              </p:stCondLst>
                                            </p:cTn>
                                            <p:tgtEl>
                                              <p:spTgt spid="10"/>
                                            </p:tgtEl>
                                            <p:attrNameLst>
                                              <p:attrName>style.visibility</p:attrName>
                                            </p:attrNameLst>
                                          </p:cBhvr>
                                          <p:to>
                                            <p:strVal val="hidden"/>
                                          </p:to>
                                        </p:set>
                                      </p:childTnLst>
                                    </p:cTn>
                                  </p:par>
                                  <p:par>
                                    <p:cTn id="52" presetID="19" presetClass="emph" presetSubtype="0" fill="hold" grpId="1" nodeType="withEffect">
                                      <p:stCondLst>
                                        <p:cond delay="0"/>
                                      </p:stCondLst>
                                      <p:childTnLst>
                                        <p:animClr clrSpc="rgb" dir="cw">
                                          <p:cBhvr override="childStyle">
                                            <p:cTn id="53" dur="59000" fill="hold"/>
                                            <p:tgtEl>
                                              <p:spTgt spid="10"/>
                                            </p:tgtEl>
                                            <p:attrNameLst>
                                              <p:attrName>style.color</p:attrName>
                                            </p:attrNameLst>
                                          </p:cBhvr>
                                          <p:to>
                                            <a:srgbClr val="FF0000"/>
                                          </p:to>
                                        </p:animClr>
                                        <p:animClr clrSpc="rgb" dir="cw">
                                          <p:cBhvr>
                                            <p:cTn id="54" dur="59000" fill="hold"/>
                                            <p:tgtEl>
                                              <p:spTgt spid="10"/>
                                            </p:tgtEl>
                                            <p:attrNameLst>
                                              <p:attrName>fillcolor</p:attrName>
                                            </p:attrNameLst>
                                          </p:cBhvr>
                                          <p:to>
                                            <a:srgbClr val="FF0000"/>
                                          </p:to>
                                        </p:animClr>
                                        <p:set>
                                          <p:cBhvr>
                                            <p:cTn id="55" dur="59000" fill="hold"/>
                                            <p:tgtEl>
                                              <p:spTgt spid="10"/>
                                            </p:tgtEl>
                                            <p:attrNameLst>
                                              <p:attrName>fill.type</p:attrName>
                                            </p:attrNameLst>
                                          </p:cBhvr>
                                          <p:to>
                                            <p:strVal val="solid"/>
                                          </p:to>
                                        </p:set>
                                        <p:set>
                                          <p:cBhvr>
                                            <p:cTn id="56"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7" restart="whenNotActive" fill="hold" evtFilter="cancelBubble" nodeType="interactiveSeq">
                    <p:stCondLst>
                      <p:cond evt="onClick" delay="0">
                        <p:tgtEl>
                          <p:spTgt spid="61"/>
                        </p:tgtEl>
                      </p:cond>
                    </p:stCondLst>
                    <p:endSync evt="end" delay="0">
                      <p:rtn val="all"/>
                    </p:endSync>
                    <p:childTnLst>
                      <p:par>
                        <p:cTn id="58" fill="hold">
                          <p:stCondLst>
                            <p:cond delay="0"/>
                          </p:stCondLst>
                          <p:childTnLst>
                            <p:par>
                              <p:cTn id="59" fill="hold">
                                <p:stCondLst>
                                  <p:cond delay="0"/>
                                </p:stCondLst>
                                <p:childTnLst>
                                  <p:par>
                                    <p:cTn id="60" presetID="42" presetClass="path" presetSubtype="0" fill="hold" nodeType="withEffect" p14:presetBounceEnd="9000">
                                      <p:stCondLst>
                                        <p:cond delay="0"/>
                                      </p:stCondLst>
                                      <p:childTnLst>
                                        <p:animMotion origin="layout" path="M -4.375E-6 3.7037E-6 L 0.00079 0.72685 " pathEditMode="relative" rAng="0" ptsTypes="AA" p14:bounceEnd="9000">
                                          <p:cBhvr>
                                            <p:cTn id="61" dur="750" fill="hold"/>
                                            <p:tgtEl>
                                              <p:spTgt spid="67"/>
                                            </p:tgtEl>
                                            <p:attrNameLst>
                                              <p:attrName>ppt_x</p:attrName>
                                              <p:attrName>ppt_y</p:attrName>
                                            </p:attrNameLst>
                                          </p:cBhvr>
                                          <p:rCtr x="39" y="36343"/>
                                        </p:animMotion>
                                      </p:childTnLst>
                                    </p:cTn>
                                  </p:par>
                                  <p:par>
                                    <p:cTn id="62" presetID="1" presetClass="mediacall" presetSubtype="0" fill="hold" nodeType="withEffect">
                                      <p:stCondLst>
                                        <p:cond delay="0"/>
                                      </p:stCondLst>
                                      <p:childTnLst>
                                        <p:cmd type="call" cmd="playFrom(0.0)">
                                          <p:cBhvr>
                                            <p:cTn id="63" dur="2832" fill="hold"/>
                                            <p:tgtEl>
                                              <p:spTgt spid="71"/>
                                            </p:tgtEl>
                                          </p:cBhvr>
                                        </p:cmd>
                                      </p:childTnLst>
                                    </p:cTn>
                                  </p:par>
                                  <p:par>
                                    <p:cTn id="64" presetID="1" presetClass="exit" presetSubtype="0" fill="hold" nodeType="withEffect">
                                      <p:stCondLst>
                                        <p:cond delay="750"/>
                                      </p:stCondLst>
                                      <p:childTnLst>
                                        <p:set>
                                          <p:cBhvr>
                                            <p:cTn id="65" dur="1" fill="hold">
                                              <p:stCondLst>
                                                <p:cond delay="0"/>
                                              </p:stCondLst>
                                            </p:cTn>
                                            <p:tgtEl>
                                              <p:spTgt spid="61"/>
                                            </p:tgtEl>
                                            <p:attrNameLst>
                                              <p:attrName>style.visibility</p:attrName>
                                            </p:attrNameLst>
                                          </p:cBhvr>
                                          <p:to>
                                            <p:strVal val="hidden"/>
                                          </p:to>
                                        </p:set>
                                      </p:childTnLst>
                                    </p:cTn>
                                  </p:par>
                                  <p:par>
                                    <p:cTn id="66" presetID="1" presetClass="exit" presetSubtype="0" fill="hold" nodeType="withEffect">
                                      <p:stCondLst>
                                        <p:cond delay="800"/>
                                      </p:stCondLst>
                                      <p:childTnLst>
                                        <p:set>
                                          <p:cBhvr>
                                            <p:cTn id="67" dur="1" fill="hold">
                                              <p:stCondLst>
                                                <p:cond delay="0"/>
                                              </p:stCondLst>
                                            </p:cTn>
                                            <p:tgtEl>
                                              <p:spTgt spid="67"/>
                                            </p:tgtEl>
                                            <p:attrNameLst>
                                              <p:attrName>style.visibility</p:attrName>
                                            </p:attrNameLst>
                                          </p:cBhvr>
                                          <p:to>
                                            <p:strVal val="hidden"/>
                                          </p:to>
                                        </p:set>
                                      </p:childTnLst>
                                    </p:cTn>
                                  </p:par>
                                  <p:par>
                                    <p:cTn id="68" presetID="1" presetClass="entr" presetSubtype="0" fill="hold" nodeType="withEffect">
                                      <p:stCondLst>
                                        <p:cond delay="800"/>
                                      </p:stCondLst>
                                      <p:childTnLst>
                                        <p:set>
                                          <p:cBhvr>
                                            <p:cTn id="69" dur="1" fill="hold">
                                              <p:stCondLst>
                                                <p:cond delay="0"/>
                                              </p:stCondLst>
                                            </p:cTn>
                                            <p:tgtEl>
                                              <p:spTgt spid="66"/>
                                            </p:tgtEl>
                                            <p:attrNameLst>
                                              <p:attrName>style.visibility</p:attrName>
                                            </p:attrNameLst>
                                          </p:cBhvr>
                                          <p:to>
                                            <p:strVal val="visible"/>
                                          </p:to>
                                        </p:set>
                                      </p:childTnLst>
                                    </p:cTn>
                                  </p:par>
                                  <p:par>
                                    <p:cTn id="70" presetID="1" presetClass="exit" presetSubtype="0" fill="hold" nodeType="withEffect">
                                      <p:stCondLst>
                                        <p:cond delay="1050"/>
                                      </p:stCondLst>
                                      <p:childTnLst>
                                        <p:set>
                                          <p:cBhvr>
                                            <p:cTn id="71" dur="1" fill="hold">
                                              <p:stCondLst>
                                                <p:cond delay="0"/>
                                              </p:stCondLst>
                                            </p:cTn>
                                            <p:tgtEl>
                                              <p:spTgt spid="66"/>
                                            </p:tgtEl>
                                            <p:attrNameLst>
                                              <p:attrName>style.visibility</p:attrName>
                                            </p:attrNameLst>
                                          </p:cBhvr>
                                          <p:to>
                                            <p:strVal val="hidden"/>
                                          </p:to>
                                        </p:set>
                                      </p:childTnLst>
                                    </p:cTn>
                                  </p:par>
                                  <p:par>
                                    <p:cTn id="72" presetID="1" presetClass="entr" presetSubtype="0" fill="hold" nodeType="withEffect">
                                      <p:stCondLst>
                                        <p:cond delay="1050"/>
                                      </p:stCondLst>
                                      <p:childTnLst>
                                        <p:set>
                                          <p:cBhvr>
                                            <p:cTn id="73"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74" restart="whenNotActive" fill="hold" evtFilter="cancelBubble" nodeType="interactiveSeq">
                    <p:stCondLst>
                      <p:cond evt="onClick" delay="0">
                        <p:tgtEl>
                          <p:spTgt spid="63"/>
                        </p:tgtEl>
                      </p:cond>
                    </p:stCondLst>
                    <p:endSync evt="end" delay="0">
                      <p:rtn val="all"/>
                    </p:endSync>
                    <p:childTnLst>
                      <p:par>
                        <p:cTn id="75" fill="hold">
                          <p:stCondLst>
                            <p:cond delay="0"/>
                          </p:stCondLst>
                          <p:childTnLst>
                            <p:par>
                              <p:cTn id="76" fill="hold">
                                <p:stCondLst>
                                  <p:cond delay="0"/>
                                </p:stCondLst>
                                <p:childTnLst>
                                  <p:par>
                                    <p:cTn id="77" presetID="42" presetClass="path" presetSubtype="0" fill="hold" nodeType="clickEffect" p14:presetBounceEnd="9000">
                                      <p:stCondLst>
                                        <p:cond delay="0"/>
                                      </p:stCondLst>
                                      <p:childTnLst>
                                        <p:animMotion origin="layout" path="M -4.16667E-6 3.7037E-6 L 0.00079 0.72685 " pathEditMode="relative" rAng="0" ptsTypes="AA" p14:bounceEnd="9000">
                                          <p:cBhvr>
                                            <p:cTn id="78" dur="750" fill="hold"/>
                                            <p:tgtEl>
                                              <p:spTgt spid="85"/>
                                            </p:tgtEl>
                                            <p:attrNameLst>
                                              <p:attrName>ppt_x</p:attrName>
                                              <p:attrName>ppt_y</p:attrName>
                                            </p:attrNameLst>
                                          </p:cBhvr>
                                          <p:rCtr x="39" y="36343"/>
                                        </p:animMotion>
                                      </p:childTnLst>
                                    </p:cTn>
                                  </p:par>
                                </p:childTnLst>
                              </p:cTn>
                            </p:par>
                            <p:par>
                              <p:cTn id="79" fill="hold">
                                <p:stCondLst>
                                  <p:cond delay="750"/>
                                </p:stCondLst>
                                <p:childTnLst>
                                  <p:par>
                                    <p:cTn id="80" presetID="0" presetClass="path" presetSubtype="0" fill="hold" nodeType="afterEffect" p14:presetBounceEnd="76000">
                                      <p:stCondLst>
                                        <p:cond delay="0"/>
                                      </p:stCondLst>
                                      <p:childTnLst>
                                        <p:animMotion origin="layout" path="M 0.00066 0.73426 L 0.00066 0.73449 C 0.00209 0.72685 0.00508 0.71967 0.00482 0.71203 C 0.00482 0.71041 -0.00286 0.68703 -0.00455 0.68426 C -0.00559 0.68217 -0.00729 0.68171 -0.00872 0.68055 C -0.01497 0.68171 -0.02122 0.68194 -0.02747 0.68426 C -0.03046 0.68518 -0.0375 0.69421 -0.03997 0.69722 C -0.04127 0.70092 -0.04231 0.70509 -0.04401 0.70833 C -0.04713 0.71389 -0.05091 0.71851 -0.05338 0.725 L -0.0638 0.75092 C -0.06692 0.76689 -0.06184 0.74166 -0.06796 0.76574 C -0.06888 0.76921 -0.0694 0.77314 -0.07005 0.77685 C -0.07239 0.78773 -0.07395 0.79328 -0.07526 0.80463 C -0.08112 0.85254 -0.07656 0.81666 -0.07942 0.85277 C -0.08033 0.86389 -0.08151 0.875 -0.08255 0.88611 C -0.08385 0.92291 -0.08359 0.90694 -0.08359 0.93426 L -0.08359 0.93449 " pathEditMode="relative" rAng="0" ptsTypes="AAAAAAAAAAAAAAAAA" p14:bounceEnd="76000">
                                          <p:cBhvr>
                                            <p:cTn id="81" dur="500" fill="hold"/>
                                            <p:tgtEl>
                                              <p:spTgt spid="85"/>
                                            </p:tgtEl>
                                            <p:attrNameLst>
                                              <p:attrName>ppt_x</p:attrName>
                                              <p:attrName>ppt_y</p:attrName>
                                            </p:attrNameLst>
                                          </p:cBhvr>
                                          <p:rCtr x="-4010" y="7315"/>
                                        </p:animMotion>
                                      </p:childTnLst>
                                    </p:cTn>
                                  </p:par>
                                  <p:par>
                                    <p:cTn id="82" presetID="1" presetClass="exit" presetSubtype="0" fill="hold" nodeType="withEffect">
                                      <p:stCondLst>
                                        <p:cond delay="0"/>
                                      </p:stCondLst>
                                      <p:childTnLst>
                                        <p:set>
                                          <p:cBhvr>
                                            <p:cTn id="83" dur="1" fill="hold">
                                              <p:stCondLst>
                                                <p:cond delay="0"/>
                                              </p:stCondLst>
                                            </p:cTn>
                                            <p:tgtEl>
                                              <p:spTgt spid="63"/>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504" fill="hold"/>
                                            <p:tgtEl>
                                              <p:spTgt spid="68"/>
                                            </p:tgtEl>
                                          </p:cBhvr>
                                        </p:cmd>
                                      </p:childTnLst>
                                    </p:cTn>
                                  </p:par>
                                  <p:par>
                                    <p:cTn id="86" presetID="9" presetClass="exit" presetSubtype="0" fill="hold" grpId="1" nodeType="withEffect">
                                      <p:stCondLst>
                                        <p:cond delay="0"/>
                                      </p:stCondLst>
                                      <p:childTnLst>
                                        <p:animEffect transition="out" filter="dissolve">
                                          <p:cBhvr>
                                            <p:cTn id="87" dur="500"/>
                                            <p:tgtEl>
                                              <p:spTgt spid="20"/>
                                            </p:tgtEl>
                                          </p:cBhvr>
                                        </p:animEffect>
                                        <p:set>
                                          <p:cBhvr>
                                            <p:cTn id="88" dur="1" fill="hold">
                                              <p:stCondLst>
                                                <p:cond delay="499"/>
                                              </p:stCondLst>
                                            </p:cTn>
                                            <p:tgtEl>
                                              <p:spTgt spid="20"/>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1032"/>
                                            </p:tgtEl>
                                            <p:attrNameLst>
                                              <p:attrName>style.visibility</p:attrName>
                                            </p:attrNameLst>
                                          </p:cBhvr>
                                          <p:to>
                                            <p:strVal val="visible"/>
                                          </p:to>
                                        </p:set>
                                      </p:childTnLst>
                                    </p:cTn>
                                  </p:par>
                                  <p:par>
                                    <p:cTn id="91" presetID="1" presetClass="exit" presetSubtype="0" fill="hold" nodeType="withEffect">
                                      <p:stCondLst>
                                        <p:cond delay="750"/>
                                      </p:stCondLst>
                                      <p:childTnLst>
                                        <p:set>
                                          <p:cBhvr>
                                            <p:cTn id="92" dur="1" fill="hold">
                                              <p:stCondLst>
                                                <p:cond delay="0"/>
                                              </p:stCondLst>
                                            </p:cTn>
                                            <p:tgtEl>
                                              <p:spTgt spid="1032"/>
                                            </p:tgtEl>
                                            <p:attrNameLst>
                                              <p:attrName>style.visibility</p:attrName>
                                            </p:attrNameLst>
                                          </p:cBhvr>
                                          <p:to>
                                            <p:strVal val="hidden"/>
                                          </p:to>
                                        </p:set>
                                      </p:childTnLst>
                                    </p:cTn>
                                  </p:par>
                                  <p:par>
                                    <p:cTn id="93" presetID="1" presetClass="entr" presetSubtype="0" fill="hold" nodeType="withEffect">
                                      <p:stCondLst>
                                        <p:cond delay="750"/>
                                      </p:stCondLst>
                                      <p:childTnLst>
                                        <p:set>
                                          <p:cBhvr>
                                            <p:cTn id="94"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audio>
                  <p:cMediaNode vol="80000">
                    <p:cTn id="95" fill="hold" display="0">
                      <p:stCondLst>
                        <p:cond delay="indefinite"/>
                      </p:stCondLst>
                      <p:endCondLst>
                        <p:cond evt="onStopAudio" delay="0">
                          <p:tgtEl>
                            <p:sldTgt/>
                          </p:tgtEl>
                        </p:cond>
                      </p:endCondLst>
                    </p:cTn>
                    <p:tgtEl>
                      <p:spTgt spid="68"/>
                    </p:tgtEl>
                  </p:cMediaNode>
                </p:audio>
                <p:audio>
                  <p:cMediaNode vol="80000">
                    <p:cTn id="96" fill="hold" display="0">
                      <p:stCondLst>
                        <p:cond delay="indefinite"/>
                      </p:stCondLst>
                      <p:endCondLst>
                        <p:cond evt="onStopAudio" delay="0">
                          <p:tgtEl>
                            <p:sldTgt/>
                          </p:tgtEl>
                        </p:cond>
                      </p:endCondLst>
                    </p:cTn>
                    <p:tgtEl>
                      <p:spTgt spid="69"/>
                    </p:tgtEl>
                  </p:cMediaNode>
                </p:audio>
                <p:audio>
                  <p:cMediaNode vol="80000">
                    <p:cTn id="97" fill="hold" display="0">
                      <p:stCondLst>
                        <p:cond delay="indefinite"/>
                      </p:stCondLst>
                      <p:endCondLst>
                        <p:cond evt="onStopAudio" delay="0">
                          <p:tgtEl>
                            <p:sldTgt/>
                          </p:tgtEl>
                        </p:cond>
                      </p:endCondLst>
                    </p:cTn>
                    <p:tgtEl>
                      <p:spTgt spid="70"/>
                    </p:tgtEl>
                  </p:cMediaNode>
                </p:audio>
                <p:audio>
                  <p:cMediaNode vol="80000">
                    <p:cTn id="98"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17" presetClass="entr" presetSubtype="10" fill="hold" grpId="0" nodeType="withEffect">
                                      <p:stCondLst>
                                        <p:cond delay="1750"/>
                                      </p:stCondLst>
                                      <p:iterate type="lt">
                                        <p:tmPct val="5000"/>
                                      </p:iterate>
                                      <p:childTnLst>
                                        <p:set>
                                          <p:cBhvr>
                                            <p:cTn id="20" dur="1" fill="hold">
                                              <p:stCondLst>
                                                <p:cond delay="0"/>
                                              </p:stCondLst>
                                            </p:cTn>
                                            <p:tgtEl>
                                              <p:spTgt spid="18"/>
                                            </p:tgtEl>
                                            <p:attrNameLst>
                                              <p:attrName>style.visibility</p:attrName>
                                            </p:attrNameLst>
                                          </p:cBhvr>
                                          <p:to>
                                            <p:strVal val="visible"/>
                                          </p:to>
                                        </p:set>
                                        <p:anim calcmode="lin" valueType="num">
                                          <p:cBhvr>
                                            <p:cTn id="21" dur="250" fill="hold"/>
                                            <p:tgtEl>
                                              <p:spTgt spid="18"/>
                                            </p:tgtEl>
                                            <p:attrNameLst>
                                              <p:attrName>ppt_w</p:attrName>
                                            </p:attrNameLst>
                                          </p:cBhvr>
                                          <p:tavLst>
                                            <p:tav tm="0">
                                              <p:val>
                                                <p:fltVal val="0"/>
                                              </p:val>
                                            </p:tav>
                                            <p:tav tm="100000">
                                              <p:val>
                                                <p:strVal val="#ppt_w"/>
                                              </p:val>
                                            </p:tav>
                                          </p:tavLst>
                                        </p:anim>
                                        <p:anim calcmode="lin" valueType="num">
                                          <p:cBhvr>
                                            <p:cTn id="22" dur="250" fill="hold"/>
                                            <p:tgtEl>
                                              <p:spTgt spid="18"/>
                                            </p:tgtEl>
                                            <p:attrNameLst>
                                              <p:attrName>ppt_h</p:attrName>
                                            </p:attrNameLst>
                                          </p:cBhvr>
                                          <p:tavLst>
                                            <p:tav tm="0">
                                              <p:val>
                                                <p:strVal val="#ppt_h"/>
                                              </p:val>
                                            </p:tav>
                                            <p:tav tm="100000">
                                              <p:val>
                                                <p:strVal val="#ppt_h"/>
                                              </p:val>
                                            </p:tav>
                                          </p:tavLst>
                                        </p:anim>
                                      </p:childTnLst>
                                    </p:cTn>
                                  </p:par>
                                  <p:par>
                                    <p:cTn id="23" presetID="42" presetClass="entr" presetSubtype="0" fill="hold" grpId="0" nodeType="withEffect">
                                      <p:stCondLst>
                                        <p:cond delay="25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anim calcmode="lin" valueType="num">
                                          <p:cBhvr>
                                            <p:cTn id="26" dur="500" fill="hold"/>
                                            <p:tgtEl>
                                              <p:spTgt spid="20"/>
                                            </p:tgtEl>
                                            <p:attrNameLst>
                                              <p:attrName>ppt_x</p:attrName>
                                            </p:attrNameLst>
                                          </p:cBhvr>
                                          <p:tavLst>
                                            <p:tav tm="0">
                                              <p:val>
                                                <p:strVal val="#ppt_x"/>
                                              </p:val>
                                            </p:tav>
                                            <p:tav tm="100000">
                                              <p:val>
                                                <p:strVal val="#ppt_x"/>
                                              </p:val>
                                            </p:tav>
                                          </p:tavLst>
                                        </p:anim>
                                        <p:anim calcmode="lin" valueType="num">
                                          <p:cBhvr>
                                            <p:cTn id="27" dur="5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50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strVal val="#ppt_x"/>
                                              </p:val>
                                            </p:tav>
                                            <p:tav tm="100000">
                                              <p:val>
                                                <p:strVal val="#ppt_x"/>
                                              </p:val>
                                            </p:tav>
                                          </p:tavLst>
                                        </p:anim>
                                        <p:anim calcmode="lin" valueType="num">
                                          <p:cBhvr>
                                            <p:cTn id="32" dur="500" fill="hold"/>
                                            <p:tgtEl>
                                              <p:spTgt spid="21"/>
                                            </p:tgtEl>
                                            <p:attrNameLst>
                                              <p:attrName>ppt_y</p:attrName>
                                            </p:attrNameLst>
                                          </p:cBhvr>
                                          <p:tavLst>
                                            <p:tav tm="0">
                                              <p:val>
                                                <p:strVal val="#ppt_y+.1"/>
                                              </p:val>
                                            </p:tav>
                                            <p:tav tm="100000">
                                              <p:val>
                                                <p:strVal val="#ppt_y"/>
                                              </p:val>
                                            </p:tav>
                                          </p:tavLst>
                                        </p:anim>
                                      </p:childTnLst>
                                    </p:cTn>
                                  </p:par>
                                  <p:par>
                                    <p:cTn id="33" presetID="1" presetClass="mediacall" presetSubtype="0" fill="hold" nodeType="withEffect">
                                      <p:stCondLst>
                                        <p:cond delay="0"/>
                                      </p:stCondLst>
                                      <p:childTnLst>
                                        <p:cmd type="call" cmd="playFrom(0.0)">
                                          <p:cBhvr>
                                            <p:cTn id="34" dur="504" fill="hold"/>
                                            <p:tgtEl>
                                              <p:spTgt spid="70"/>
                                            </p:tgtEl>
                                          </p:cBhvr>
                                        </p:cmd>
                                      </p:childTnLst>
                                    </p:cTn>
                                  </p:par>
                                  <p:par>
                                    <p:cTn id="35" presetID="1" presetClass="mediacall" presetSubtype="0" fill="hold" nodeType="withEffect">
                                      <p:stCondLst>
                                        <p:cond delay="0"/>
                                      </p:stCondLst>
                                      <p:childTnLst>
                                        <p:cmd type="call" cmd="playFrom(0.0)">
                                          <p:cBhvr>
                                            <p:cTn id="36" dur="504" fill="hold"/>
                                            <p:tgtEl>
                                              <p:spTgt spid="6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15" name="cashreg.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15" name="cashreg.wav"/>
                                            </p:tgtEl>
                                          </p:cMediaNode>
                                        </p:audio>
                                      </p:subTnLst>
                                    </p:cTn>
                                  </p:par>
                                </p:childTnLst>
                              </p:cTn>
                            </p:par>
                          </p:childTnLst>
                        </p:cTn>
                      </p:par>
                    </p:childTnLst>
                  </p:cTn>
                  <p:nextCondLst>
                    <p:cond evt="onClick" delay="0">
                      <p:tgtEl>
                        <p:spTgt spid="13"/>
                      </p:tgtEl>
                    </p:cond>
                  </p:nextCondLst>
                </p:seq>
                <p:seq concurrent="1" nextAc="seek">
                  <p:cTn id="46" restart="whenNotActive" fill="hold" evtFilter="cancelBubble" nodeType="interactiveSeq">
                    <p:stCondLst>
                      <p:cond evt="onClick" delay="0">
                        <p:tgtEl>
                          <p:spTgt spid="12"/>
                        </p:tgtEl>
                      </p:cond>
                    </p:stCondLst>
                    <p:endSync evt="end" delay="0">
                      <p:rtn val="all"/>
                    </p:endSync>
                    <p:childTnLst>
                      <p:par>
                        <p:cTn id="47" fill="hold">
                          <p:stCondLst>
                            <p:cond delay="0"/>
                          </p:stCondLst>
                          <p:childTnLst>
                            <p:par>
                              <p:cTn id="48" fill="hold">
                                <p:stCondLst>
                                  <p:cond delay="0"/>
                                </p:stCondLst>
                                <p:childTnLst>
                                  <p:par>
                                    <p:cTn id="49" presetID="22" presetClass="exit" presetSubtype="2" fill="hold" grpId="0" nodeType="clickEffect">
                                      <p:stCondLst>
                                        <p:cond delay="0"/>
                                      </p:stCondLst>
                                      <p:childTnLst>
                                        <p:animEffect transition="out" filter="wipe(right)">
                                          <p:cBhvr>
                                            <p:cTn id="50" dur="59000"/>
                                            <p:tgtEl>
                                              <p:spTgt spid="10"/>
                                            </p:tgtEl>
                                          </p:cBhvr>
                                        </p:animEffect>
                                        <p:set>
                                          <p:cBhvr>
                                            <p:cTn id="51" dur="1" fill="hold">
                                              <p:stCondLst>
                                                <p:cond delay="58999"/>
                                              </p:stCondLst>
                                            </p:cTn>
                                            <p:tgtEl>
                                              <p:spTgt spid="10"/>
                                            </p:tgtEl>
                                            <p:attrNameLst>
                                              <p:attrName>style.visibility</p:attrName>
                                            </p:attrNameLst>
                                          </p:cBhvr>
                                          <p:to>
                                            <p:strVal val="hidden"/>
                                          </p:to>
                                        </p:set>
                                      </p:childTnLst>
                                    </p:cTn>
                                  </p:par>
                                  <p:par>
                                    <p:cTn id="52" presetID="19" presetClass="emph" presetSubtype="0" fill="hold" grpId="1" nodeType="withEffect">
                                      <p:stCondLst>
                                        <p:cond delay="0"/>
                                      </p:stCondLst>
                                      <p:childTnLst>
                                        <p:animClr clrSpc="rgb" dir="cw">
                                          <p:cBhvr override="childStyle">
                                            <p:cTn id="53" dur="59000" fill="hold"/>
                                            <p:tgtEl>
                                              <p:spTgt spid="10"/>
                                            </p:tgtEl>
                                            <p:attrNameLst>
                                              <p:attrName>style.color</p:attrName>
                                            </p:attrNameLst>
                                          </p:cBhvr>
                                          <p:to>
                                            <a:srgbClr val="FF0000"/>
                                          </p:to>
                                        </p:animClr>
                                        <p:animClr clrSpc="rgb" dir="cw">
                                          <p:cBhvr>
                                            <p:cTn id="54" dur="59000" fill="hold"/>
                                            <p:tgtEl>
                                              <p:spTgt spid="10"/>
                                            </p:tgtEl>
                                            <p:attrNameLst>
                                              <p:attrName>fillcolor</p:attrName>
                                            </p:attrNameLst>
                                          </p:cBhvr>
                                          <p:to>
                                            <a:srgbClr val="FF0000"/>
                                          </p:to>
                                        </p:animClr>
                                        <p:set>
                                          <p:cBhvr>
                                            <p:cTn id="55" dur="59000" fill="hold"/>
                                            <p:tgtEl>
                                              <p:spTgt spid="10"/>
                                            </p:tgtEl>
                                            <p:attrNameLst>
                                              <p:attrName>fill.type</p:attrName>
                                            </p:attrNameLst>
                                          </p:cBhvr>
                                          <p:to>
                                            <p:strVal val="solid"/>
                                          </p:to>
                                        </p:set>
                                        <p:set>
                                          <p:cBhvr>
                                            <p:cTn id="56"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7" restart="whenNotActive" fill="hold" evtFilter="cancelBubble" nodeType="interactiveSeq">
                    <p:stCondLst>
                      <p:cond evt="onClick" delay="0">
                        <p:tgtEl>
                          <p:spTgt spid="61"/>
                        </p:tgtEl>
                      </p:cond>
                    </p:stCondLst>
                    <p:endSync evt="end" delay="0">
                      <p:rtn val="all"/>
                    </p:endSync>
                    <p:childTnLst>
                      <p:par>
                        <p:cTn id="58" fill="hold">
                          <p:stCondLst>
                            <p:cond delay="0"/>
                          </p:stCondLst>
                          <p:childTnLst>
                            <p:par>
                              <p:cTn id="59" fill="hold">
                                <p:stCondLst>
                                  <p:cond delay="0"/>
                                </p:stCondLst>
                                <p:childTnLst>
                                  <p:par>
                                    <p:cTn id="60" presetID="42" presetClass="path" presetSubtype="0" fill="hold" nodeType="withEffect">
                                      <p:stCondLst>
                                        <p:cond delay="0"/>
                                      </p:stCondLst>
                                      <p:childTnLst>
                                        <p:animMotion origin="layout" path="M -4.375E-6 3.7037E-6 L 0.00079 0.72685 " pathEditMode="relative" rAng="0" ptsTypes="AA">
                                          <p:cBhvr>
                                            <p:cTn id="61" dur="750" fill="hold"/>
                                            <p:tgtEl>
                                              <p:spTgt spid="67"/>
                                            </p:tgtEl>
                                            <p:attrNameLst>
                                              <p:attrName>ppt_x</p:attrName>
                                              <p:attrName>ppt_y</p:attrName>
                                            </p:attrNameLst>
                                          </p:cBhvr>
                                          <p:rCtr x="39" y="36343"/>
                                        </p:animMotion>
                                      </p:childTnLst>
                                    </p:cTn>
                                  </p:par>
                                  <p:par>
                                    <p:cTn id="62" presetID="1" presetClass="mediacall" presetSubtype="0" fill="hold" nodeType="withEffect">
                                      <p:stCondLst>
                                        <p:cond delay="0"/>
                                      </p:stCondLst>
                                      <p:childTnLst>
                                        <p:cmd type="call" cmd="playFrom(0.0)">
                                          <p:cBhvr>
                                            <p:cTn id="63" dur="2832" fill="hold"/>
                                            <p:tgtEl>
                                              <p:spTgt spid="71"/>
                                            </p:tgtEl>
                                          </p:cBhvr>
                                        </p:cmd>
                                      </p:childTnLst>
                                    </p:cTn>
                                  </p:par>
                                  <p:par>
                                    <p:cTn id="64" presetID="1" presetClass="exit" presetSubtype="0" fill="hold" nodeType="withEffect">
                                      <p:stCondLst>
                                        <p:cond delay="750"/>
                                      </p:stCondLst>
                                      <p:childTnLst>
                                        <p:set>
                                          <p:cBhvr>
                                            <p:cTn id="65" dur="1" fill="hold">
                                              <p:stCondLst>
                                                <p:cond delay="0"/>
                                              </p:stCondLst>
                                            </p:cTn>
                                            <p:tgtEl>
                                              <p:spTgt spid="61"/>
                                            </p:tgtEl>
                                            <p:attrNameLst>
                                              <p:attrName>style.visibility</p:attrName>
                                            </p:attrNameLst>
                                          </p:cBhvr>
                                          <p:to>
                                            <p:strVal val="hidden"/>
                                          </p:to>
                                        </p:set>
                                      </p:childTnLst>
                                    </p:cTn>
                                  </p:par>
                                  <p:par>
                                    <p:cTn id="66" presetID="1" presetClass="exit" presetSubtype="0" fill="hold" nodeType="withEffect">
                                      <p:stCondLst>
                                        <p:cond delay="800"/>
                                      </p:stCondLst>
                                      <p:childTnLst>
                                        <p:set>
                                          <p:cBhvr>
                                            <p:cTn id="67" dur="1" fill="hold">
                                              <p:stCondLst>
                                                <p:cond delay="0"/>
                                              </p:stCondLst>
                                            </p:cTn>
                                            <p:tgtEl>
                                              <p:spTgt spid="67"/>
                                            </p:tgtEl>
                                            <p:attrNameLst>
                                              <p:attrName>style.visibility</p:attrName>
                                            </p:attrNameLst>
                                          </p:cBhvr>
                                          <p:to>
                                            <p:strVal val="hidden"/>
                                          </p:to>
                                        </p:set>
                                      </p:childTnLst>
                                    </p:cTn>
                                  </p:par>
                                  <p:par>
                                    <p:cTn id="68" presetID="1" presetClass="entr" presetSubtype="0" fill="hold" nodeType="withEffect">
                                      <p:stCondLst>
                                        <p:cond delay="800"/>
                                      </p:stCondLst>
                                      <p:childTnLst>
                                        <p:set>
                                          <p:cBhvr>
                                            <p:cTn id="69" dur="1" fill="hold">
                                              <p:stCondLst>
                                                <p:cond delay="0"/>
                                              </p:stCondLst>
                                            </p:cTn>
                                            <p:tgtEl>
                                              <p:spTgt spid="66"/>
                                            </p:tgtEl>
                                            <p:attrNameLst>
                                              <p:attrName>style.visibility</p:attrName>
                                            </p:attrNameLst>
                                          </p:cBhvr>
                                          <p:to>
                                            <p:strVal val="visible"/>
                                          </p:to>
                                        </p:set>
                                      </p:childTnLst>
                                    </p:cTn>
                                  </p:par>
                                  <p:par>
                                    <p:cTn id="70" presetID="1" presetClass="exit" presetSubtype="0" fill="hold" nodeType="withEffect">
                                      <p:stCondLst>
                                        <p:cond delay="1050"/>
                                      </p:stCondLst>
                                      <p:childTnLst>
                                        <p:set>
                                          <p:cBhvr>
                                            <p:cTn id="71" dur="1" fill="hold">
                                              <p:stCondLst>
                                                <p:cond delay="0"/>
                                              </p:stCondLst>
                                            </p:cTn>
                                            <p:tgtEl>
                                              <p:spTgt spid="66"/>
                                            </p:tgtEl>
                                            <p:attrNameLst>
                                              <p:attrName>style.visibility</p:attrName>
                                            </p:attrNameLst>
                                          </p:cBhvr>
                                          <p:to>
                                            <p:strVal val="hidden"/>
                                          </p:to>
                                        </p:set>
                                      </p:childTnLst>
                                    </p:cTn>
                                  </p:par>
                                  <p:par>
                                    <p:cTn id="72" presetID="1" presetClass="entr" presetSubtype="0" fill="hold" nodeType="withEffect">
                                      <p:stCondLst>
                                        <p:cond delay="1050"/>
                                      </p:stCondLst>
                                      <p:childTnLst>
                                        <p:set>
                                          <p:cBhvr>
                                            <p:cTn id="73"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74" restart="whenNotActive" fill="hold" evtFilter="cancelBubble" nodeType="interactiveSeq">
                    <p:stCondLst>
                      <p:cond evt="onClick" delay="0">
                        <p:tgtEl>
                          <p:spTgt spid="63"/>
                        </p:tgtEl>
                      </p:cond>
                    </p:stCondLst>
                    <p:endSync evt="end" delay="0">
                      <p:rtn val="all"/>
                    </p:endSync>
                    <p:childTnLst>
                      <p:par>
                        <p:cTn id="75" fill="hold">
                          <p:stCondLst>
                            <p:cond delay="0"/>
                          </p:stCondLst>
                          <p:childTnLst>
                            <p:par>
                              <p:cTn id="76" fill="hold">
                                <p:stCondLst>
                                  <p:cond delay="0"/>
                                </p:stCondLst>
                                <p:childTnLst>
                                  <p:par>
                                    <p:cTn id="77" presetID="42" presetClass="path" presetSubtype="0" fill="hold" nodeType="clickEffect">
                                      <p:stCondLst>
                                        <p:cond delay="0"/>
                                      </p:stCondLst>
                                      <p:childTnLst>
                                        <p:animMotion origin="layout" path="M -4.16667E-6 3.7037E-6 L 0.00079 0.72685 " pathEditMode="relative" rAng="0" ptsTypes="AA">
                                          <p:cBhvr>
                                            <p:cTn id="78" dur="750" fill="hold"/>
                                            <p:tgtEl>
                                              <p:spTgt spid="85"/>
                                            </p:tgtEl>
                                            <p:attrNameLst>
                                              <p:attrName>ppt_x</p:attrName>
                                              <p:attrName>ppt_y</p:attrName>
                                            </p:attrNameLst>
                                          </p:cBhvr>
                                          <p:rCtr x="39" y="36343"/>
                                        </p:animMotion>
                                      </p:childTnLst>
                                    </p:cTn>
                                  </p:par>
                                </p:childTnLst>
                              </p:cTn>
                            </p:par>
                            <p:par>
                              <p:cTn id="79" fill="hold">
                                <p:stCondLst>
                                  <p:cond delay="750"/>
                                </p:stCondLst>
                                <p:childTnLst>
                                  <p:par>
                                    <p:cTn id="80" presetID="0" presetClass="path" presetSubtype="0" fill="hold" nodeType="afterEffect">
                                      <p:stCondLst>
                                        <p:cond delay="0"/>
                                      </p:stCondLst>
                                      <p:childTnLst>
                                        <p:animMotion origin="layout" path="M 0.00066 0.73426 L 0.00066 0.73449 C 0.00209 0.72685 0.00508 0.71967 0.00482 0.71203 C 0.00482 0.71041 -0.00286 0.68703 -0.00455 0.68426 C -0.00559 0.68217 -0.00729 0.68171 -0.00872 0.68055 C -0.01497 0.68171 -0.02122 0.68194 -0.02747 0.68426 C -0.03046 0.68518 -0.0375 0.69421 -0.03997 0.69722 C -0.04127 0.70092 -0.04231 0.70509 -0.04401 0.70833 C -0.04713 0.71389 -0.05091 0.71851 -0.05338 0.725 L -0.0638 0.75092 C -0.06692 0.76689 -0.06184 0.74166 -0.06796 0.76574 C -0.06888 0.76921 -0.0694 0.77314 -0.07005 0.77685 C -0.07239 0.78773 -0.07395 0.79328 -0.07526 0.80463 C -0.08112 0.85254 -0.07656 0.81666 -0.07942 0.85277 C -0.08033 0.86389 -0.08151 0.875 -0.08255 0.88611 C -0.08385 0.92291 -0.08359 0.90694 -0.08359 0.93426 L -0.08359 0.93449 " pathEditMode="relative" rAng="0" ptsTypes="AAAAAAAAAAAAAAAAA">
                                          <p:cBhvr>
                                            <p:cTn id="81" dur="500" fill="hold"/>
                                            <p:tgtEl>
                                              <p:spTgt spid="85"/>
                                            </p:tgtEl>
                                            <p:attrNameLst>
                                              <p:attrName>ppt_x</p:attrName>
                                              <p:attrName>ppt_y</p:attrName>
                                            </p:attrNameLst>
                                          </p:cBhvr>
                                          <p:rCtr x="-4010" y="7315"/>
                                        </p:animMotion>
                                      </p:childTnLst>
                                    </p:cTn>
                                  </p:par>
                                  <p:par>
                                    <p:cTn id="82" presetID="1" presetClass="exit" presetSubtype="0" fill="hold" nodeType="withEffect">
                                      <p:stCondLst>
                                        <p:cond delay="0"/>
                                      </p:stCondLst>
                                      <p:childTnLst>
                                        <p:set>
                                          <p:cBhvr>
                                            <p:cTn id="83" dur="1" fill="hold">
                                              <p:stCondLst>
                                                <p:cond delay="0"/>
                                              </p:stCondLst>
                                            </p:cTn>
                                            <p:tgtEl>
                                              <p:spTgt spid="63"/>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504" fill="hold"/>
                                            <p:tgtEl>
                                              <p:spTgt spid="68"/>
                                            </p:tgtEl>
                                          </p:cBhvr>
                                        </p:cmd>
                                      </p:childTnLst>
                                    </p:cTn>
                                  </p:par>
                                  <p:par>
                                    <p:cTn id="86" presetID="9" presetClass="exit" presetSubtype="0" fill="hold" grpId="1" nodeType="withEffect">
                                      <p:stCondLst>
                                        <p:cond delay="0"/>
                                      </p:stCondLst>
                                      <p:childTnLst>
                                        <p:animEffect transition="out" filter="dissolve">
                                          <p:cBhvr>
                                            <p:cTn id="87" dur="500"/>
                                            <p:tgtEl>
                                              <p:spTgt spid="20"/>
                                            </p:tgtEl>
                                          </p:cBhvr>
                                        </p:animEffect>
                                        <p:set>
                                          <p:cBhvr>
                                            <p:cTn id="88" dur="1" fill="hold">
                                              <p:stCondLst>
                                                <p:cond delay="499"/>
                                              </p:stCondLst>
                                            </p:cTn>
                                            <p:tgtEl>
                                              <p:spTgt spid="20"/>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1032"/>
                                            </p:tgtEl>
                                            <p:attrNameLst>
                                              <p:attrName>style.visibility</p:attrName>
                                            </p:attrNameLst>
                                          </p:cBhvr>
                                          <p:to>
                                            <p:strVal val="visible"/>
                                          </p:to>
                                        </p:set>
                                      </p:childTnLst>
                                    </p:cTn>
                                  </p:par>
                                  <p:par>
                                    <p:cTn id="91" presetID="1" presetClass="exit" presetSubtype="0" fill="hold" nodeType="withEffect">
                                      <p:stCondLst>
                                        <p:cond delay="750"/>
                                      </p:stCondLst>
                                      <p:childTnLst>
                                        <p:set>
                                          <p:cBhvr>
                                            <p:cTn id="92" dur="1" fill="hold">
                                              <p:stCondLst>
                                                <p:cond delay="0"/>
                                              </p:stCondLst>
                                            </p:cTn>
                                            <p:tgtEl>
                                              <p:spTgt spid="1032"/>
                                            </p:tgtEl>
                                            <p:attrNameLst>
                                              <p:attrName>style.visibility</p:attrName>
                                            </p:attrNameLst>
                                          </p:cBhvr>
                                          <p:to>
                                            <p:strVal val="hidden"/>
                                          </p:to>
                                        </p:set>
                                      </p:childTnLst>
                                    </p:cTn>
                                  </p:par>
                                  <p:par>
                                    <p:cTn id="93" presetID="1" presetClass="entr" presetSubtype="0" fill="hold" nodeType="withEffect">
                                      <p:stCondLst>
                                        <p:cond delay="750"/>
                                      </p:stCondLst>
                                      <p:childTnLst>
                                        <p:set>
                                          <p:cBhvr>
                                            <p:cTn id="94"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audio>
                  <p:cMediaNode vol="80000">
                    <p:cTn id="95" fill="hold" display="0">
                      <p:stCondLst>
                        <p:cond delay="indefinite"/>
                      </p:stCondLst>
                      <p:endCondLst>
                        <p:cond evt="onStopAudio" delay="0">
                          <p:tgtEl>
                            <p:sldTgt/>
                          </p:tgtEl>
                        </p:cond>
                      </p:endCondLst>
                    </p:cTn>
                    <p:tgtEl>
                      <p:spTgt spid="68"/>
                    </p:tgtEl>
                  </p:cMediaNode>
                </p:audio>
                <p:audio>
                  <p:cMediaNode vol="80000">
                    <p:cTn id="96" fill="hold" display="0">
                      <p:stCondLst>
                        <p:cond delay="indefinite"/>
                      </p:stCondLst>
                      <p:endCondLst>
                        <p:cond evt="onStopAudio" delay="0">
                          <p:tgtEl>
                            <p:sldTgt/>
                          </p:tgtEl>
                        </p:cond>
                      </p:endCondLst>
                    </p:cTn>
                    <p:tgtEl>
                      <p:spTgt spid="69"/>
                    </p:tgtEl>
                  </p:cMediaNode>
                </p:audio>
                <p:audio>
                  <p:cMediaNode vol="80000">
                    <p:cTn id="97" fill="hold" display="0">
                      <p:stCondLst>
                        <p:cond delay="indefinite"/>
                      </p:stCondLst>
                      <p:endCondLst>
                        <p:cond evt="onStopAudio" delay="0">
                          <p:tgtEl>
                            <p:sldTgt/>
                          </p:tgtEl>
                        </p:cond>
                      </p:endCondLst>
                    </p:cTn>
                    <p:tgtEl>
                      <p:spTgt spid="70"/>
                    </p:tgtEl>
                  </p:cMediaNode>
                </p:audio>
                <p:audio>
                  <p:cMediaNode vol="80000">
                    <p:cTn id="98"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41C729D9-55CA-44CB-B1CA-8BD2F47DB86A}"/>
              </a:ext>
            </a:extLst>
          </p:cNvPr>
          <p:cNvPicPr>
            <a:picLocks noChangeAspect="1"/>
          </p:cNvPicPr>
          <p:nvPr/>
        </p:nvPicPr>
        <p:blipFill>
          <a:blip r:embed="rId7"/>
          <a:stretch>
            <a:fillRect/>
          </a:stretch>
        </p:blipFill>
        <p:spPr>
          <a:xfrm>
            <a:off x="0" y="0"/>
            <a:ext cx="12192000" cy="6858000"/>
          </a:xfrm>
          <a:prstGeom prst="rect">
            <a:avLst/>
          </a:prstGeom>
        </p:spPr>
      </p:pic>
      <p:sp>
        <p:nvSpPr>
          <p:cNvPr id="9" name="Hình chữ nhật: Góc Tròn 8">
            <a:extLst>
              <a:ext uri="{FF2B5EF4-FFF2-40B4-BE49-F238E27FC236}">
                <a16:creationId xmlns:a16="http://schemas.microsoft.com/office/drawing/2014/main" id="{190E25CD-C826-413D-9012-D70C415D750D}"/>
              </a:ext>
            </a:extLst>
          </p:cNvPr>
          <p:cNvSpPr/>
          <p:nvPr/>
        </p:nvSpPr>
        <p:spPr>
          <a:xfrm>
            <a:off x="558800" y="190500"/>
            <a:ext cx="10909300" cy="3225800"/>
          </a:xfrm>
          <a:prstGeom prst="roundRect">
            <a:avLst/>
          </a:prstGeom>
          <a:solidFill>
            <a:srgbClr val="FFFFFF">
              <a:alpha val="69804"/>
            </a:srgbClr>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Hình chữ nhật 9">
            <a:extLst>
              <a:ext uri="{FF2B5EF4-FFF2-40B4-BE49-F238E27FC236}">
                <a16:creationId xmlns:a16="http://schemas.microsoft.com/office/drawing/2014/main" id="{0DDACFA2-BEDD-43D4-95C4-758F261091EB}"/>
              </a:ext>
            </a:extLst>
          </p:cNvPr>
          <p:cNvSpPr/>
          <p:nvPr/>
        </p:nvSpPr>
        <p:spPr>
          <a:xfrm>
            <a:off x="1835150" y="241300"/>
            <a:ext cx="26543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ình chữ nhật 10">
            <a:extLst>
              <a:ext uri="{FF2B5EF4-FFF2-40B4-BE49-F238E27FC236}">
                <a16:creationId xmlns:a16="http://schemas.microsoft.com/office/drawing/2014/main" id="{C6DC6D7C-FC2B-4832-AC8A-B8D2389CA770}"/>
              </a:ext>
            </a:extLst>
          </p:cNvPr>
          <p:cNvSpPr/>
          <p:nvPr/>
        </p:nvSpPr>
        <p:spPr>
          <a:xfrm>
            <a:off x="8680450" y="228600"/>
            <a:ext cx="27051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55029AA5-1CAF-45EC-B793-39B2CCFB2865}"/>
              </a:ext>
            </a:extLst>
          </p:cNvPr>
          <p:cNvSpPr txBox="1"/>
          <p:nvPr/>
        </p:nvSpPr>
        <p:spPr>
          <a:xfrm>
            <a:off x="806450" y="127000"/>
            <a:ext cx="9813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Time</a:t>
            </a:r>
          </a:p>
        </p:txBody>
      </p:sp>
      <p:sp>
        <p:nvSpPr>
          <p:cNvPr id="13" name="Hộp Văn bản 12">
            <a:extLst>
              <a:ext uri="{FF2B5EF4-FFF2-40B4-BE49-F238E27FC236}">
                <a16:creationId xmlns:a16="http://schemas.microsoft.com/office/drawing/2014/main" id="{A4276B4F-E049-46C4-AE1F-9F5BE98B1B6D}"/>
              </a:ext>
            </a:extLst>
          </p:cNvPr>
          <p:cNvSpPr txBox="1"/>
          <p:nvPr/>
        </p:nvSpPr>
        <p:spPr>
          <a:xfrm>
            <a:off x="7626350" y="127000"/>
            <a:ext cx="7825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Egg</a:t>
            </a:r>
          </a:p>
        </p:txBody>
      </p:sp>
      <p:sp>
        <p:nvSpPr>
          <p:cNvPr id="18" name="Hộp Văn bản 17">
            <a:extLst>
              <a:ext uri="{FF2B5EF4-FFF2-40B4-BE49-F238E27FC236}">
                <a16:creationId xmlns:a16="http://schemas.microsoft.com/office/drawing/2014/main" id="{5224142F-E09C-4DC3-AD8A-37AD5191DD5D}"/>
              </a:ext>
            </a:extLst>
          </p:cNvPr>
          <p:cNvSpPr txBox="1"/>
          <p:nvPr/>
        </p:nvSpPr>
        <p:spPr>
          <a:xfrm>
            <a:off x="889000" y="1077883"/>
            <a:ext cx="10200216" cy="1323439"/>
          </a:xfrm>
          <a:prstGeom prst="rect">
            <a:avLst/>
          </a:prstGeom>
          <a:noFill/>
        </p:spPr>
        <p:txBody>
          <a:bodyPr wrap="square" rtlCol="0">
            <a:spAutoFit/>
          </a:bodyPr>
          <a:lstStyle/>
          <a:p>
            <a:pPr algn="ct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lang="en-US" sz="4000" b="1" dirty="0">
                <a:solidFill>
                  <a:srgbClr val="0070C0"/>
                </a:solidFill>
                <a:latin typeface="Times New Roman" panose="02020603050405020304" pitchFamily="18" charset="0"/>
                <a:cs typeface="Times New Roman" panose="02020603050405020304" pitchFamily="18" charset="0"/>
              </a:rPr>
              <a:t>4</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lang="vi-VN" sz="4000" b="1" dirty="0">
                <a:solidFill>
                  <a:srgbClr val="0070C0"/>
                </a:solidFill>
                <a:latin typeface="Times New Roman" panose="02020603050405020304" pitchFamily="18" charset="0"/>
                <a:cs typeface="Times New Roman" panose="02020603050405020304" pitchFamily="18" charset="0"/>
              </a:rPr>
              <a:t>Nguyễn Ái Quốc tham gia sáng lập Việt Nam quốc dân đảng</a:t>
            </a:r>
          </a:p>
        </p:txBody>
      </p:sp>
      <p:sp>
        <p:nvSpPr>
          <p:cNvPr id="20" name="Bong bóng Lời nói: Hình bầu dục 19">
            <a:extLst>
              <a:ext uri="{FF2B5EF4-FFF2-40B4-BE49-F238E27FC236}">
                <a16:creationId xmlns:a16="http://schemas.microsoft.com/office/drawing/2014/main" id="{B25F2073-E518-4363-8E51-4EA818082314}"/>
              </a:ext>
            </a:extLst>
          </p:cNvPr>
          <p:cNvSpPr/>
          <p:nvPr/>
        </p:nvSpPr>
        <p:spPr>
          <a:xfrm>
            <a:off x="1865768" y="3843963"/>
            <a:ext cx="1554064" cy="87630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Đúng</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1" name="Bong bóng Lời nói: Hình bầu dục 20">
            <a:extLst>
              <a:ext uri="{FF2B5EF4-FFF2-40B4-BE49-F238E27FC236}">
                <a16:creationId xmlns:a16="http://schemas.microsoft.com/office/drawing/2014/main" id="{DE9298EA-78B7-40B9-BA1D-FF1AC963873D}"/>
              </a:ext>
            </a:extLst>
          </p:cNvPr>
          <p:cNvSpPr/>
          <p:nvPr/>
        </p:nvSpPr>
        <p:spPr>
          <a:xfrm>
            <a:off x="7590983" y="3860800"/>
            <a:ext cx="1168400" cy="87630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Sai</a:t>
            </a:r>
          </a:p>
        </p:txBody>
      </p:sp>
      <p:sp>
        <p:nvSpPr>
          <p:cNvPr id="25" name="Hình Bầu dục 24">
            <a:extLst>
              <a:ext uri="{FF2B5EF4-FFF2-40B4-BE49-F238E27FC236}">
                <a16:creationId xmlns:a16="http://schemas.microsoft.com/office/drawing/2014/main" id="{46A582CB-F535-457D-95F7-5BC093F21510}"/>
              </a:ext>
            </a:extLst>
          </p:cNvPr>
          <p:cNvSpPr/>
          <p:nvPr/>
        </p:nvSpPr>
        <p:spPr>
          <a:xfrm>
            <a:off x="8875183"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ình Bầu dục 26">
            <a:extLst>
              <a:ext uri="{FF2B5EF4-FFF2-40B4-BE49-F238E27FC236}">
                <a16:creationId xmlns:a16="http://schemas.microsoft.com/office/drawing/2014/main" id="{E4A4C10B-61CB-41EB-9245-61F867436891}"/>
              </a:ext>
            </a:extLst>
          </p:cNvPr>
          <p:cNvSpPr/>
          <p:nvPr/>
        </p:nvSpPr>
        <p:spPr>
          <a:xfrm>
            <a:off x="9428691"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ình Bầu dục 27">
            <a:extLst>
              <a:ext uri="{FF2B5EF4-FFF2-40B4-BE49-F238E27FC236}">
                <a16:creationId xmlns:a16="http://schemas.microsoft.com/office/drawing/2014/main" id="{8B4C09A6-8570-4F26-90A2-038DA6154B7F}"/>
              </a:ext>
            </a:extLst>
          </p:cNvPr>
          <p:cNvSpPr/>
          <p:nvPr/>
        </p:nvSpPr>
        <p:spPr>
          <a:xfrm>
            <a:off x="10535707"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Hình Bầu dục 28">
            <a:extLst>
              <a:ext uri="{FF2B5EF4-FFF2-40B4-BE49-F238E27FC236}">
                <a16:creationId xmlns:a16="http://schemas.microsoft.com/office/drawing/2014/main" id="{92432E4A-DB15-4DFB-B3CF-B4B5078E0AB3}"/>
              </a:ext>
            </a:extLst>
          </p:cNvPr>
          <p:cNvSpPr/>
          <p:nvPr/>
        </p:nvSpPr>
        <p:spPr>
          <a:xfrm>
            <a:off x="11089216"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Hình Bầu dục 29">
            <a:extLst>
              <a:ext uri="{FF2B5EF4-FFF2-40B4-BE49-F238E27FC236}">
                <a16:creationId xmlns:a16="http://schemas.microsoft.com/office/drawing/2014/main" id="{81C9F1AD-A787-4195-A33A-10AE13AA1D7A}"/>
              </a:ext>
            </a:extLst>
          </p:cNvPr>
          <p:cNvSpPr/>
          <p:nvPr/>
        </p:nvSpPr>
        <p:spPr>
          <a:xfrm>
            <a:off x="9982199"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Hình ảnh 22">
            <a:extLst>
              <a:ext uri="{FF2B5EF4-FFF2-40B4-BE49-F238E27FC236}">
                <a16:creationId xmlns:a16="http://schemas.microsoft.com/office/drawing/2014/main" id="{02AFB545-11A8-4DD1-A1C7-DA0C50298F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0959" y="239183"/>
            <a:ext cx="231441" cy="305869"/>
          </a:xfrm>
          <a:prstGeom prst="rect">
            <a:avLst/>
          </a:prstGeom>
        </p:spPr>
      </p:pic>
      <p:pic>
        <p:nvPicPr>
          <p:cNvPr id="31" name="Hình ảnh 30">
            <a:extLst>
              <a:ext uri="{FF2B5EF4-FFF2-40B4-BE49-F238E27FC236}">
                <a16:creationId xmlns:a16="http://schemas.microsoft.com/office/drawing/2014/main" id="{9DB7F5AA-17E7-49B5-A900-6A1E989F53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62351" y="239183"/>
            <a:ext cx="231441" cy="305869"/>
          </a:xfrm>
          <a:prstGeom prst="rect">
            <a:avLst/>
          </a:prstGeom>
        </p:spPr>
      </p:pic>
      <p:pic>
        <p:nvPicPr>
          <p:cNvPr id="32" name="Hình ảnh 31">
            <a:extLst>
              <a:ext uri="{FF2B5EF4-FFF2-40B4-BE49-F238E27FC236}">
                <a16:creationId xmlns:a16="http://schemas.microsoft.com/office/drawing/2014/main" id="{8E1E261D-1005-43F0-9565-A735953581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13743" y="239183"/>
            <a:ext cx="231441" cy="305869"/>
          </a:xfrm>
          <a:prstGeom prst="rect">
            <a:avLst/>
          </a:prstGeom>
        </p:spPr>
      </p:pic>
      <p:pic>
        <p:nvPicPr>
          <p:cNvPr id="33" name="Hình ảnh 32">
            <a:extLst>
              <a:ext uri="{FF2B5EF4-FFF2-40B4-BE49-F238E27FC236}">
                <a16:creationId xmlns:a16="http://schemas.microsoft.com/office/drawing/2014/main" id="{54800CD1-017B-48A9-A351-A73510F558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65135" y="239183"/>
            <a:ext cx="231441" cy="305869"/>
          </a:xfrm>
          <a:prstGeom prst="rect">
            <a:avLst/>
          </a:prstGeom>
        </p:spPr>
      </p:pic>
      <p:pic>
        <p:nvPicPr>
          <p:cNvPr id="34" name="Hình ảnh 33">
            <a:extLst>
              <a:ext uri="{FF2B5EF4-FFF2-40B4-BE49-F238E27FC236}">
                <a16:creationId xmlns:a16="http://schemas.microsoft.com/office/drawing/2014/main" id="{F6858FCB-2C25-4A0A-A0B7-159223CB81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16525" y="239183"/>
            <a:ext cx="231441" cy="305869"/>
          </a:xfrm>
          <a:prstGeom prst="rect">
            <a:avLst/>
          </a:prstGeom>
        </p:spPr>
      </p:pic>
      <p:pic>
        <p:nvPicPr>
          <p:cNvPr id="61" name="Hình ảnh 60" descr="Ảnh có chứa văn bản&#10;&#10;Mô tả được tạo tự động">
            <a:extLst>
              <a:ext uri="{FF2B5EF4-FFF2-40B4-BE49-F238E27FC236}">
                <a16:creationId xmlns:a16="http://schemas.microsoft.com/office/drawing/2014/main" id="{9026BA01-EE7D-4E04-951D-C4FAD5D60F43}"/>
              </a:ext>
            </a:extLst>
          </p:cNvPr>
          <p:cNvPicPr>
            <a:picLocks noChangeAspect="1"/>
          </p:cNvPicPr>
          <p:nvPr/>
        </p:nvPicPr>
        <p:blipFill rotWithShape="1">
          <a:blip r:embed="rId9">
            <a:extLst>
              <a:ext uri="{28A0092B-C50C-407E-A947-70E740481C1C}">
                <a14:useLocalDpi xmlns:a14="http://schemas.microsoft.com/office/drawing/2010/main" val="0"/>
              </a:ext>
            </a:extLst>
          </a:blip>
          <a:srcRect t="1" r="58286" b="-2437"/>
          <a:stretch/>
        </p:blipFill>
        <p:spPr>
          <a:xfrm>
            <a:off x="1690688" y="4811271"/>
            <a:ext cx="1481137" cy="2046729"/>
          </a:xfrm>
          <a:prstGeom prst="rect">
            <a:avLst/>
          </a:prstGeom>
        </p:spPr>
      </p:pic>
      <p:pic>
        <p:nvPicPr>
          <p:cNvPr id="63" name="Hình ảnh 62" descr="Ảnh có chứa văn bản&#10;&#10;Mô tả được tạo tự động">
            <a:extLst>
              <a:ext uri="{FF2B5EF4-FFF2-40B4-BE49-F238E27FC236}">
                <a16:creationId xmlns:a16="http://schemas.microsoft.com/office/drawing/2014/main" id="{93409C50-4901-4881-9E0F-5FB219EB25CD}"/>
              </a:ext>
            </a:extLst>
          </p:cNvPr>
          <p:cNvPicPr>
            <a:picLocks noChangeAspect="1"/>
          </p:cNvPicPr>
          <p:nvPr/>
        </p:nvPicPr>
        <p:blipFill rotWithShape="1">
          <a:blip r:embed="rId10">
            <a:extLst>
              <a:ext uri="{28A0092B-C50C-407E-A947-70E740481C1C}">
                <a14:useLocalDpi xmlns:a14="http://schemas.microsoft.com/office/drawing/2010/main" val="0"/>
              </a:ext>
            </a:extLst>
          </a:blip>
          <a:srcRect r="57581" b="-1554"/>
          <a:stretch/>
        </p:blipFill>
        <p:spPr>
          <a:xfrm>
            <a:off x="7374447" y="4838700"/>
            <a:ext cx="1498905" cy="2019300"/>
          </a:xfrm>
          <a:prstGeom prst="rect">
            <a:avLst/>
          </a:prstGeom>
        </p:spPr>
      </p:pic>
      <p:grpSp>
        <p:nvGrpSpPr>
          <p:cNvPr id="76" name="Nhóm 75">
            <a:extLst>
              <a:ext uri="{FF2B5EF4-FFF2-40B4-BE49-F238E27FC236}">
                <a16:creationId xmlns:a16="http://schemas.microsoft.com/office/drawing/2014/main" id="{80381425-DDC1-4502-BE2F-2E527008B1E6}"/>
              </a:ext>
            </a:extLst>
          </p:cNvPr>
          <p:cNvGrpSpPr/>
          <p:nvPr/>
        </p:nvGrpSpPr>
        <p:grpSpPr>
          <a:xfrm>
            <a:off x="1717571" y="5681782"/>
            <a:ext cx="1492354" cy="832520"/>
            <a:chOff x="2727221" y="2422689"/>
            <a:chExt cx="4673704" cy="2607256"/>
          </a:xfrm>
        </p:grpSpPr>
        <p:sp>
          <p:nvSpPr>
            <p:cNvPr id="77" name="Hình Bầu dục 76">
              <a:extLst>
                <a:ext uri="{FF2B5EF4-FFF2-40B4-BE49-F238E27FC236}">
                  <a16:creationId xmlns:a16="http://schemas.microsoft.com/office/drawing/2014/main" id="{ADDC8515-A7A6-4BFB-9E0C-1DD052D146D3}"/>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Hình tự do: Hình 77">
              <a:extLst>
                <a:ext uri="{FF2B5EF4-FFF2-40B4-BE49-F238E27FC236}">
                  <a16:creationId xmlns:a16="http://schemas.microsoft.com/office/drawing/2014/main" id="{FDC3FC09-44A3-4C0B-B77D-3BEED19501DA}"/>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Hình tự do: Hình 78">
              <a:extLst>
                <a:ext uri="{FF2B5EF4-FFF2-40B4-BE49-F238E27FC236}">
                  <a16:creationId xmlns:a16="http://schemas.microsoft.com/office/drawing/2014/main" id="{EBFCE1B4-35F3-4790-AC21-B50002198C0F}"/>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Hình tự do: Hình 79">
              <a:extLst>
                <a:ext uri="{FF2B5EF4-FFF2-40B4-BE49-F238E27FC236}">
                  <a16:creationId xmlns:a16="http://schemas.microsoft.com/office/drawing/2014/main" id="{5E3CDF4E-C00B-4FF3-9FD4-12428DDD0409}"/>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Hình tự do: Hình 80">
              <a:extLst>
                <a:ext uri="{FF2B5EF4-FFF2-40B4-BE49-F238E27FC236}">
                  <a16:creationId xmlns:a16="http://schemas.microsoft.com/office/drawing/2014/main" id="{CCD48E3C-FB7F-46A8-8F6B-A1A46C24F840}"/>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Hình tự do: Hình 81">
              <a:extLst>
                <a:ext uri="{FF2B5EF4-FFF2-40B4-BE49-F238E27FC236}">
                  <a16:creationId xmlns:a16="http://schemas.microsoft.com/office/drawing/2014/main" id="{E5AC7BF3-AC5D-4F62-9A20-82CC513D4DF6}"/>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032" name="Hình ảnh 1031">
            <a:extLst>
              <a:ext uri="{FF2B5EF4-FFF2-40B4-BE49-F238E27FC236}">
                <a16:creationId xmlns:a16="http://schemas.microsoft.com/office/drawing/2014/main" id="{48662F6C-4657-4ABA-9EB9-F3ECFE7D4E43}"/>
              </a:ext>
            </a:extLst>
          </p:cNvPr>
          <p:cNvPicPr>
            <a:picLocks noChangeAspect="1"/>
          </p:cNvPicPr>
          <p:nvPr/>
        </p:nvPicPr>
        <p:blipFill rotWithShape="1">
          <a:blip r:embed="rId11">
            <a:extLst>
              <a:ext uri="{28A0092B-C50C-407E-A947-70E740481C1C}">
                <a14:useLocalDpi xmlns:a14="http://schemas.microsoft.com/office/drawing/2010/main" val="0"/>
              </a:ext>
            </a:extLst>
          </a:blip>
          <a:srcRect l="16470" t="17916" r="33119" b="22917"/>
          <a:stretch/>
        </p:blipFill>
        <p:spPr>
          <a:xfrm>
            <a:off x="1477070" y="5301620"/>
            <a:ext cx="2009775" cy="1327386"/>
          </a:xfrm>
          <a:prstGeom prst="rect">
            <a:avLst/>
          </a:prstGeom>
        </p:spPr>
      </p:pic>
      <p:pic>
        <p:nvPicPr>
          <p:cNvPr id="85" name="Hình ảnh 84">
            <a:extLst>
              <a:ext uri="{FF2B5EF4-FFF2-40B4-BE49-F238E27FC236}">
                <a16:creationId xmlns:a16="http://schemas.microsoft.com/office/drawing/2014/main" id="{5A89A515-4202-4760-9B12-076A6DFD4F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3601" y="-395817"/>
            <a:ext cx="299502" cy="395817"/>
          </a:xfrm>
          <a:prstGeom prst="rect">
            <a:avLst/>
          </a:prstGeom>
        </p:spPr>
      </p:pic>
      <p:pic>
        <p:nvPicPr>
          <p:cNvPr id="66" name="Hình ảnh 65">
            <a:extLst>
              <a:ext uri="{FF2B5EF4-FFF2-40B4-BE49-F238E27FC236}">
                <a16:creationId xmlns:a16="http://schemas.microsoft.com/office/drawing/2014/main" id="{A6672863-4DFC-4A3B-B2FC-C5EA30626850}"/>
              </a:ext>
            </a:extLst>
          </p:cNvPr>
          <p:cNvPicPr>
            <a:picLocks noChangeAspect="1"/>
          </p:cNvPicPr>
          <p:nvPr/>
        </p:nvPicPr>
        <p:blipFill rotWithShape="1">
          <a:blip r:embed="rId12">
            <a:extLst>
              <a:ext uri="{28A0092B-C50C-407E-A947-70E740481C1C}">
                <a14:useLocalDpi xmlns:a14="http://schemas.microsoft.com/office/drawing/2010/main" val="0"/>
              </a:ext>
            </a:extLst>
          </a:blip>
          <a:srcRect l="22424" t="9020" r="61100" b="13659"/>
          <a:stretch/>
        </p:blipFill>
        <p:spPr>
          <a:xfrm>
            <a:off x="7793796" y="4891443"/>
            <a:ext cx="725185" cy="1915101"/>
          </a:xfrm>
          <a:prstGeom prst="rect">
            <a:avLst/>
          </a:prstGeom>
        </p:spPr>
      </p:pic>
      <p:pic>
        <p:nvPicPr>
          <p:cNvPr id="67" name="Hình ảnh 66">
            <a:extLst>
              <a:ext uri="{FF2B5EF4-FFF2-40B4-BE49-F238E27FC236}">
                <a16:creationId xmlns:a16="http://schemas.microsoft.com/office/drawing/2014/main" id="{17EBCE9F-1CBD-4960-9216-738A324965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359" y="-395817"/>
            <a:ext cx="299502" cy="395817"/>
          </a:xfrm>
          <a:prstGeom prst="rect">
            <a:avLst/>
          </a:prstGeom>
        </p:spPr>
      </p:pic>
      <p:pic>
        <p:nvPicPr>
          <p:cNvPr id="36" name="Hình ảnh 35" descr="Ảnh có chứa văn bản&#10;&#10;Mô tả được tạo tự động">
            <a:extLst>
              <a:ext uri="{FF2B5EF4-FFF2-40B4-BE49-F238E27FC236}">
                <a16:creationId xmlns:a16="http://schemas.microsoft.com/office/drawing/2014/main" id="{1C260672-19ED-4AF5-AD8E-3C14F50D86CD}"/>
              </a:ext>
            </a:extLst>
          </p:cNvPr>
          <p:cNvPicPr>
            <a:picLocks noChangeAspect="1"/>
          </p:cNvPicPr>
          <p:nvPr/>
        </p:nvPicPr>
        <p:blipFill rotWithShape="1">
          <a:blip r:embed="rId13">
            <a:extLst>
              <a:ext uri="{28A0092B-C50C-407E-A947-70E740481C1C}">
                <a14:useLocalDpi xmlns:a14="http://schemas.microsoft.com/office/drawing/2010/main" val="0"/>
              </a:ext>
            </a:extLst>
          </a:blip>
          <a:srcRect l="12679" t="-52" r="49613" b="3350"/>
          <a:stretch/>
        </p:blipFill>
        <p:spPr>
          <a:xfrm>
            <a:off x="7717110" y="4945484"/>
            <a:ext cx="1244338" cy="1795675"/>
          </a:xfrm>
          <a:prstGeom prst="rect">
            <a:avLst/>
          </a:prstGeom>
        </p:spPr>
      </p:pic>
      <p:pic>
        <p:nvPicPr>
          <p:cNvPr id="68" name="Am-thanh-that-vong-phim-hoat-hinh-de-thuong-www_tiengdong_com">
            <a:hlinkClick r:id="" action="ppaction://media"/>
            <a:extLst>
              <a:ext uri="{FF2B5EF4-FFF2-40B4-BE49-F238E27FC236}">
                <a16:creationId xmlns:a16="http://schemas.microsoft.com/office/drawing/2014/main" id="{519F6A51-AFBD-4AC5-BDCC-D0D4E5D3524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357100" y="2070100"/>
            <a:ext cx="406400" cy="406400"/>
          </a:xfrm>
          <a:prstGeom prst="rect">
            <a:avLst/>
          </a:prstGeom>
        </p:spPr>
      </p:pic>
      <p:pic>
        <p:nvPicPr>
          <p:cNvPr id="69" name="Am-thanh-that-vong-phim-hoat-hinh-de-thuong-www_tiengdong_com">
            <a:hlinkClick r:id="" action="ppaction://media"/>
            <a:extLst>
              <a:ext uri="{FF2B5EF4-FFF2-40B4-BE49-F238E27FC236}">
                <a16:creationId xmlns:a16="http://schemas.microsoft.com/office/drawing/2014/main" id="{56306320-81CC-4626-815D-5E53E89BB33D}"/>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433300" y="2413000"/>
            <a:ext cx="406400" cy="406400"/>
          </a:xfrm>
          <a:prstGeom prst="rect">
            <a:avLst/>
          </a:prstGeom>
        </p:spPr>
      </p:pic>
      <p:pic>
        <p:nvPicPr>
          <p:cNvPr id="70" name="Am-thanh-that-vong-phim-hoat-hinh-de-thuong-www_tiengdong_com">
            <a:hlinkClick r:id="" action="ppaction://media"/>
            <a:extLst>
              <a:ext uri="{FF2B5EF4-FFF2-40B4-BE49-F238E27FC236}">
                <a16:creationId xmlns:a16="http://schemas.microsoft.com/office/drawing/2014/main" id="{2FB05013-5C7B-4530-8E4F-7AF206C9599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649200" y="3022600"/>
            <a:ext cx="406400" cy="406400"/>
          </a:xfrm>
          <a:prstGeom prst="rect">
            <a:avLst/>
          </a:prstGeom>
        </p:spPr>
      </p:pic>
      <p:pic>
        <p:nvPicPr>
          <p:cNvPr id="71" name="super chiken">
            <a:hlinkClick r:id="" action="ppaction://media"/>
            <a:extLst>
              <a:ext uri="{FF2B5EF4-FFF2-40B4-BE49-F238E27FC236}">
                <a16:creationId xmlns:a16="http://schemas.microsoft.com/office/drawing/2014/main" id="{C2B833DC-60C3-47AD-98DB-176EDA0EA3B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76300" y="3327400"/>
            <a:ext cx="406400" cy="406400"/>
          </a:xfrm>
          <a:prstGeom prst="rect">
            <a:avLst/>
          </a:prstGeom>
        </p:spPr>
      </p:pic>
    </p:spTree>
    <p:extLst>
      <p:ext uri="{BB962C8B-B14F-4D97-AF65-F5344CB8AC3E}">
        <p14:creationId xmlns:p14="http://schemas.microsoft.com/office/powerpoint/2010/main" val="3961293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20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17" presetClass="entr" presetSubtype="10" fill="hold" grpId="0" nodeType="withEffect">
                                      <p:stCondLst>
                                        <p:cond delay="2000"/>
                                      </p:stCondLst>
                                      <p:iterate type="lt">
                                        <p:tmPct val="5000"/>
                                      </p:iterate>
                                      <p:childTnLst>
                                        <p:set>
                                          <p:cBhvr>
                                            <p:cTn id="20" dur="1" fill="hold">
                                              <p:stCondLst>
                                                <p:cond delay="0"/>
                                              </p:stCondLst>
                                            </p:cTn>
                                            <p:tgtEl>
                                              <p:spTgt spid="18"/>
                                            </p:tgtEl>
                                            <p:attrNameLst>
                                              <p:attrName>style.visibility</p:attrName>
                                            </p:attrNameLst>
                                          </p:cBhvr>
                                          <p:to>
                                            <p:strVal val="visible"/>
                                          </p:to>
                                        </p:set>
                                        <p:anim calcmode="lin" valueType="num">
                                          <p:cBhvr>
                                            <p:cTn id="21" dur="250" fill="hold"/>
                                            <p:tgtEl>
                                              <p:spTgt spid="18"/>
                                            </p:tgtEl>
                                            <p:attrNameLst>
                                              <p:attrName>ppt_w</p:attrName>
                                            </p:attrNameLst>
                                          </p:cBhvr>
                                          <p:tavLst>
                                            <p:tav tm="0">
                                              <p:val>
                                                <p:fltVal val="0"/>
                                              </p:val>
                                            </p:tav>
                                            <p:tav tm="100000">
                                              <p:val>
                                                <p:strVal val="#ppt_w"/>
                                              </p:val>
                                            </p:tav>
                                          </p:tavLst>
                                        </p:anim>
                                        <p:anim calcmode="lin" valueType="num">
                                          <p:cBhvr>
                                            <p:cTn id="22" dur="250" fill="hold"/>
                                            <p:tgtEl>
                                              <p:spTgt spid="18"/>
                                            </p:tgtEl>
                                            <p:attrNameLst>
                                              <p:attrName>ppt_h</p:attrName>
                                            </p:attrNameLst>
                                          </p:cBhvr>
                                          <p:tavLst>
                                            <p:tav tm="0">
                                              <p:val>
                                                <p:strVal val="#ppt_h"/>
                                              </p:val>
                                            </p:tav>
                                            <p:tav tm="100000">
                                              <p:val>
                                                <p:strVal val="#ppt_h"/>
                                              </p:val>
                                            </p:tav>
                                          </p:tavLst>
                                        </p:anim>
                                      </p:childTnLst>
                                    </p:cTn>
                                  </p:par>
                                  <p:par>
                                    <p:cTn id="23" presetID="42" presetClass="entr" presetSubtype="0" fill="hold" grpId="0" nodeType="withEffect">
                                      <p:stCondLst>
                                        <p:cond delay="25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anim calcmode="lin" valueType="num">
                                          <p:cBhvr>
                                            <p:cTn id="26" dur="500" fill="hold"/>
                                            <p:tgtEl>
                                              <p:spTgt spid="20"/>
                                            </p:tgtEl>
                                            <p:attrNameLst>
                                              <p:attrName>ppt_x</p:attrName>
                                            </p:attrNameLst>
                                          </p:cBhvr>
                                          <p:tavLst>
                                            <p:tav tm="0">
                                              <p:val>
                                                <p:strVal val="#ppt_x"/>
                                              </p:val>
                                            </p:tav>
                                            <p:tav tm="100000">
                                              <p:val>
                                                <p:strVal val="#ppt_x"/>
                                              </p:val>
                                            </p:tav>
                                          </p:tavLst>
                                        </p:anim>
                                        <p:anim calcmode="lin" valueType="num">
                                          <p:cBhvr>
                                            <p:cTn id="27" dur="5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50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strVal val="#ppt_x"/>
                                              </p:val>
                                            </p:tav>
                                            <p:tav tm="100000">
                                              <p:val>
                                                <p:strVal val="#ppt_x"/>
                                              </p:val>
                                            </p:tav>
                                          </p:tavLst>
                                        </p:anim>
                                        <p:anim calcmode="lin" valueType="num">
                                          <p:cBhvr>
                                            <p:cTn id="32" dur="500" fill="hold"/>
                                            <p:tgtEl>
                                              <p:spTgt spid="21"/>
                                            </p:tgtEl>
                                            <p:attrNameLst>
                                              <p:attrName>ppt_y</p:attrName>
                                            </p:attrNameLst>
                                          </p:cBhvr>
                                          <p:tavLst>
                                            <p:tav tm="0">
                                              <p:val>
                                                <p:strVal val="#ppt_y+.1"/>
                                              </p:val>
                                            </p:tav>
                                            <p:tav tm="100000">
                                              <p:val>
                                                <p:strVal val="#ppt_y"/>
                                              </p:val>
                                            </p:tav>
                                          </p:tavLst>
                                        </p:anim>
                                      </p:childTnLst>
                                    </p:cTn>
                                  </p:par>
                                  <p:par>
                                    <p:cTn id="33" presetID="1" presetClass="mediacall" presetSubtype="0" fill="hold" nodeType="withEffect">
                                      <p:stCondLst>
                                        <p:cond delay="0"/>
                                      </p:stCondLst>
                                      <p:childTnLst>
                                        <p:cmd type="call" cmd="playFrom(0.0)">
                                          <p:cBhvr>
                                            <p:cTn id="34" dur="504" fill="hold"/>
                                            <p:tgtEl>
                                              <p:spTgt spid="70"/>
                                            </p:tgtEl>
                                          </p:cBhvr>
                                        </p:cmd>
                                      </p:childTnLst>
                                    </p:cTn>
                                  </p:par>
                                  <p:par>
                                    <p:cTn id="35" presetID="1" presetClass="mediacall" presetSubtype="0" fill="hold" nodeType="withEffect">
                                      <p:stCondLst>
                                        <p:cond delay="0"/>
                                      </p:stCondLst>
                                      <p:childTnLst>
                                        <p:cmd type="call" cmd="playFrom(0.0)">
                                          <p:cBhvr>
                                            <p:cTn id="36" dur="504" fill="hold"/>
                                            <p:tgtEl>
                                              <p:spTgt spid="6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6" name="cashreg.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cashreg.wav"/>
                                            </p:tgtEl>
                                          </p:cMediaNode>
                                        </p:audio>
                                      </p:sub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6" name="cashreg.wav"/>
                                            </p:tgtEl>
                                          </p:cMediaNode>
                                        </p:audio>
                                      </p:sub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13"/>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22" presetClass="exit" presetSubtype="2" fill="hold" grpId="0" nodeType="clickEffect">
                                      <p:stCondLst>
                                        <p:cond delay="0"/>
                                      </p:stCondLst>
                                      <p:childTnLst>
                                        <p:animEffect transition="out" filter="wipe(right)">
                                          <p:cBhvr>
                                            <p:cTn id="58" dur="59000"/>
                                            <p:tgtEl>
                                              <p:spTgt spid="10"/>
                                            </p:tgtEl>
                                          </p:cBhvr>
                                        </p:animEffect>
                                        <p:set>
                                          <p:cBhvr>
                                            <p:cTn id="59" dur="1" fill="hold">
                                              <p:stCondLst>
                                                <p:cond delay="58999"/>
                                              </p:stCondLst>
                                            </p:cTn>
                                            <p:tgtEl>
                                              <p:spTgt spid="10"/>
                                            </p:tgtEl>
                                            <p:attrNameLst>
                                              <p:attrName>style.visibility</p:attrName>
                                            </p:attrNameLst>
                                          </p:cBhvr>
                                          <p:to>
                                            <p:strVal val="hidden"/>
                                          </p:to>
                                        </p:set>
                                      </p:childTnLst>
                                    </p:cTn>
                                  </p:par>
                                  <p:par>
                                    <p:cTn id="60" presetID="19" presetClass="emph" presetSubtype="0" fill="hold" grpId="1" nodeType="withEffect">
                                      <p:stCondLst>
                                        <p:cond delay="0"/>
                                      </p:stCondLst>
                                      <p:childTnLst>
                                        <p:animClr clrSpc="rgb" dir="cw">
                                          <p:cBhvr override="childStyle">
                                            <p:cTn id="61" dur="59000" fill="hold"/>
                                            <p:tgtEl>
                                              <p:spTgt spid="10"/>
                                            </p:tgtEl>
                                            <p:attrNameLst>
                                              <p:attrName>style.color</p:attrName>
                                            </p:attrNameLst>
                                          </p:cBhvr>
                                          <p:to>
                                            <a:srgbClr val="FF0000"/>
                                          </p:to>
                                        </p:animClr>
                                        <p:animClr clrSpc="rgb" dir="cw">
                                          <p:cBhvr>
                                            <p:cTn id="62" dur="59000" fill="hold"/>
                                            <p:tgtEl>
                                              <p:spTgt spid="10"/>
                                            </p:tgtEl>
                                            <p:attrNameLst>
                                              <p:attrName>fillcolor</p:attrName>
                                            </p:attrNameLst>
                                          </p:cBhvr>
                                          <p:to>
                                            <a:srgbClr val="FF0000"/>
                                          </p:to>
                                        </p:animClr>
                                        <p:set>
                                          <p:cBhvr>
                                            <p:cTn id="63" dur="59000" fill="hold"/>
                                            <p:tgtEl>
                                              <p:spTgt spid="10"/>
                                            </p:tgtEl>
                                            <p:attrNameLst>
                                              <p:attrName>fill.type</p:attrName>
                                            </p:attrNameLst>
                                          </p:cBhvr>
                                          <p:to>
                                            <p:strVal val="solid"/>
                                          </p:to>
                                        </p:set>
                                        <p:set>
                                          <p:cBhvr>
                                            <p:cTn id="64"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61"/>
                        </p:tgtEl>
                      </p:cond>
                    </p:stCondLst>
                    <p:endSync evt="end" delay="0">
                      <p:rtn val="all"/>
                    </p:endSync>
                    <p:childTnLst>
                      <p:par>
                        <p:cTn id="66" fill="hold">
                          <p:stCondLst>
                            <p:cond delay="0"/>
                          </p:stCondLst>
                          <p:childTnLst>
                            <p:par>
                              <p:cTn id="67" fill="hold">
                                <p:stCondLst>
                                  <p:cond delay="0"/>
                                </p:stCondLst>
                                <p:childTnLst>
                                  <p:par>
                                    <p:cTn id="68" presetID="42" presetClass="path" presetSubtype="0" fill="hold" nodeType="clickEffect" p14:presetBounceEnd="9000">
                                      <p:stCondLst>
                                        <p:cond delay="0"/>
                                      </p:stCondLst>
                                      <p:childTnLst>
                                        <p:animMotion origin="layout" path="M 2.91667E-6 3.7037E-6 L 0.00078 0.72685 " pathEditMode="relative" rAng="0" ptsTypes="AA" p14:bounceEnd="9000">
                                          <p:cBhvr>
                                            <p:cTn id="69" dur="750" fill="hold"/>
                                            <p:tgtEl>
                                              <p:spTgt spid="85"/>
                                            </p:tgtEl>
                                            <p:attrNameLst>
                                              <p:attrName>ppt_x</p:attrName>
                                              <p:attrName>ppt_y</p:attrName>
                                            </p:attrNameLst>
                                          </p:cBhvr>
                                          <p:rCtr x="39" y="36343"/>
                                        </p:animMotion>
                                      </p:childTnLst>
                                    </p:cTn>
                                  </p:par>
                                </p:childTnLst>
                              </p:cTn>
                            </p:par>
                            <p:par>
                              <p:cTn id="70" fill="hold">
                                <p:stCondLst>
                                  <p:cond delay="750"/>
                                </p:stCondLst>
                                <p:childTnLst>
                                  <p:par>
                                    <p:cTn id="71" presetID="0" presetClass="path" presetSubtype="0" fill="hold" nodeType="afterEffect" p14:presetBounceEnd="76000">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14:bounceEnd="76000">
                                          <p:cBhvr>
                                            <p:cTn id="72" dur="500" fill="hold"/>
                                            <p:tgtEl>
                                              <p:spTgt spid="85"/>
                                            </p:tgtEl>
                                            <p:attrNameLst>
                                              <p:attrName>ppt_x</p:attrName>
                                              <p:attrName>ppt_y</p:attrName>
                                            </p:attrNameLst>
                                          </p:cBhvr>
                                          <p:rCtr x="-4010" y="7315"/>
                                        </p:animMotion>
                                      </p:childTnLst>
                                    </p:cTn>
                                  </p:par>
                                  <p:par>
                                    <p:cTn id="73" presetID="1" presetClass="mediacall" presetSubtype="0" fill="hold" nodeType="withEffect">
                                      <p:stCondLst>
                                        <p:cond delay="0"/>
                                      </p:stCondLst>
                                      <p:childTnLst>
                                        <p:cmd type="call" cmd="playFrom(0.0)">
                                          <p:cBhvr>
                                            <p:cTn id="74" dur="504" fill="hold"/>
                                            <p:tgtEl>
                                              <p:spTgt spid="68"/>
                                            </p:tgtEl>
                                          </p:cBhvr>
                                        </p:cmd>
                                      </p:childTnLst>
                                    </p:cTn>
                                  </p:par>
                                  <p:par>
                                    <p:cTn id="75" presetID="1" presetClass="exit" presetSubtype="0" fill="hold" nodeType="withEffect">
                                      <p:stCondLst>
                                        <p:cond delay="0"/>
                                      </p:stCondLst>
                                      <p:childTnLst>
                                        <p:set>
                                          <p:cBhvr>
                                            <p:cTn id="76" dur="1" fill="hold">
                                              <p:stCondLst>
                                                <p:cond delay="0"/>
                                              </p:stCondLst>
                                            </p:cTn>
                                            <p:tgtEl>
                                              <p:spTgt spid="61"/>
                                            </p:tgtEl>
                                            <p:attrNameLst>
                                              <p:attrName>style.visibility</p:attrName>
                                            </p:attrNameLst>
                                          </p:cBhvr>
                                          <p:to>
                                            <p:strVal val="hidden"/>
                                          </p:to>
                                        </p:set>
                                      </p:childTnLst>
                                    </p:cTn>
                                  </p:par>
                                  <p:par>
                                    <p:cTn id="77" presetID="9" presetClass="exit" presetSubtype="0" fill="hold" grpId="1" nodeType="withEffect">
                                      <p:stCondLst>
                                        <p:cond delay="0"/>
                                      </p:stCondLst>
                                      <p:childTnLst>
                                        <p:animEffect transition="out" filter="dissolve">
                                          <p:cBhvr>
                                            <p:cTn id="78" dur="500"/>
                                            <p:tgtEl>
                                              <p:spTgt spid="20"/>
                                            </p:tgtEl>
                                          </p:cBhvr>
                                        </p:animEffect>
                                        <p:set>
                                          <p:cBhvr>
                                            <p:cTn id="79" dur="1" fill="hold">
                                              <p:stCondLst>
                                                <p:cond delay="499"/>
                                              </p:stCondLst>
                                            </p:cTn>
                                            <p:tgtEl>
                                              <p:spTgt spid="20"/>
                                            </p:tgtEl>
                                            <p:attrNameLst>
                                              <p:attrName>style.visibility</p:attrName>
                                            </p:attrNameLst>
                                          </p:cBhvr>
                                          <p:to>
                                            <p:strVal val="hidden"/>
                                          </p:to>
                                        </p:set>
                                      </p:childTnLst>
                                    </p:cTn>
                                  </p:par>
                                  <p:par>
                                    <p:cTn id="80" presetID="1" presetClass="entr" presetSubtype="0" fill="hold" nodeType="withEffect">
                                      <p:stCondLst>
                                        <p:cond delay="0"/>
                                      </p:stCondLst>
                                      <p:childTnLst>
                                        <p:set>
                                          <p:cBhvr>
                                            <p:cTn id="81" dur="1" fill="hold">
                                              <p:stCondLst>
                                                <p:cond delay="0"/>
                                              </p:stCondLst>
                                            </p:cTn>
                                            <p:tgtEl>
                                              <p:spTgt spid="1032"/>
                                            </p:tgtEl>
                                            <p:attrNameLst>
                                              <p:attrName>style.visibility</p:attrName>
                                            </p:attrNameLst>
                                          </p:cBhvr>
                                          <p:to>
                                            <p:strVal val="visible"/>
                                          </p:to>
                                        </p:set>
                                      </p:childTnLst>
                                    </p:cTn>
                                  </p:par>
                                  <p:par>
                                    <p:cTn id="82" presetID="1" presetClass="exit" presetSubtype="0" fill="hold" nodeType="withEffect">
                                      <p:stCondLst>
                                        <p:cond delay="750"/>
                                      </p:stCondLst>
                                      <p:childTnLst>
                                        <p:set>
                                          <p:cBhvr>
                                            <p:cTn id="83" dur="1" fill="hold">
                                              <p:stCondLst>
                                                <p:cond delay="0"/>
                                              </p:stCondLst>
                                            </p:cTn>
                                            <p:tgtEl>
                                              <p:spTgt spid="1032"/>
                                            </p:tgtEl>
                                            <p:attrNameLst>
                                              <p:attrName>style.visibility</p:attrName>
                                            </p:attrNameLst>
                                          </p:cBhvr>
                                          <p:to>
                                            <p:strVal val="hidden"/>
                                          </p:to>
                                        </p:set>
                                      </p:childTnLst>
                                    </p:cTn>
                                  </p:par>
                                  <p:par>
                                    <p:cTn id="84" presetID="1" presetClass="entr" presetSubtype="0" fill="hold" nodeType="withEffect">
                                      <p:stCondLst>
                                        <p:cond delay="750"/>
                                      </p:stCondLst>
                                      <p:childTnLst>
                                        <p:set>
                                          <p:cBhvr>
                                            <p:cTn id="85"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86" restart="whenNotActive" fill="hold" evtFilter="cancelBubble" nodeType="interactiveSeq">
                    <p:stCondLst>
                      <p:cond evt="onClick" delay="0">
                        <p:tgtEl>
                          <p:spTgt spid="63"/>
                        </p:tgtEl>
                      </p:cond>
                    </p:stCondLst>
                    <p:endSync evt="end" delay="0">
                      <p:rtn val="all"/>
                    </p:endSync>
                    <p:childTnLst>
                      <p:par>
                        <p:cTn id="87" fill="hold">
                          <p:stCondLst>
                            <p:cond delay="0"/>
                          </p:stCondLst>
                          <p:childTnLst>
                            <p:par>
                              <p:cTn id="88" fill="hold">
                                <p:stCondLst>
                                  <p:cond delay="0"/>
                                </p:stCondLst>
                                <p:childTnLst>
                                  <p:par>
                                    <p:cTn id="89" presetID="42" presetClass="path" presetSubtype="0" fill="hold" nodeType="withEffect" p14:presetBounceEnd="9000">
                                      <p:stCondLst>
                                        <p:cond delay="0"/>
                                      </p:stCondLst>
                                      <p:childTnLst>
                                        <p:animMotion origin="layout" path="M 2.29167E-6 3.7037E-6 L 0.00078 0.72685 " pathEditMode="relative" rAng="0" ptsTypes="AA" p14:bounceEnd="9000">
                                          <p:cBhvr>
                                            <p:cTn id="90" dur="750" fill="hold"/>
                                            <p:tgtEl>
                                              <p:spTgt spid="67"/>
                                            </p:tgtEl>
                                            <p:attrNameLst>
                                              <p:attrName>ppt_x</p:attrName>
                                              <p:attrName>ppt_y</p:attrName>
                                            </p:attrNameLst>
                                          </p:cBhvr>
                                          <p:rCtr x="39" y="36343"/>
                                        </p:animMotion>
                                      </p:childTnLst>
                                    </p:cTn>
                                  </p:par>
                                  <p:par>
                                    <p:cTn id="91" presetID="1" presetClass="mediacall" presetSubtype="0" fill="hold" nodeType="withEffect">
                                      <p:stCondLst>
                                        <p:cond delay="0"/>
                                      </p:stCondLst>
                                      <p:childTnLst>
                                        <p:cmd type="call" cmd="playFrom(0.0)">
                                          <p:cBhvr>
                                            <p:cTn id="92" dur="2832" fill="hold"/>
                                            <p:tgtEl>
                                              <p:spTgt spid="71"/>
                                            </p:tgtEl>
                                          </p:cBhvr>
                                        </p:cmd>
                                      </p:childTnLst>
                                    </p:cTn>
                                  </p:par>
                                  <p:par>
                                    <p:cTn id="93" presetID="1" presetClass="exit" presetSubtype="0" fill="hold" nodeType="withEffect">
                                      <p:stCondLst>
                                        <p:cond delay="750"/>
                                      </p:stCondLst>
                                      <p:childTnLst>
                                        <p:set>
                                          <p:cBhvr>
                                            <p:cTn id="94" dur="1" fill="hold">
                                              <p:stCondLst>
                                                <p:cond delay="0"/>
                                              </p:stCondLst>
                                            </p:cTn>
                                            <p:tgtEl>
                                              <p:spTgt spid="63"/>
                                            </p:tgtEl>
                                            <p:attrNameLst>
                                              <p:attrName>style.visibility</p:attrName>
                                            </p:attrNameLst>
                                          </p:cBhvr>
                                          <p:to>
                                            <p:strVal val="hidden"/>
                                          </p:to>
                                        </p:set>
                                      </p:childTnLst>
                                    </p:cTn>
                                  </p:par>
                                  <p:par>
                                    <p:cTn id="95" presetID="1" presetClass="exit" presetSubtype="0" fill="hold" nodeType="withEffect">
                                      <p:stCondLst>
                                        <p:cond delay="800"/>
                                      </p:stCondLst>
                                      <p:childTnLst>
                                        <p:set>
                                          <p:cBhvr>
                                            <p:cTn id="96" dur="1" fill="hold">
                                              <p:stCondLst>
                                                <p:cond delay="0"/>
                                              </p:stCondLst>
                                            </p:cTn>
                                            <p:tgtEl>
                                              <p:spTgt spid="67"/>
                                            </p:tgtEl>
                                            <p:attrNameLst>
                                              <p:attrName>style.visibility</p:attrName>
                                            </p:attrNameLst>
                                          </p:cBhvr>
                                          <p:to>
                                            <p:strVal val="hidden"/>
                                          </p:to>
                                        </p:set>
                                      </p:childTnLst>
                                    </p:cTn>
                                  </p:par>
                                  <p:par>
                                    <p:cTn id="97" presetID="1" presetClass="entr" presetSubtype="0" fill="hold" nodeType="withEffect">
                                      <p:stCondLst>
                                        <p:cond delay="800"/>
                                      </p:stCondLst>
                                      <p:childTnLst>
                                        <p:set>
                                          <p:cBhvr>
                                            <p:cTn id="98" dur="1" fill="hold">
                                              <p:stCondLst>
                                                <p:cond delay="0"/>
                                              </p:stCondLst>
                                            </p:cTn>
                                            <p:tgtEl>
                                              <p:spTgt spid="66"/>
                                            </p:tgtEl>
                                            <p:attrNameLst>
                                              <p:attrName>style.visibility</p:attrName>
                                            </p:attrNameLst>
                                          </p:cBhvr>
                                          <p:to>
                                            <p:strVal val="visible"/>
                                          </p:to>
                                        </p:set>
                                      </p:childTnLst>
                                    </p:cTn>
                                  </p:par>
                                  <p:par>
                                    <p:cTn id="99" presetID="1" presetClass="exit" presetSubtype="0" fill="hold" nodeType="withEffect">
                                      <p:stCondLst>
                                        <p:cond delay="1050"/>
                                      </p:stCondLst>
                                      <p:childTnLst>
                                        <p:set>
                                          <p:cBhvr>
                                            <p:cTn id="100" dur="1" fill="hold">
                                              <p:stCondLst>
                                                <p:cond delay="0"/>
                                              </p:stCondLst>
                                            </p:cTn>
                                            <p:tgtEl>
                                              <p:spTgt spid="66"/>
                                            </p:tgtEl>
                                            <p:attrNameLst>
                                              <p:attrName>style.visibility</p:attrName>
                                            </p:attrNameLst>
                                          </p:cBhvr>
                                          <p:to>
                                            <p:strVal val="hidden"/>
                                          </p:to>
                                        </p:set>
                                      </p:childTnLst>
                                    </p:cTn>
                                  </p:par>
                                  <p:par>
                                    <p:cTn id="101" presetID="1" presetClass="entr" presetSubtype="0" fill="hold" nodeType="withEffect">
                                      <p:stCondLst>
                                        <p:cond delay="1050"/>
                                      </p:stCondLst>
                                      <p:childTnLst>
                                        <p:set>
                                          <p:cBhvr>
                                            <p:cTn id="10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audio>
                  <p:cMediaNode vol="80000">
                    <p:cTn id="103" fill="hold" display="0">
                      <p:stCondLst>
                        <p:cond delay="indefinite"/>
                      </p:stCondLst>
                      <p:endCondLst>
                        <p:cond evt="onStopAudio" delay="0">
                          <p:tgtEl>
                            <p:sldTgt/>
                          </p:tgtEl>
                        </p:cond>
                      </p:endCondLst>
                    </p:cTn>
                    <p:tgtEl>
                      <p:spTgt spid="68"/>
                    </p:tgtEl>
                  </p:cMediaNode>
                </p:audio>
                <p:audio>
                  <p:cMediaNode vol="80000">
                    <p:cTn id="104" fill="hold" display="0">
                      <p:stCondLst>
                        <p:cond delay="indefinite"/>
                      </p:stCondLst>
                      <p:endCondLst>
                        <p:cond evt="onStopAudio" delay="0">
                          <p:tgtEl>
                            <p:sldTgt/>
                          </p:tgtEl>
                        </p:cond>
                      </p:endCondLst>
                    </p:cTn>
                    <p:tgtEl>
                      <p:spTgt spid="69"/>
                    </p:tgtEl>
                  </p:cMediaNode>
                </p:audio>
                <p:audio>
                  <p:cMediaNode vol="80000">
                    <p:cTn id="105" fill="hold" display="0">
                      <p:stCondLst>
                        <p:cond delay="indefinite"/>
                      </p:stCondLst>
                      <p:endCondLst>
                        <p:cond evt="onStopAudio" delay="0">
                          <p:tgtEl>
                            <p:sldTgt/>
                          </p:tgtEl>
                        </p:cond>
                      </p:endCondLst>
                    </p:cTn>
                    <p:tgtEl>
                      <p:spTgt spid="70"/>
                    </p:tgtEl>
                  </p:cMediaNode>
                </p:audio>
                <p:audio>
                  <p:cMediaNode vol="80000">
                    <p:cTn id="106"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17" presetClass="entr" presetSubtype="10" fill="hold" grpId="0" nodeType="withEffect">
                                      <p:stCondLst>
                                        <p:cond delay="2000"/>
                                      </p:stCondLst>
                                      <p:iterate type="lt">
                                        <p:tmPct val="5000"/>
                                      </p:iterate>
                                      <p:childTnLst>
                                        <p:set>
                                          <p:cBhvr>
                                            <p:cTn id="20" dur="1" fill="hold">
                                              <p:stCondLst>
                                                <p:cond delay="0"/>
                                              </p:stCondLst>
                                            </p:cTn>
                                            <p:tgtEl>
                                              <p:spTgt spid="18"/>
                                            </p:tgtEl>
                                            <p:attrNameLst>
                                              <p:attrName>style.visibility</p:attrName>
                                            </p:attrNameLst>
                                          </p:cBhvr>
                                          <p:to>
                                            <p:strVal val="visible"/>
                                          </p:to>
                                        </p:set>
                                        <p:anim calcmode="lin" valueType="num">
                                          <p:cBhvr>
                                            <p:cTn id="21" dur="250" fill="hold"/>
                                            <p:tgtEl>
                                              <p:spTgt spid="18"/>
                                            </p:tgtEl>
                                            <p:attrNameLst>
                                              <p:attrName>ppt_w</p:attrName>
                                            </p:attrNameLst>
                                          </p:cBhvr>
                                          <p:tavLst>
                                            <p:tav tm="0">
                                              <p:val>
                                                <p:fltVal val="0"/>
                                              </p:val>
                                            </p:tav>
                                            <p:tav tm="100000">
                                              <p:val>
                                                <p:strVal val="#ppt_w"/>
                                              </p:val>
                                            </p:tav>
                                          </p:tavLst>
                                        </p:anim>
                                        <p:anim calcmode="lin" valueType="num">
                                          <p:cBhvr>
                                            <p:cTn id="22" dur="250" fill="hold"/>
                                            <p:tgtEl>
                                              <p:spTgt spid="18"/>
                                            </p:tgtEl>
                                            <p:attrNameLst>
                                              <p:attrName>ppt_h</p:attrName>
                                            </p:attrNameLst>
                                          </p:cBhvr>
                                          <p:tavLst>
                                            <p:tav tm="0">
                                              <p:val>
                                                <p:strVal val="#ppt_h"/>
                                              </p:val>
                                            </p:tav>
                                            <p:tav tm="100000">
                                              <p:val>
                                                <p:strVal val="#ppt_h"/>
                                              </p:val>
                                            </p:tav>
                                          </p:tavLst>
                                        </p:anim>
                                      </p:childTnLst>
                                    </p:cTn>
                                  </p:par>
                                  <p:par>
                                    <p:cTn id="23" presetID="42" presetClass="entr" presetSubtype="0" fill="hold" grpId="0" nodeType="withEffect">
                                      <p:stCondLst>
                                        <p:cond delay="25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anim calcmode="lin" valueType="num">
                                          <p:cBhvr>
                                            <p:cTn id="26" dur="500" fill="hold"/>
                                            <p:tgtEl>
                                              <p:spTgt spid="20"/>
                                            </p:tgtEl>
                                            <p:attrNameLst>
                                              <p:attrName>ppt_x</p:attrName>
                                            </p:attrNameLst>
                                          </p:cBhvr>
                                          <p:tavLst>
                                            <p:tav tm="0">
                                              <p:val>
                                                <p:strVal val="#ppt_x"/>
                                              </p:val>
                                            </p:tav>
                                            <p:tav tm="100000">
                                              <p:val>
                                                <p:strVal val="#ppt_x"/>
                                              </p:val>
                                            </p:tav>
                                          </p:tavLst>
                                        </p:anim>
                                        <p:anim calcmode="lin" valueType="num">
                                          <p:cBhvr>
                                            <p:cTn id="27" dur="5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50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strVal val="#ppt_x"/>
                                              </p:val>
                                            </p:tav>
                                            <p:tav tm="100000">
                                              <p:val>
                                                <p:strVal val="#ppt_x"/>
                                              </p:val>
                                            </p:tav>
                                          </p:tavLst>
                                        </p:anim>
                                        <p:anim calcmode="lin" valueType="num">
                                          <p:cBhvr>
                                            <p:cTn id="32" dur="500" fill="hold"/>
                                            <p:tgtEl>
                                              <p:spTgt spid="21"/>
                                            </p:tgtEl>
                                            <p:attrNameLst>
                                              <p:attrName>ppt_y</p:attrName>
                                            </p:attrNameLst>
                                          </p:cBhvr>
                                          <p:tavLst>
                                            <p:tav tm="0">
                                              <p:val>
                                                <p:strVal val="#ppt_y+.1"/>
                                              </p:val>
                                            </p:tav>
                                            <p:tav tm="100000">
                                              <p:val>
                                                <p:strVal val="#ppt_y"/>
                                              </p:val>
                                            </p:tav>
                                          </p:tavLst>
                                        </p:anim>
                                      </p:childTnLst>
                                    </p:cTn>
                                  </p:par>
                                  <p:par>
                                    <p:cTn id="33" presetID="1" presetClass="mediacall" presetSubtype="0" fill="hold" nodeType="withEffect">
                                      <p:stCondLst>
                                        <p:cond delay="0"/>
                                      </p:stCondLst>
                                      <p:childTnLst>
                                        <p:cmd type="call" cmd="playFrom(0.0)">
                                          <p:cBhvr>
                                            <p:cTn id="34" dur="504" fill="hold"/>
                                            <p:tgtEl>
                                              <p:spTgt spid="70"/>
                                            </p:tgtEl>
                                          </p:cBhvr>
                                        </p:cmd>
                                      </p:childTnLst>
                                    </p:cTn>
                                  </p:par>
                                  <p:par>
                                    <p:cTn id="35" presetID="1" presetClass="mediacall" presetSubtype="0" fill="hold" nodeType="withEffect">
                                      <p:stCondLst>
                                        <p:cond delay="0"/>
                                      </p:stCondLst>
                                      <p:childTnLst>
                                        <p:cmd type="call" cmd="playFrom(0.0)">
                                          <p:cBhvr>
                                            <p:cTn id="36" dur="504" fill="hold"/>
                                            <p:tgtEl>
                                              <p:spTgt spid="6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15" name="cashreg.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15" name="cashreg.wav"/>
                                            </p:tgtEl>
                                          </p:cMediaNode>
                                        </p:audio>
                                      </p:sub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15" name="cashreg.wav"/>
                                            </p:tgtEl>
                                          </p:cMediaNode>
                                        </p:audio>
                                      </p:sub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15" name="cashreg.wav"/>
                                            </p:tgtEl>
                                          </p:cMediaNode>
                                        </p:audio>
                                      </p:subTnLst>
                                    </p:cTn>
                                  </p:par>
                                </p:childTnLst>
                              </p:cTn>
                            </p:par>
                          </p:childTnLst>
                        </p:cTn>
                      </p:par>
                    </p:childTnLst>
                  </p:cTn>
                  <p:nextCondLst>
                    <p:cond evt="onClick" delay="0">
                      <p:tgtEl>
                        <p:spTgt spid="13"/>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22" presetClass="exit" presetSubtype="2" fill="hold" grpId="0" nodeType="clickEffect">
                                      <p:stCondLst>
                                        <p:cond delay="0"/>
                                      </p:stCondLst>
                                      <p:childTnLst>
                                        <p:animEffect transition="out" filter="wipe(right)">
                                          <p:cBhvr>
                                            <p:cTn id="58" dur="59000"/>
                                            <p:tgtEl>
                                              <p:spTgt spid="10"/>
                                            </p:tgtEl>
                                          </p:cBhvr>
                                        </p:animEffect>
                                        <p:set>
                                          <p:cBhvr>
                                            <p:cTn id="59" dur="1" fill="hold">
                                              <p:stCondLst>
                                                <p:cond delay="58999"/>
                                              </p:stCondLst>
                                            </p:cTn>
                                            <p:tgtEl>
                                              <p:spTgt spid="10"/>
                                            </p:tgtEl>
                                            <p:attrNameLst>
                                              <p:attrName>style.visibility</p:attrName>
                                            </p:attrNameLst>
                                          </p:cBhvr>
                                          <p:to>
                                            <p:strVal val="hidden"/>
                                          </p:to>
                                        </p:set>
                                      </p:childTnLst>
                                    </p:cTn>
                                  </p:par>
                                  <p:par>
                                    <p:cTn id="60" presetID="19" presetClass="emph" presetSubtype="0" fill="hold" grpId="1" nodeType="withEffect">
                                      <p:stCondLst>
                                        <p:cond delay="0"/>
                                      </p:stCondLst>
                                      <p:childTnLst>
                                        <p:animClr clrSpc="rgb" dir="cw">
                                          <p:cBhvr override="childStyle">
                                            <p:cTn id="61" dur="59000" fill="hold"/>
                                            <p:tgtEl>
                                              <p:spTgt spid="10"/>
                                            </p:tgtEl>
                                            <p:attrNameLst>
                                              <p:attrName>style.color</p:attrName>
                                            </p:attrNameLst>
                                          </p:cBhvr>
                                          <p:to>
                                            <a:srgbClr val="FF0000"/>
                                          </p:to>
                                        </p:animClr>
                                        <p:animClr clrSpc="rgb" dir="cw">
                                          <p:cBhvr>
                                            <p:cTn id="62" dur="59000" fill="hold"/>
                                            <p:tgtEl>
                                              <p:spTgt spid="10"/>
                                            </p:tgtEl>
                                            <p:attrNameLst>
                                              <p:attrName>fillcolor</p:attrName>
                                            </p:attrNameLst>
                                          </p:cBhvr>
                                          <p:to>
                                            <a:srgbClr val="FF0000"/>
                                          </p:to>
                                        </p:animClr>
                                        <p:set>
                                          <p:cBhvr>
                                            <p:cTn id="63" dur="59000" fill="hold"/>
                                            <p:tgtEl>
                                              <p:spTgt spid="10"/>
                                            </p:tgtEl>
                                            <p:attrNameLst>
                                              <p:attrName>fill.type</p:attrName>
                                            </p:attrNameLst>
                                          </p:cBhvr>
                                          <p:to>
                                            <p:strVal val="solid"/>
                                          </p:to>
                                        </p:set>
                                        <p:set>
                                          <p:cBhvr>
                                            <p:cTn id="64"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61"/>
                        </p:tgtEl>
                      </p:cond>
                    </p:stCondLst>
                    <p:endSync evt="end" delay="0">
                      <p:rtn val="all"/>
                    </p:endSync>
                    <p:childTnLst>
                      <p:par>
                        <p:cTn id="66" fill="hold">
                          <p:stCondLst>
                            <p:cond delay="0"/>
                          </p:stCondLst>
                          <p:childTnLst>
                            <p:par>
                              <p:cTn id="67" fill="hold">
                                <p:stCondLst>
                                  <p:cond delay="0"/>
                                </p:stCondLst>
                                <p:childTnLst>
                                  <p:par>
                                    <p:cTn id="68" presetID="42" presetClass="path" presetSubtype="0" fill="hold" nodeType="clickEffect">
                                      <p:stCondLst>
                                        <p:cond delay="0"/>
                                      </p:stCondLst>
                                      <p:childTnLst>
                                        <p:animMotion origin="layout" path="M 2.91667E-6 3.7037E-6 L 0.00078 0.72685 " pathEditMode="relative" rAng="0" ptsTypes="AA">
                                          <p:cBhvr>
                                            <p:cTn id="69" dur="750" fill="hold"/>
                                            <p:tgtEl>
                                              <p:spTgt spid="85"/>
                                            </p:tgtEl>
                                            <p:attrNameLst>
                                              <p:attrName>ppt_x</p:attrName>
                                              <p:attrName>ppt_y</p:attrName>
                                            </p:attrNameLst>
                                          </p:cBhvr>
                                          <p:rCtr x="39" y="36343"/>
                                        </p:animMotion>
                                      </p:childTnLst>
                                    </p:cTn>
                                  </p:par>
                                </p:childTnLst>
                              </p:cTn>
                            </p:par>
                            <p:par>
                              <p:cTn id="70" fill="hold">
                                <p:stCondLst>
                                  <p:cond delay="750"/>
                                </p:stCondLst>
                                <p:childTnLst>
                                  <p:par>
                                    <p:cTn id="71" presetID="0" presetClass="path" presetSubtype="0" fill="hold" nodeType="afterEffect">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cBhvr>
                                            <p:cTn id="72" dur="500" fill="hold"/>
                                            <p:tgtEl>
                                              <p:spTgt spid="85"/>
                                            </p:tgtEl>
                                            <p:attrNameLst>
                                              <p:attrName>ppt_x</p:attrName>
                                              <p:attrName>ppt_y</p:attrName>
                                            </p:attrNameLst>
                                          </p:cBhvr>
                                          <p:rCtr x="-4010" y="7315"/>
                                        </p:animMotion>
                                      </p:childTnLst>
                                    </p:cTn>
                                  </p:par>
                                  <p:par>
                                    <p:cTn id="73" presetID="1" presetClass="mediacall" presetSubtype="0" fill="hold" nodeType="withEffect">
                                      <p:stCondLst>
                                        <p:cond delay="0"/>
                                      </p:stCondLst>
                                      <p:childTnLst>
                                        <p:cmd type="call" cmd="playFrom(0.0)">
                                          <p:cBhvr>
                                            <p:cTn id="74" dur="504" fill="hold"/>
                                            <p:tgtEl>
                                              <p:spTgt spid="68"/>
                                            </p:tgtEl>
                                          </p:cBhvr>
                                        </p:cmd>
                                      </p:childTnLst>
                                    </p:cTn>
                                  </p:par>
                                  <p:par>
                                    <p:cTn id="75" presetID="1" presetClass="exit" presetSubtype="0" fill="hold" nodeType="withEffect">
                                      <p:stCondLst>
                                        <p:cond delay="0"/>
                                      </p:stCondLst>
                                      <p:childTnLst>
                                        <p:set>
                                          <p:cBhvr>
                                            <p:cTn id="76" dur="1" fill="hold">
                                              <p:stCondLst>
                                                <p:cond delay="0"/>
                                              </p:stCondLst>
                                            </p:cTn>
                                            <p:tgtEl>
                                              <p:spTgt spid="61"/>
                                            </p:tgtEl>
                                            <p:attrNameLst>
                                              <p:attrName>style.visibility</p:attrName>
                                            </p:attrNameLst>
                                          </p:cBhvr>
                                          <p:to>
                                            <p:strVal val="hidden"/>
                                          </p:to>
                                        </p:set>
                                      </p:childTnLst>
                                    </p:cTn>
                                  </p:par>
                                  <p:par>
                                    <p:cTn id="77" presetID="9" presetClass="exit" presetSubtype="0" fill="hold" grpId="1" nodeType="withEffect">
                                      <p:stCondLst>
                                        <p:cond delay="0"/>
                                      </p:stCondLst>
                                      <p:childTnLst>
                                        <p:animEffect transition="out" filter="dissolve">
                                          <p:cBhvr>
                                            <p:cTn id="78" dur="500"/>
                                            <p:tgtEl>
                                              <p:spTgt spid="20"/>
                                            </p:tgtEl>
                                          </p:cBhvr>
                                        </p:animEffect>
                                        <p:set>
                                          <p:cBhvr>
                                            <p:cTn id="79" dur="1" fill="hold">
                                              <p:stCondLst>
                                                <p:cond delay="499"/>
                                              </p:stCondLst>
                                            </p:cTn>
                                            <p:tgtEl>
                                              <p:spTgt spid="20"/>
                                            </p:tgtEl>
                                            <p:attrNameLst>
                                              <p:attrName>style.visibility</p:attrName>
                                            </p:attrNameLst>
                                          </p:cBhvr>
                                          <p:to>
                                            <p:strVal val="hidden"/>
                                          </p:to>
                                        </p:set>
                                      </p:childTnLst>
                                    </p:cTn>
                                  </p:par>
                                  <p:par>
                                    <p:cTn id="80" presetID="1" presetClass="entr" presetSubtype="0" fill="hold" nodeType="withEffect">
                                      <p:stCondLst>
                                        <p:cond delay="0"/>
                                      </p:stCondLst>
                                      <p:childTnLst>
                                        <p:set>
                                          <p:cBhvr>
                                            <p:cTn id="81" dur="1" fill="hold">
                                              <p:stCondLst>
                                                <p:cond delay="0"/>
                                              </p:stCondLst>
                                            </p:cTn>
                                            <p:tgtEl>
                                              <p:spTgt spid="1032"/>
                                            </p:tgtEl>
                                            <p:attrNameLst>
                                              <p:attrName>style.visibility</p:attrName>
                                            </p:attrNameLst>
                                          </p:cBhvr>
                                          <p:to>
                                            <p:strVal val="visible"/>
                                          </p:to>
                                        </p:set>
                                      </p:childTnLst>
                                    </p:cTn>
                                  </p:par>
                                  <p:par>
                                    <p:cTn id="82" presetID="1" presetClass="exit" presetSubtype="0" fill="hold" nodeType="withEffect">
                                      <p:stCondLst>
                                        <p:cond delay="750"/>
                                      </p:stCondLst>
                                      <p:childTnLst>
                                        <p:set>
                                          <p:cBhvr>
                                            <p:cTn id="83" dur="1" fill="hold">
                                              <p:stCondLst>
                                                <p:cond delay="0"/>
                                              </p:stCondLst>
                                            </p:cTn>
                                            <p:tgtEl>
                                              <p:spTgt spid="1032"/>
                                            </p:tgtEl>
                                            <p:attrNameLst>
                                              <p:attrName>style.visibility</p:attrName>
                                            </p:attrNameLst>
                                          </p:cBhvr>
                                          <p:to>
                                            <p:strVal val="hidden"/>
                                          </p:to>
                                        </p:set>
                                      </p:childTnLst>
                                    </p:cTn>
                                  </p:par>
                                  <p:par>
                                    <p:cTn id="84" presetID="1" presetClass="entr" presetSubtype="0" fill="hold" nodeType="withEffect">
                                      <p:stCondLst>
                                        <p:cond delay="750"/>
                                      </p:stCondLst>
                                      <p:childTnLst>
                                        <p:set>
                                          <p:cBhvr>
                                            <p:cTn id="85"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86" restart="whenNotActive" fill="hold" evtFilter="cancelBubble" nodeType="interactiveSeq">
                    <p:stCondLst>
                      <p:cond evt="onClick" delay="0">
                        <p:tgtEl>
                          <p:spTgt spid="63"/>
                        </p:tgtEl>
                      </p:cond>
                    </p:stCondLst>
                    <p:endSync evt="end" delay="0">
                      <p:rtn val="all"/>
                    </p:endSync>
                    <p:childTnLst>
                      <p:par>
                        <p:cTn id="87" fill="hold">
                          <p:stCondLst>
                            <p:cond delay="0"/>
                          </p:stCondLst>
                          <p:childTnLst>
                            <p:par>
                              <p:cTn id="88" fill="hold">
                                <p:stCondLst>
                                  <p:cond delay="0"/>
                                </p:stCondLst>
                                <p:childTnLst>
                                  <p:par>
                                    <p:cTn id="89" presetID="42" presetClass="path" presetSubtype="0" fill="hold" nodeType="withEffect">
                                      <p:stCondLst>
                                        <p:cond delay="0"/>
                                      </p:stCondLst>
                                      <p:childTnLst>
                                        <p:animMotion origin="layout" path="M 2.29167E-6 3.7037E-6 L 0.00078 0.72685 " pathEditMode="relative" rAng="0" ptsTypes="AA">
                                          <p:cBhvr>
                                            <p:cTn id="90" dur="750" fill="hold"/>
                                            <p:tgtEl>
                                              <p:spTgt spid="67"/>
                                            </p:tgtEl>
                                            <p:attrNameLst>
                                              <p:attrName>ppt_x</p:attrName>
                                              <p:attrName>ppt_y</p:attrName>
                                            </p:attrNameLst>
                                          </p:cBhvr>
                                          <p:rCtr x="39" y="36343"/>
                                        </p:animMotion>
                                      </p:childTnLst>
                                    </p:cTn>
                                  </p:par>
                                  <p:par>
                                    <p:cTn id="91" presetID="1" presetClass="mediacall" presetSubtype="0" fill="hold" nodeType="withEffect">
                                      <p:stCondLst>
                                        <p:cond delay="0"/>
                                      </p:stCondLst>
                                      <p:childTnLst>
                                        <p:cmd type="call" cmd="playFrom(0.0)">
                                          <p:cBhvr>
                                            <p:cTn id="92" dur="2832" fill="hold"/>
                                            <p:tgtEl>
                                              <p:spTgt spid="71"/>
                                            </p:tgtEl>
                                          </p:cBhvr>
                                        </p:cmd>
                                      </p:childTnLst>
                                    </p:cTn>
                                  </p:par>
                                  <p:par>
                                    <p:cTn id="93" presetID="1" presetClass="exit" presetSubtype="0" fill="hold" nodeType="withEffect">
                                      <p:stCondLst>
                                        <p:cond delay="750"/>
                                      </p:stCondLst>
                                      <p:childTnLst>
                                        <p:set>
                                          <p:cBhvr>
                                            <p:cTn id="94" dur="1" fill="hold">
                                              <p:stCondLst>
                                                <p:cond delay="0"/>
                                              </p:stCondLst>
                                            </p:cTn>
                                            <p:tgtEl>
                                              <p:spTgt spid="63"/>
                                            </p:tgtEl>
                                            <p:attrNameLst>
                                              <p:attrName>style.visibility</p:attrName>
                                            </p:attrNameLst>
                                          </p:cBhvr>
                                          <p:to>
                                            <p:strVal val="hidden"/>
                                          </p:to>
                                        </p:set>
                                      </p:childTnLst>
                                    </p:cTn>
                                  </p:par>
                                  <p:par>
                                    <p:cTn id="95" presetID="1" presetClass="exit" presetSubtype="0" fill="hold" nodeType="withEffect">
                                      <p:stCondLst>
                                        <p:cond delay="800"/>
                                      </p:stCondLst>
                                      <p:childTnLst>
                                        <p:set>
                                          <p:cBhvr>
                                            <p:cTn id="96" dur="1" fill="hold">
                                              <p:stCondLst>
                                                <p:cond delay="0"/>
                                              </p:stCondLst>
                                            </p:cTn>
                                            <p:tgtEl>
                                              <p:spTgt spid="67"/>
                                            </p:tgtEl>
                                            <p:attrNameLst>
                                              <p:attrName>style.visibility</p:attrName>
                                            </p:attrNameLst>
                                          </p:cBhvr>
                                          <p:to>
                                            <p:strVal val="hidden"/>
                                          </p:to>
                                        </p:set>
                                      </p:childTnLst>
                                    </p:cTn>
                                  </p:par>
                                  <p:par>
                                    <p:cTn id="97" presetID="1" presetClass="entr" presetSubtype="0" fill="hold" nodeType="withEffect">
                                      <p:stCondLst>
                                        <p:cond delay="800"/>
                                      </p:stCondLst>
                                      <p:childTnLst>
                                        <p:set>
                                          <p:cBhvr>
                                            <p:cTn id="98" dur="1" fill="hold">
                                              <p:stCondLst>
                                                <p:cond delay="0"/>
                                              </p:stCondLst>
                                            </p:cTn>
                                            <p:tgtEl>
                                              <p:spTgt spid="66"/>
                                            </p:tgtEl>
                                            <p:attrNameLst>
                                              <p:attrName>style.visibility</p:attrName>
                                            </p:attrNameLst>
                                          </p:cBhvr>
                                          <p:to>
                                            <p:strVal val="visible"/>
                                          </p:to>
                                        </p:set>
                                      </p:childTnLst>
                                    </p:cTn>
                                  </p:par>
                                  <p:par>
                                    <p:cTn id="99" presetID="1" presetClass="exit" presetSubtype="0" fill="hold" nodeType="withEffect">
                                      <p:stCondLst>
                                        <p:cond delay="1050"/>
                                      </p:stCondLst>
                                      <p:childTnLst>
                                        <p:set>
                                          <p:cBhvr>
                                            <p:cTn id="100" dur="1" fill="hold">
                                              <p:stCondLst>
                                                <p:cond delay="0"/>
                                              </p:stCondLst>
                                            </p:cTn>
                                            <p:tgtEl>
                                              <p:spTgt spid="66"/>
                                            </p:tgtEl>
                                            <p:attrNameLst>
                                              <p:attrName>style.visibility</p:attrName>
                                            </p:attrNameLst>
                                          </p:cBhvr>
                                          <p:to>
                                            <p:strVal val="hidden"/>
                                          </p:to>
                                        </p:set>
                                      </p:childTnLst>
                                    </p:cTn>
                                  </p:par>
                                  <p:par>
                                    <p:cTn id="101" presetID="1" presetClass="entr" presetSubtype="0" fill="hold" nodeType="withEffect">
                                      <p:stCondLst>
                                        <p:cond delay="1050"/>
                                      </p:stCondLst>
                                      <p:childTnLst>
                                        <p:set>
                                          <p:cBhvr>
                                            <p:cTn id="10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audio>
                  <p:cMediaNode vol="80000">
                    <p:cTn id="103" fill="hold" display="0">
                      <p:stCondLst>
                        <p:cond delay="indefinite"/>
                      </p:stCondLst>
                      <p:endCondLst>
                        <p:cond evt="onStopAudio" delay="0">
                          <p:tgtEl>
                            <p:sldTgt/>
                          </p:tgtEl>
                        </p:cond>
                      </p:endCondLst>
                    </p:cTn>
                    <p:tgtEl>
                      <p:spTgt spid="68"/>
                    </p:tgtEl>
                  </p:cMediaNode>
                </p:audio>
                <p:audio>
                  <p:cMediaNode vol="80000">
                    <p:cTn id="104" fill="hold" display="0">
                      <p:stCondLst>
                        <p:cond delay="indefinite"/>
                      </p:stCondLst>
                      <p:endCondLst>
                        <p:cond evt="onStopAudio" delay="0">
                          <p:tgtEl>
                            <p:sldTgt/>
                          </p:tgtEl>
                        </p:cond>
                      </p:endCondLst>
                    </p:cTn>
                    <p:tgtEl>
                      <p:spTgt spid="69"/>
                    </p:tgtEl>
                  </p:cMediaNode>
                </p:audio>
                <p:audio>
                  <p:cMediaNode vol="80000">
                    <p:cTn id="105" fill="hold" display="0">
                      <p:stCondLst>
                        <p:cond delay="indefinite"/>
                      </p:stCondLst>
                      <p:endCondLst>
                        <p:cond evt="onStopAudio" delay="0">
                          <p:tgtEl>
                            <p:sldTgt/>
                          </p:tgtEl>
                        </p:cond>
                      </p:endCondLst>
                    </p:cTn>
                    <p:tgtEl>
                      <p:spTgt spid="70"/>
                    </p:tgtEl>
                  </p:cMediaNode>
                </p:audio>
                <p:audio>
                  <p:cMediaNode vol="80000">
                    <p:cTn id="106"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Lst>
      </p:timing>
    </mc:Fallback>
  </mc:AlternateContent>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114</TotalTime>
  <Words>2266</Words>
  <Application>Microsoft Office PowerPoint</Application>
  <PresentationFormat>Màn hình rộng</PresentationFormat>
  <Paragraphs>177</Paragraphs>
  <Slides>29</Slides>
  <Notes>0</Notes>
  <HiddenSlides>0</HiddenSlides>
  <MMClips>32</MMClips>
  <ScaleCrop>false</ScaleCrop>
  <HeadingPairs>
    <vt:vector size="6" baseType="variant">
      <vt:variant>
        <vt:lpstr>Phông được Dùng</vt:lpstr>
      </vt:variant>
      <vt:variant>
        <vt:i4>11</vt:i4>
      </vt:variant>
      <vt:variant>
        <vt:lpstr>Chủ đề</vt:lpstr>
      </vt:variant>
      <vt:variant>
        <vt:i4>5</vt:i4>
      </vt:variant>
      <vt:variant>
        <vt:lpstr>Tiêu đề Bản chiếu</vt:lpstr>
      </vt:variant>
      <vt:variant>
        <vt:i4>29</vt:i4>
      </vt:variant>
    </vt:vector>
  </HeadingPairs>
  <TitlesOfParts>
    <vt:vector size="45" baseType="lpstr">
      <vt:lpstr>Aptos</vt:lpstr>
      <vt:lpstr>Arial</vt:lpstr>
      <vt:lpstr>Be Vietnam Pro</vt:lpstr>
      <vt:lpstr>Calibri</vt:lpstr>
      <vt:lpstr>Calibri Light</vt:lpstr>
      <vt:lpstr>Garamond</vt:lpstr>
      <vt:lpstr>Muli</vt:lpstr>
      <vt:lpstr>Muli Semi-Bold</vt:lpstr>
      <vt:lpstr>Saira ExtraCondensed Bold</vt:lpstr>
      <vt:lpstr>times new roman</vt:lpstr>
      <vt:lpstr>times new roman</vt:lpstr>
      <vt:lpstr>1_Office Theme</vt:lpstr>
      <vt:lpstr>Organic</vt:lpstr>
      <vt:lpstr>Office Theme</vt:lpstr>
      <vt:lpstr>Chủ đề Office</vt:lpstr>
      <vt:lpstr>3_Office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Windows 11</cp:lastModifiedBy>
  <cp:revision>20</cp:revision>
  <dcterms:created xsi:type="dcterms:W3CDTF">2023-08-13T09:21:07Z</dcterms:created>
  <dcterms:modified xsi:type="dcterms:W3CDTF">2026-05-11T14:25:14Z</dcterms:modified>
</cp:coreProperties>
</file>